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58" r:id="rId2"/>
    <p:sldId id="395" r:id="rId3"/>
    <p:sldId id="394" r:id="rId4"/>
    <p:sldId id="390" r:id="rId5"/>
    <p:sldId id="387" r:id="rId6"/>
    <p:sldId id="336" r:id="rId7"/>
    <p:sldId id="384" r:id="rId8"/>
    <p:sldId id="386" r:id="rId9"/>
    <p:sldId id="361" r:id="rId10"/>
    <p:sldId id="396" r:id="rId11"/>
    <p:sldId id="371" r:id="rId12"/>
    <p:sldId id="374" r:id="rId13"/>
    <p:sldId id="330" r:id="rId14"/>
    <p:sldId id="315" r:id="rId15"/>
    <p:sldId id="326" r:id="rId16"/>
    <p:sldId id="397" r:id="rId17"/>
    <p:sldId id="364" r:id="rId18"/>
    <p:sldId id="303" r:id="rId19"/>
    <p:sldId id="331" r:id="rId20"/>
    <p:sldId id="370" r:id="rId21"/>
    <p:sldId id="383" r:id="rId22"/>
    <p:sldId id="398" r:id="rId23"/>
    <p:sldId id="385" r:id="rId24"/>
    <p:sldId id="296" r:id="rId25"/>
    <p:sldId id="302" r:id="rId26"/>
    <p:sldId id="358" r:id="rId27"/>
    <p:sldId id="399" r:id="rId28"/>
    <p:sldId id="343" r:id="rId29"/>
    <p:sldId id="388" r:id="rId30"/>
    <p:sldId id="381" r:id="rId31"/>
    <p:sldId id="375" r:id="rId32"/>
    <p:sldId id="261" r:id="rId33"/>
    <p:sldId id="389" r:id="rId34"/>
  </p:sldIdLst>
  <p:sldSz cx="12192000" cy="6858000"/>
  <p:notesSz cx="6858000" cy="9144000"/>
  <p:embeddedFontLst>
    <p:embeddedFont>
      <p:font typeface="方正大黑简体" panose="03000509000000000000" pitchFamily="65" charset="-122"/>
      <p:regular r:id="rId36"/>
    </p:embeddedFont>
    <p:embeddedFont>
      <p:font typeface="Century Gothic" panose="020B050202020202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方正正黑简体" panose="02000000000000000000" pitchFamily="2" charset="-122"/>
      <p:regular r:id="rId43"/>
    </p:embeddedFont>
    <p:embeddedFont>
      <p:font typeface="Arial Unicode MS" panose="020B0604020202020204" pitchFamily="34" charset="-122"/>
      <p:regular r:id="rId44"/>
    </p:embeddedFont>
    <p:embeddedFont>
      <p:font typeface="微软雅黑" panose="020B0503020204020204" pitchFamily="34" charset="-122"/>
      <p:regular r:id="rId45"/>
      <p:bold r:id="rId46"/>
    </p:embeddedFont>
    <p:embeddedFont>
      <p:font typeface="Arial Black" panose="020B0A04020102020204" pitchFamily="34" charset="0"/>
      <p:bold r:id="rId47"/>
    </p:embeddedFont>
    <p:embeddedFont>
      <p:font typeface="Lato Light" panose="020F0302020204030203" pitchFamily="34" charset="0"/>
      <p:regular r:id="rId48"/>
      <p:italic r:id="rId49"/>
    </p:embeddedFont>
    <p:embeddedFont>
      <p:font typeface="Calibri" panose="020F0502020204030204" pitchFamily="34" charset="0"/>
      <p:regular r:id="rId50"/>
      <p:bold r:id="rId51"/>
      <p:italic r:id="rId52"/>
      <p:boldItalic r:id="rId53"/>
    </p:embeddedFont>
  </p:embeddedFontLst>
  <p:custDataLst>
    <p:tags r:id="rId54"/>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657">
          <p15:clr>
            <a:srgbClr val="A4A3A4"/>
          </p15:clr>
        </p15:guide>
        <p15:guide id="2" pos="46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C721"/>
    <a:srgbClr val="0C8FB8"/>
    <a:srgbClr val="40C6F2"/>
    <a:srgbClr val="23370F"/>
    <a:srgbClr val="BECF19"/>
    <a:srgbClr val="47D7C6"/>
    <a:srgbClr val="C95553"/>
    <a:srgbClr val="FA5F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25" d="100"/>
          <a:sy n="25" d="100"/>
        </p:scale>
        <p:origin x="1560" y="438"/>
      </p:cViewPr>
      <p:guideLst>
        <p:guide orient="horz" pos="3657"/>
        <p:guide pos="4611"/>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fld id="{12C64C4A-9BBF-435D-9FF7-4FEC4045C3EC}" type="datetimeFigureOut">
              <a:rPr lang="zh-CN" altLang="en-US"/>
              <a:pPr>
                <a:defRPr/>
              </a:pPr>
              <a:t>2016/7/7</a:t>
            </a:fld>
            <a:endParaRPr lang="zh-CN" altLang="en-US"/>
          </a:p>
        </p:txBody>
      </p:sp>
      <p:sp>
        <p:nvSpPr>
          <p:cNvPr id="46084" name="幻灯片图像占位符 3"/>
          <p:cNvSpPr>
            <a:spLocks noGrp="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2053" name="备注占位符 4"/>
          <p:cNvSpPr>
            <a:spLocks noGrp="1" noChangeArrowheads="1"/>
          </p:cNvSpPr>
          <p:nvPr>
            <p:ph type="body" sz="quarter" idx="3"/>
          </p:nvPr>
        </p:nvSpPr>
        <p:spPr bwMode="auto">
          <a:xfrm>
            <a:off x="685800" y="4400550"/>
            <a:ext cx="5486400" cy="3600450"/>
          </a:xfrm>
          <a:prstGeom prst="rect">
            <a:avLst/>
          </a:prstGeom>
          <a:noFill/>
          <a:ln>
            <a:noFill/>
          </a:ln>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fld id="{BBA810CD-8C32-42A1-BBD3-1B69D55B99AC}" type="slidenum">
              <a:rPr lang="zh-CN" altLang="en-US"/>
              <a:pPr/>
              <a:t>‹#›</a:t>
            </a:fld>
            <a:endParaRPr lang="zh-CN" altLang="en-US"/>
          </a:p>
        </p:txBody>
      </p:sp>
    </p:spTree>
    <p:extLst>
      <p:ext uri="{BB962C8B-B14F-4D97-AF65-F5344CB8AC3E}">
        <p14:creationId xmlns:p14="http://schemas.microsoft.com/office/powerpoint/2010/main" val="22590158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a:t>
            </a:fld>
            <a:endParaRPr lang="zh-CN" altLang="en-US"/>
          </a:p>
        </p:txBody>
      </p:sp>
    </p:spTree>
    <p:extLst>
      <p:ext uri="{BB962C8B-B14F-4D97-AF65-F5344CB8AC3E}">
        <p14:creationId xmlns:p14="http://schemas.microsoft.com/office/powerpoint/2010/main" val="3563779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018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BDBDD89-DF8F-45BF-B787-AF3C66EDA7AF}" type="slidenum">
              <a:rPr lang="zh-CN" altLang="en-US"/>
              <a:pPr/>
              <a:t>10</a:t>
            </a:fld>
            <a:endParaRPr lang="zh-CN" altLang="en-US"/>
          </a:p>
        </p:txBody>
      </p:sp>
    </p:spTree>
    <p:extLst>
      <p:ext uri="{BB962C8B-B14F-4D97-AF65-F5344CB8AC3E}">
        <p14:creationId xmlns:p14="http://schemas.microsoft.com/office/powerpoint/2010/main" val="172465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11</a:t>
            </a:fld>
            <a:endParaRPr lang="zh-CN" altLang="en-US"/>
          </a:p>
        </p:txBody>
      </p:sp>
    </p:spTree>
    <p:extLst>
      <p:ext uri="{BB962C8B-B14F-4D97-AF65-F5344CB8AC3E}">
        <p14:creationId xmlns:p14="http://schemas.microsoft.com/office/powerpoint/2010/main" val="3839832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12</a:t>
            </a:fld>
            <a:endParaRPr lang="zh-CN" altLang="en-US"/>
          </a:p>
        </p:txBody>
      </p:sp>
    </p:spTree>
    <p:extLst>
      <p:ext uri="{BB962C8B-B14F-4D97-AF65-F5344CB8AC3E}">
        <p14:creationId xmlns:p14="http://schemas.microsoft.com/office/powerpoint/2010/main" val="3402574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13</a:t>
            </a:fld>
            <a:endParaRPr lang="zh-CN" altLang="en-US"/>
          </a:p>
        </p:txBody>
      </p:sp>
    </p:spTree>
    <p:extLst>
      <p:ext uri="{BB962C8B-B14F-4D97-AF65-F5344CB8AC3E}">
        <p14:creationId xmlns:p14="http://schemas.microsoft.com/office/powerpoint/2010/main" val="3238196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14</a:t>
            </a:fld>
            <a:endParaRPr lang="zh-CN" altLang="en-US"/>
          </a:p>
        </p:txBody>
      </p:sp>
    </p:spTree>
    <p:extLst>
      <p:ext uri="{BB962C8B-B14F-4D97-AF65-F5344CB8AC3E}">
        <p14:creationId xmlns:p14="http://schemas.microsoft.com/office/powerpoint/2010/main" val="10268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15</a:t>
            </a:fld>
            <a:endParaRPr lang="zh-CN" altLang="en-US"/>
          </a:p>
        </p:txBody>
      </p:sp>
    </p:spTree>
    <p:extLst>
      <p:ext uri="{BB962C8B-B14F-4D97-AF65-F5344CB8AC3E}">
        <p14:creationId xmlns:p14="http://schemas.microsoft.com/office/powerpoint/2010/main" val="2997449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12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C6B8567-3413-4ABF-9D59-FE89684A9E56}" type="slidenum">
              <a:rPr lang="zh-CN" altLang="en-US"/>
              <a:pPr/>
              <a:t>16</a:t>
            </a:fld>
            <a:endParaRPr lang="zh-CN" altLang="en-US"/>
          </a:p>
        </p:txBody>
      </p:sp>
    </p:spTree>
    <p:extLst>
      <p:ext uri="{BB962C8B-B14F-4D97-AF65-F5344CB8AC3E}">
        <p14:creationId xmlns:p14="http://schemas.microsoft.com/office/powerpoint/2010/main" val="547977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17</a:t>
            </a:fld>
            <a:endParaRPr lang="zh-CN" altLang="en-US"/>
          </a:p>
        </p:txBody>
      </p:sp>
    </p:spTree>
    <p:extLst>
      <p:ext uri="{BB962C8B-B14F-4D97-AF65-F5344CB8AC3E}">
        <p14:creationId xmlns:p14="http://schemas.microsoft.com/office/powerpoint/2010/main" val="1099790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18</a:t>
            </a:fld>
            <a:endParaRPr lang="zh-CN" altLang="en-US"/>
          </a:p>
        </p:txBody>
      </p:sp>
    </p:spTree>
    <p:extLst>
      <p:ext uri="{BB962C8B-B14F-4D97-AF65-F5344CB8AC3E}">
        <p14:creationId xmlns:p14="http://schemas.microsoft.com/office/powerpoint/2010/main" val="8112195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19</a:t>
            </a:fld>
            <a:endParaRPr lang="zh-CN" altLang="en-US"/>
          </a:p>
        </p:txBody>
      </p:sp>
    </p:spTree>
    <p:extLst>
      <p:ext uri="{BB962C8B-B14F-4D97-AF65-F5344CB8AC3E}">
        <p14:creationId xmlns:p14="http://schemas.microsoft.com/office/powerpoint/2010/main" val="487813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p:sp>
      <p:sp>
        <p:nvSpPr>
          <p:cNvPr id="4710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710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3BFA2FA6-6D98-4471-8EB2-E8B4F529CDDB}" type="slidenum">
              <a:rPr lang="zh-CN" altLang="en-US"/>
              <a:pPr/>
              <a:t>2</a:t>
            </a:fld>
            <a:endParaRPr lang="zh-CN" altLang="en-US"/>
          </a:p>
        </p:txBody>
      </p:sp>
    </p:spTree>
    <p:extLst>
      <p:ext uri="{BB962C8B-B14F-4D97-AF65-F5344CB8AC3E}">
        <p14:creationId xmlns:p14="http://schemas.microsoft.com/office/powerpoint/2010/main" val="1819224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20</a:t>
            </a:fld>
            <a:endParaRPr lang="zh-CN" altLang="en-US"/>
          </a:p>
        </p:txBody>
      </p:sp>
    </p:spTree>
    <p:extLst>
      <p:ext uri="{BB962C8B-B14F-4D97-AF65-F5344CB8AC3E}">
        <p14:creationId xmlns:p14="http://schemas.microsoft.com/office/powerpoint/2010/main" val="1589813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21</a:t>
            </a:fld>
            <a:endParaRPr lang="zh-CN" altLang="en-US"/>
          </a:p>
        </p:txBody>
      </p:sp>
    </p:spTree>
    <p:extLst>
      <p:ext uri="{BB962C8B-B14F-4D97-AF65-F5344CB8AC3E}">
        <p14:creationId xmlns:p14="http://schemas.microsoft.com/office/powerpoint/2010/main" val="38326477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222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37F27EA-8A5A-4BF9-A9EF-B3C21356F56D}" type="slidenum">
              <a:rPr lang="zh-CN" altLang="en-US"/>
              <a:pPr/>
              <a:t>22</a:t>
            </a:fld>
            <a:endParaRPr lang="zh-CN" altLang="en-US"/>
          </a:p>
        </p:txBody>
      </p:sp>
    </p:spTree>
    <p:extLst>
      <p:ext uri="{BB962C8B-B14F-4D97-AF65-F5344CB8AC3E}">
        <p14:creationId xmlns:p14="http://schemas.microsoft.com/office/powerpoint/2010/main" val="2881287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23</a:t>
            </a:fld>
            <a:endParaRPr lang="zh-CN" altLang="en-US"/>
          </a:p>
        </p:txBody>
      </p:sp>
    </p:spTree>
    <p:extLst>
      <p:ext uri="{BB962C8B-B14F-4D97-AF65-F5344CB8AC3E}">
        <p14:creationId xmlns:p14="http://schemas.microsoft.com/office/powerpoint/2010/main" val="5062010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24</a:t>
            </a:fld>
            <a:endParaRPr lang="zh-CN" altLang="en-US"/>
          </a:p>
        </p:txBody>
      </p:sp>
    </p:spTree>
    <p:extLst>
      <p:ext uri="{BB962C8B-B14F-4D97-AF65-F5344CB8AC3E}">
        <p14:creationId xmlns:p14="http://schemas.microsoft.com/office/powerpoint/2010/main" val="8361343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25</a:t>
            </a:fld>
            <a:endParaRPr lang="zh-CN" altLang="en-US"/>
          </a:p>
        </p:txBody>
      </p:sp>
    </p:spTree>
    <p:extLst>
      <p:ext uri="{BB962C8B-B14F-4D97-AF65-F5344CB8AC3E}">
        <p14:creationId xmlns:p14="http://schemas.microsoft.com/office/powerpoint/2010/main" val="19012488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26</a:t>
            </a:fld>
            <a:endParaRPr lang="zh-CN" altLang="en-US"/>
          </a:p>
        </p:txBody>
      </p:sp>
    </p:spTree>
    <p:extLst>
      <p:ext uri="{BB962C8B-B14F-4D97-AF65-F5344CB8AC3E}">
        <p14:creationId xmlns:p14="http://schemas.microsoft.com/office/powerpoint/2010/main" val="33042642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325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D787921-F8C9-4E1A-9D45-092F48074248}" type="slidenum">
              <a:rPr lang="zh-CN" altLang="en-US"/>
              <a:pPr/>
              <a:t>27</a:t>
            </a:fld>
            <a:endParaRPr lang="zh-CN" altLang="en-US"/>
          </a:p>
        </p:txBody>
      </p:sp>
    </p:spTree>
    <p:extLst>
      <p:ext uri="{BB962C8B-B14F-4D97-AF65-F5344CB8AC3E}">
        <p14:creationId xmlns:p14="http://schemas.microsoft.com/office/powerpoint/2010/main" val="13712400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28</a:t>
            </a:fld>
            <a:endParaRPr lang="zh-CN" altLang="en-US"/>
          </a:p>
        </p:txBody>
      </p:sp>
    </p:spTree>
    <p:extLst>
      <p:ext uri="{BB962C8B-B14F-4D97-AF65-F5344CB8AC3E}">
        <p14:creationId xmlns:p14="http://schemas.microsoft.com/office/powerpoint/2010/main" val="32590029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29</a:t>
            </a:fld>
            <a:endParaRPr lang="zh-CN" altLang="en-US"/>
          </a:p>
        </p:txBody>
      </p:sp>
    </p:spTree>
    <p:extLst>
      <p:ext uri="{BB962C8B-B14F-4D97-AF65-F5344CB8AC3E}">
        <p14:creationId xmlns:p14="http://schemas.microsoft.com/office/powerpoint/2010/main" val="1143242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w="12700">
            <a:solidFill>
              <a:srgbClr val="000000"/>
            </a:solidFill>
            <a:miter lim="800000"/>
            <a:headEnd/>
            <a:tailEnd/>
          </a:ln>
        </p:spPr>
      </p:sp>
      <p:sp>
        <p:nvSpPr>
          <p:cNvPr id="4813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14339" name="灯片编号占位符 3"/>
          <p:cNvSpPr txBox="1">
            <a:spLocks noGrp="1"/>
          </p:cNvSpPr>
          <p:nvPr/>
        </p:nvSpPr>
        <p:spPr bwMode="auto">
          <a:xfrm>
            <a:off x="3884613" y="8685213"/>
            <a:ext cx="2971800" cy="458787"/>
          </a:xfrm>
          <a:prstGeom prst="rect">
            <a:avLst/>
          </a:prstGeom>
          <a:noFill/>
          <a:ln>
            <a:miter lim="800000"/>
            <a:headEnd/>
            <a:tailEnd/>
          </a:ln>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6AACA3EF-9D35-4EB9-AE4D-1AA4535011CD}" type="slidenum">
              <a:rPr lang="zh-CN" altLang="en-US" sz="1200">
                <a:ea typeface="微软雅黑" panose="020B0503020204020204" pitchFamily="34" charset="-122"/>
              </a:rPr>
              <a:pPr algn="r"/>
              <a:t>3</a:t>
            </a:fld>
            <a:endParaRPr lang="en-US" altLang="zh-CN" sz="1200">
              <a:ea typeface="微软雅黑" panose="020B0503020204020204" pitchFamily="34" charset="-122"/>
            </a:endParaRPr>
          </a:p>
        </p:txBody>
      </p:sp>
    </p:spTree>
    <p:extLst>
      <p:ext uri="{BB962C8B-B14F-4D97-AF65-F5344CB8AC3E}">
        <p14:creationId xmlns:p14="http://schemas.microsoft.com/office/powerpoint/2010/main" val="13691664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30</a:t>
            </a:fld>
            <a:endParaRPr lang="zh-CN" altLang="en-US"/>
          </a:p>
        </p:txBody>
      </p:sp>
    </p:spTree>
    <p:extLst>
      <p:ext uri="{BB962C8B-B14F-4D97-AF65-F5344CB8AC3E}">
        <p14:creationId xmlns:p14="http://schemas.microsoft.com/office/powerpoint/2010/main" val="26814745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31</a:t>
            </a:fld>
            <a:endParaRPr lang="zh-CN" altLang="en-US"/>
          </a:p>
        </p:txBody>
      </p:sp>
    </p:spTree>
    <p:extLst>
      <p:ext uri="{BB962C8B-B14F-4D97-AF65-F5344CB8AC3E}">
        <p14:creationId xmlns:p14="http://schemas.microsoft.com/office/powerpoint/2010/main" val="18227555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32</a:t>
            </a:fld>
            <a:endParaRPr lang="zh-CN" altLang="en-US"/>
          </a:p>
        </p:txBody>
      </p:sp>
    </p:spTree>
    <p:extLst>
      <p:ext uri="{BB962C8B-B14F-4D97-AF65-F5344CB8AC3E}">
        <p14:creationId xmlns:p14="http://schemas.microsoft.com/office/powerpoint/2010/main" val="13634186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33</a:t>
            </a:fld>
            <a:endParaRPr lang="zh-CN" altLang="en-US"/>
          </a:p>
        </p:txBody>
      </p:sp>
    </p:spTree>
    <p:extLst>
      <p:ext uri="{BB962C8B-B14F-4D97-AF65-F5344CB8AC3E}">
        <p14:creationId xmlns:p14="http://schemas.microsoft.com/office/powerpoint/2010/main" val="966406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915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854762E-38C0-4591-A177-6DB03E04DC43}" type="slidenum">
              <a:rPr lang="zh-CN" altLang="en-US"/>
              <a:pPr/>
              <a:t>4</a:t>
            </a:fld>
            <a:endParaRPr lang="zh-CN" altLang="en-US"/>
          </a:p>
        </p:txBody>
      </p:sp>
    </p:spTree>
    <p:extLst>
      <p:ext uri="{BB962C8B-B14F-4D97-AF65-F5344CB8AC3E}">
        <p14:creationId xmlns:p14="http://schemas.microsoft.com/office/powerpoint/2010/main" val="2290041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5</a:t>
            </a:fld>
            <a:endParaRPr lang="zh-CN" altLang="en-US"/>
          </a:p>
        </p:txBody>
      </p:sp>
    </p:spTree>
    <p:extLst>
      <p:ext uri="{BB962C8B-B14F-4D97-AF65-F5344CB8AC3E}">
        <p14:creationId xmlns:p14="http://schemas.microsoft.com/office/powerpoint/2010/main" val="1801233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6</a:t>
            </a:fld>
            <a:endParaRPr lang="zh-CN" altLang="en-US"/>
          </a:p>
        </p:txBody>
      </p:sp>
    </p:spTree>
    <p:extLst>
      <p:ext uri="{BB962C8B-B14F-4D97-AF65-F5344CB8AC3E}">
        <p14:creationId xmlns:p14="http://schemas.microsoft.com/office/powerpoint/2010/main" val="3630095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7</a:t>
            </a:fld>
            <a:endParaRPr lang="zh-CN" altLang="en-US"/>
          </a:p>
        </p:txBody>
      </p:sp>
    </p:spTree>
    <p:extLst>
      <p:ext uri="{BB962C8B-B14F-4D97-AF65-F5344CB8AC3E}">
        <p14:creationId xmlns:p14="http://schemas.microsoft.com/office/powerpoint/2010/main" val="2203593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8</a:t>
            </a:fld>
            <a:endParaRPr lang="zh-CN" altLang="en-US"/>
          </a:p>
        </p:txBody>
      </p:sp>
    </p:spTree>
    <p:extLst>
      <p:ext uri="{BB962C8B-B14F-4D97-AF65-F5344CB8AC3E}">
        <p14:creationId xmlns:p14="http://schemas.microsoft.com/office/powerpoint/2010/main" val="2545513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pPr/>
              <a:t>9</a:t>
            </a:fld>
            <a:endParaRPr lang="zh-CN" altLang="en-US"/>
          </a:p>
        </p:txBody>
      </p:sp>
    </p:spTree>
    <p:extLst>
      <p:ext uri="{BB962C8B-B14F-4D97-AF65-F5344CB8AC3E}">
        <p14:creationId xmlns:p14="http://schemas.microsoft.com/office/powerpoint/2010/main" val="75367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9279378-09FD-443C-BBEB-67C04A293980}" type="datetimeFigureOut">
              <a:rPr lang="zh-CN" altLang="en-US"/>
              <a:pPr>
                <a:defRPr/>
              </a:pPr>
              <a:t>2016/7/7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F261BEE4-2030-45F4-BF7D-AFDD93ED0B24}" type="slidenum">
              <a:rPr lang="zh-CN" altLang="en-US"/>
              <a:pPr/>
              <a:t>‹#›</a:t>
            </a:fld>
            <a:endParaRPr lang="zh-CN" altLang="en-US"/>
          </a:p>
        </p:txBody>
      </p:sp>
    </p:spTree>
    <p:extLst>
      <p:ext uri="{BB962C8B-B14F-4D97-AF65-F5344CB8AC3E}">
        <p14:creationId xmlns:p14="http://schemas.microsoft.com/office/powerpoint/2010/main" val="1127173344"/>
      </p:ext>
    </p:extLst>
  </p:cSld>
  <p:clrMapOvr>
    <a:masterClrMapping/>
  </p:clrMapOvr>
  <p:transition advClick="0" advTm="7000">
    <p:pull dir="l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平行四边形 1"/>
          <p:cNvSpPr/>
          <p:nvPr userDrawn="1"/>
        </p:nvSpPr>
        <p:spPr>
          <a:xfrm>
            <a:off x="4438650" y="493713"/>
            <a:ext cx="2743200" cy="344487"/>
          </a:xfrm>
          <a:prstGeom prst="parallelogram">
            <a:avLst>
              <a:gd name="adj" fmla="val 35443"/>
            </a:avLst>
          </a:prstGeom>
          <a:solidFill>
            <a:schemeClr val="tx1">
              <a:lumMod val="65000"/>
              <a:lumOff val="3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bg1"/>
                </a:solidFill>
                <a:latin typeface="微软雅黑" pitchFamily="34" charset="-122"/>
                <a:ea typeface="微软雅黑" pitchFamily="34" charset="-122"/>
              </a:rPr>
              <a:t> Your Title In Here</a:t>
            </a:r>
          </a:p>
        </p:txBody>
      </p:sp>
      <p:pic>
        <p:nvPicPr>
          <p:cNvPr id="3"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521200"/>
            <a:ext cx="121920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04100" y="0"/>
            <a:ext cx="47879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3007749"/>
      </p:ext>
    </p:extLst>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59DACE2-1A19-4C80-8440-FE6AD598534A}" type="datetimeFigureOut">
              <a:rPr lang="zh-CN" altLang="en-US"/>
              <a:pPr>
                <a:defRPr/>
              </a:pPr>
              <a:t>2016/7/7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61ECF10D-CA20-45F5-96DB-4AFBF3F4CF56}" type="slidenum">
              <a:rPr lang="zh-CN" altLang="en-US"/>
              <a:pPr/>
              <a:t>‹#›</a:t>
            </a:fld>
            <a:endParaRPr lang="zh-CN" altLang="en-US"/>
          </a:p>
        </p:txBody>
      </p:sp>
    </p:spTree>
    <p:extLst>
      <p:ext uri="{BB962C8B-B14F-4D97-AF65-F5344CB8AC3E}">
        <p14:creationId xmlns:p14="http://schemas.microsoft.com/office/powerpoint/2010/main" val="2397464377"/>
      </p:ext>
    </p:extLst>
  </p:cSld>
  <p:clrMapOvr>
    <a:masterClrMapping/>
  </p:clrMapOvr>
  <p:transition advClick="0" advTm="7000">
    <p:pull dir="l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2085813582"/>
      </p:ext>
    </p:extLst>
  </p:cSld>
  <p:clrMapOvr>
    <a:masterClrMapping/>
  </p:clrMapOvr>
  <p:transition advClick="0" advTm="7000">
    <p:pull dir="l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159473677"/>
      </p:ext>
    </p:extLst>
  </p:cSld>
  <p:clrMapOvr>
    <a:masterClrMapping/>
  </p:clrMapOvr>
  <p:transition advClick="0" advTm="7000">
    <p:pull dir="l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3984832564"/>
      </p:ext>
    </p:extLst>
  </p:cSld>
  <p:clrMapOvr>
    <a:masterClrMapping/>
  </p:clrMapOvr>
  <p:transition advClick="0" advTm="7000">
    <p:pull dir="l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4224075855"/>
      </p:ext>
    </p:extLst>
  </p:cSld>
  <p:clrMapOvr>
    <a:masterClrMapping/>
  </p:clrMapOvr>
  <p:transition advClick="0" advTm="7000">
    <p:pull dir="l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3160973324"/>
      </p:ext>
    </p:extLst>
  </p:cSld>
  <p:clrMapOvr>
    <a:masterClrMapping/>
  </p:clrMapOvr>
  <p:transition advClick="0" advTm="7000">
    <p:pull dir="l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337400659"/>
      </p:ext>
    </p:extLst>
  </p:cSld>
  <p:clrMapOvr>
    <a:masterClrMapping/>
  </p:clrMapOvr>
  <p:transition advClick="0" advTm="7000">
    <p:pull dir="l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5061057"/>
      </p:ext>
    </p:extLst>
  </p:cSld>
  <p:clrMapOvr>
    <a:masterClrMapping/>
  </p:clrMapOvr>
  <p:transition advClick="0" advTm="8000">
    <p:pull dir="l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1025237"/>
      </p:ext>
    </p:extLst>
  </p:cSld>
  <p:clrMapOvr>
    <a:masterClrMapping/>
  </p:clrMapOvr>
  <p:transition spd="slow" advClick="0" advTm="10000">
    <p:pull dir="l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197DEC8-5F3F-4EF2-B938-14F92B600A8A}" type="datetimeFigureOut">
              <a:rPr lang="zh-CN" altLang="en-US"/>
              <a:pPr>
                <a:defRPr/>
              </a:pPr>
              <a:t>2016/7/7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4C8C428-52EE-4F04-BAFF-620CFAAB963E}" type="slidenum">
              <a:rPr lang="zh-CN" altLang="en-US"/>
              <a:pPr/>
              <a:t>‹#›</a:t>
            </a:fld>
            <a:endParaRPr lang="zh-CN" altLang="en-US"/>
          </a:p>
        </p:txBody>
      </p:sp>
    </p:spTree>
    <p:extLst>
      <p:ext uri="{BB962C8B-B14F-4D97-AF65-F5344CB8AC3E}">
        <p14:creationId xmlns:p14="http://schemas.microsoft.com/office/powerpoint/2010/main" val="905860655"/>
      </p:ext>
    </p:extLst>
  </p:cSld>
  <p:clrMapOvr>
    <a:masterClrMapping/>
  </p:clrMapOvr>
  <p:transition advClick="0" advTm="7000">
    <p:pull dir="l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2" name="组合 6"/>
          <p:cNvGrpSpPr>
            <a:grpSpLocks/>
          </p:cNvGrpSpPr>
          <p:nvPr userDrawn="1"/>
        </p:nvGrpSpPr>
        <p:grpSpPr bwMode="auto">
          <a:xfrm>
            <a:off x="4779963" y="317500"/>
            <a:ext cx="2560637" cy="469900"/>
            <a:chOff x="504105" y="364588"/>
            <a:chExt cx="2808312" cy="576064"/>
          </a:xfrm>
        </p:grpSpPr>
        <p:sp>
          <p:nvSpPr>
            <p:cNvPr id="3" name="圆角矩形 2"/>
            <p:cNvSpPr/>
            <p:nvPr userDrawn="1"/>
          </p:nvSpPr>
          <p:spPr>
            <a:xfrm>
              <a:off x="504105" y="364588"/>
              <a:ext cx="2808312" cy="576064"/>
            </a:xfrm>
            <a:prstGeom prst="roundRect">
              <a:avLst>
                <a:gd name="adj" fmla="val 12985"/>
              </a:avLst>
            </a:prstGeom>
            <a:gradFill flip="none" rotWithShape="1">
              <a:gsLst>
                <a:gs pos="0">
                  <a:srgbClr val="FF3399"/>
                </a:gs>
                <a:gs pos="25000">
                  <a:srgbClr val="FF6633"/>
                </a:gs>
                <a:gs pos="50000">
                  <a:srgbClr val="FFFF00"/>
                </a:gs>
                <a:gs pos="75000">
                  <a:srgbClr val="01A78F"/>
                </a:gs>
                <a:gs pos="100000">
                  <a:srgbClr val="3366FF"/>
                </a:gs>
              </a:gsLst>
              <a:lin ang="10800000" scaled="1"/>
              <a:tileRect/>
            </a:gradFill>
            <a:ln w="2540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TextBox 8"/>
            <p:cNvSpPr txBox="1"/>
            <p:nvPr userDrawn="1"/>
          </p:nvSpPr>
          <p:spPr>
            <a:xfrm>
              <a:off x="709549" y="411296"/>
              <a:ext cx="2237248" cy="398964"/>
            </a:xfrm>
            <a:prstGeom prst="rect">
              <a:avLst/>
            </a:prstGeom>
            <a:noFill/>
          </p:spPr>
          <p:txBody>
            <a:bodyPr wrap="none">
              <a:spAutoFit/>
            </a:bodyPr>
            <a:lstStyle/>
            <a:p>
              <a:pPr>
                <a:defRPr/>
              </a:pPr>
              <a:r>
                <a:rPr lang="zh-CN" altLang="en-US" sz="2000" dirty="0">
                  <a:solidFill>
                    <a:schemeClr val="bg1"/>
                  </a:solidFill>
                  <a:latin typeface="方正准圆简体" panose="02010601030101010101" pitchFamily="2" charset="-122"/>
                  <a:ea typeface="方正准圆简体" panose="02010601030101010101" pitchFamily="2" charset="-122"/>
                </a:rPr>
                <a:t>单击输入标题内容</a:t>
              </a:r>
            </a:p>
          </p:txBody>
        </p:sp>
      </p:grpSp>
      <p:pic>
        <p:nvPicPr>
          <p:cNvPr id="5" name="Picture 2" descr="C:\Users\Administrator\Desktop\D.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350"/>
            <a:ext cx="12192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934788"/>
      </p:ext>
    </p:extLst>
  </p:cSld>
  <p:clrMapOvr>
    <a:masterClrMapping/>
  </p:clrMapOvr>
  <p:transition advClick="0" advTm="8000">
    <p:pull dir="ld"/>
  </p:transition>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1368BFC1-2F24-4540-8168-019ED07437A9}" type="datetimeFigureOut">
              <a:rPr lang="zh-CN" altLang="en-US"/>
              <a:pPr>
                <a:defRPr/>
              </a:pPr>
              <a:t>2016/7/7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B97863C9-B5F0-4DD9-98C6-E6FE1F3CF164}" type="slidenum">
              <a:rPr lang="zh-CN" altLang="en-US"/>
              <a:pPr/>
              <a:t>‹#›</a:t>
            </a:fld>
            <a:endParaRPr lang="zh-CN" altLang="en-US"/>
          </a:p>
        </p:txBody>
      </p:sp>
    </p:spTree>
    <p:extLst>
      <p:ext uri="{BB962C8B-B14F-4D97-AF65-F5344CB8AC3E}">
        <p14:creationId xmlns:p14="http://schemas.microsoft.com/office/powerpoint/2010/main" val="770136578"/>
      </p:ext>
    </p:extLst>
  </p:cSld>
  <p:clrMapOvr>
    <a:masterClrMapping/>
  </p:clrMapOvr>
  <p:transition advClick="0" advTm="7000">
    <p:pull dir="l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D6013BB-CA0F-44C3-9932-BC015C9AFB4E}" type="datetimeFigureOut">
              <a:rPr lang="zh-CN" altLang="en-US"/>
              <a:pPr>
                <a:defRPr/>
              </a:pPr>
              <a:t>2016/7/7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1F9F367A-8237-410A-8B21-BBB52C056E7D}" type="slidenum">
              <a:rPr lang="zh-CN" altLang="en-US"/>
              <a:pPr/>
              <a:t>‹#›</a:t>
            </a:fld>
            <a:endParaRPr lang="zh-CN" altLang="en-US"/>
          </a:p>
        </p:txBody>
      </p:sp>
    </p:spTree>
    <p:extLst>
      <p:ext uri="{BB962C8B-B14F-4D97-AF65-F5344CB8AC3E}">
        <p14:creationId xmlns:p14="http://schemas.microsoft.com/office/powerpoint/2010/main" val="3037486410"/>
      </p:ext>
    </p:extLst>
  </p:cSld>
  <p:clrMapOvr>
    <a:masterClrMapping/>
  </p:clrMapOvr>
  <p:transition advClick="0" advTm="7000">
    <p:pull dir="l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87DBC31-2835-41B0-A90F-FBBECB28DF9D}" type="datetimeFigureOut">
              <a:rPr lang="zh-CN" altLang="en-US"/>
              <a:pPr>
                <a:defRPr/>
              </a:pPr>
              <a:t>2016/7/7</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E5F551D4-C216-42E1-AD31-BC99092510DA}" type="slidenum">
              <a:rPr lang="zh-CN" altLang="en-US"/>
              <a:pPr/>
              <a:t>‹#›</a:t>
            </a:fld>
            <a:endParaRPr lang="zh-CN" altLang="en-US"/>
          </a:p>
        </p:txBody>
      </p:sp>
    </p:spTree>
    <p:extLst>
      <p:ext uri="{BB962C8B-B14F-4D97-AF65-F5344CB8AC3E}">
        <p14:creationId xmlns:p14="http://schemas.microsoft.com/office/powerpoint/2010/main" val="255512251"/>
      </p:ext>
    </p:extLst>
  </p:cSld>
  <p:clrMapOvr>
    <a:masterClrMapping/>
  </p:clrMapOvr>
  <p:transition advClick="0" advTm="7000">
    <p:pull dir="l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1D9F7A84-66A0-46DF-B4FC-29A058F8A94D}" type="datetimeFigureOut">
              <a:rPr lang="zh-CN" altLang="en-US"/>
              <a:pPr>
                <a:defRPr/>
              </a:pPr>
              <a:t>2016/7/7</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D652574C-D9DA-45CC-9978-E406B532E40F}" type="slidenum">
              <a:rPr lang="zh-CN" altLang="en-US"/>
              <a:pPr/>
              <a:t>‹#›</a:t>
            </a:fld>
            <a:endParaRPr lang="zh-CN" altLang="en-US"/>
          </a:p>
        </p:txBody>
      </p:sp>
    </p:spTree>
    <p:extLst>
      <p:ext uri="{BB962C8B-B14F-4D97-AF65-F5344CB8AC3E}">
        <p14:creationId xmlns:p14="http://schemas.microsoft.com/office/powerpoint/2010/main" val="844841611"/>
      </p:ext>
    </p:extLst>
  </p:cSld>
  <p:clrMapOvr>
    <a:masterClrMapping/>
  </p:clrMapOvr>
  <p:transition advClick="0" advTm="7000">
    <p:pull dir="l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B92E457B-3A18-4F28-B2AF-6DF2862641E7}" type="datetimeFigureOut">
              <a:rPr lang="zh-CN" altLang="en-US"/>
              <a:pPr>
                <a:defRPr/>
              </a:pPr>
              <a:t>2016/7/7</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FD98DF10-AFF3-4613-AB2B-F3A49EEF73A2}" type="slidenum">
              <a:rPr lang="zh-CN" altLang="en-US"/>
              <a:pPr/>
              <a:t>‹#›</a:t>
            </a:fld>
            <a:endParaRPr lang="zh-CN" altLang="en-US"/>
          </a:p>
        </p:txBody>
      </p:sp>
    </p:spTree>
    <p:extLst>
      <p:ext uri="{BB962C8B-B14F-4D97-AF65-F5344CB8AC3E}">
        <p14:creationId xmlns:p14="http://schemas.microsoft.com/office/powerpoint/2010/main" val="2413728041"/>
      </p:ext>
    </p:extLst>
  </p:cSld>
  <p:clrMapOvr>
    <a:masterClrMapping/>
  </p:clrMapOvr>
  <p:transition advClick="0" advTm="7000">
    <p:pull dir="l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2E58869-F9BA-48BE-84A6-893461676786}" type="datetimeFigureOut">
              <a:rPr lang="zh-CN" altLang="en-US"/>
              <a:pPr>
                <a:defRPr/>
              </a:pPr>
              <a:t>2016/7/7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9B33194-0421-4039-A083-C7A156AFD107}" type="slidenum">
              <a:rPr lang="zh-CN" altLang="en-US"/>
              <a:pPr/>
              <a:t>‹#›</a:t>
            </a:fld>
            <a:endParaRPr lang="zh-CN" altLang="en-US"/>
          </a:p>
        </p:txBody>
      </p:sp>
    </p:spTree>
    <p:extLst>
      <p:ext uri="{BB962C8B-B14F-4D97-AF65-F5344CB8AC3E}">
        <p14:creationId xmlns:p14="http://schemas.microsoft.com/office/powerpoint/2010/main" val="1346735503"/>
      </p:ext>
    </p:extLst>
  </p:cSld>
  <p:clrMapOvr>
    <a:masterClrMapping/>
  </p:clrMapOvr>
  <p:transition advClick="0" advTm="7000">
    <p:pull dir="l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2B152C6-1714-4AEE-850D-9C104B51D514}" type="datetimeFigureOut">
              <a:rPr lang="zh-CN" altLang="en-US"/>
              <a:pPr>
                <a:defRPr/>
              </a:pPr>
              <a:t>2016/7/7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B032CCFF-CC77-4F90-BDD8-74D82A3F1B68}" type="slidenum">
              <a:rPr lang="zh-CN" altLang="en-US"/>
              <a:pPr/>
              <a:t>‹#›</a:t>
            </a:fld>
            <a:endParaRPr lang="zh-CN" altLang="en-US"/>
          </a:p>
        </p:txBody>
      </p:sp>
    </p:spTree>
    <p:extLst>
      <p:ext uri="{BB962C8B-B14F-4D97-AF65-F5344CB8AC3E}">
        <p14:creationId xmlns:p14="http://schemas.microsoft.com/office/powerpoint/2010/main" val="1387226082"/>
      </p:ext>
    </p:extLst>
  </p:cSld>
  <p:clrMapOvr>
    <a:masterClrMapping/>
  </p:clrMapOvr>
  <p:transition advClick="0" advTm="7000">
    <p:pull dir="l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866CFB20-A415-4882-9999-F54851A6B5DA}" type="datetimeFigureOut">
              <a:rPr lang="zh-CN" altLang="en-US"/>
              <a:pPr>
                <a:defRPr/>
              </a:pPr>
              <a:t>2016/7/7</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57BB946-5679-42BC-9790-AE1EDE3054AA}"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3" r:id="rId10"/>
    <p:sldLayoutId id="2147483742"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Lst>
  <p:transition advClick="0" advTm="7000">
    <p:pull dir="ld"/>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46.jpe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1232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5"/>
          <p:cNvSpPr txBox="1"/>
          <p:nvPr/>
        </p:nvSpPr>
        <p:spPr>
          <a:xfrm>
            <a:off x="2560638" y="2273300"/>
            <a:ext cx="6783387" cy="1887538"/>
          </a:xfrm>
          <a:prstGeom prst="rect">
            <a:avLst/>
          </a:prstGeom>
          <a:noFill/>
        </p:spPr>
        <p:txBody>
          <a:bodyPr>
            <a:spAutoFit/>
          </a:bodyPr>
          <a:lstStyle/>
          <a:p>
            <a:pPr algn="ctr">
              <a:lnSpc>
                <a:spcPct val="80000"/>
              </a:lnSpc>
              <a:defRPr/>
            </a:pPr>
            <a:r>
              <a:rPr lang="en-US" altLang="zh-CN" sz="7200" b="1" dirty="0">
                <a:ln w="28575">
                  <a:noFill/>
                </a:ln>
                <a:solidFill>
                  <a:schemeClr val="tx1">
                    <a:lumMod val="65000"/>
                    <a:lumOff val="35000"/>
                  </a:schemeClr>
                </a:solidFill>
              </a:rPr>
              <a:t>PRESENTATION </a:t>
            </a:r>
          </a:p>
          <a:p>
            <a:pPr algn="ctr">
              <a:lnSpc>
                <a:spcPct val="80000"/>
              </a:lnSpc>
              <a:defRPr/>
            </a:pPr>
            <a:r>
              <a:rPr lang="en-US" altLang="zh-CN" sz="7200" b="1" dirty="0">
                <a:ln w="28575">
                  <a:noFill/>
                </a:ln>
                <a:solidFill>
                  <a:schemeClr val="tx1">
                    <a:lumMod val="65000"/>
                    <a:lumOff val="35000"/>
                  </a:schemeClr>
                </a:solidFill>
              </a:rPr>
              <a:t>TEMPLATE</a:t>
            </a:r>
            <a:endParaRPr lang="zh-CN" altLang="en-US" sz="6600" b="1" dirty="0">
              <a:ln w="28575">
                <a:noFill/>
              </a:ln>
              <a:solidFill>
                <a:schemeClr val="tx1">
                  <a:lumMod val="65000"/>
                  <a:lumOff val="35000"/>
                </a:schemeClr>
              </a:solidFill>
            </a:endParaRPr>
          </a:p>
        </p:txBody>
      </p:sp>
      <p:sp>
        <p:nvSpPr>
          <p:cNvPr id="33" name="TextBox 6"/>
          <p:cNvSpPr txBox="1"/>
          <p:nvPr/>
        </p:nvSpPr>
        <p:spPr>
          <a:xfrm>
            <a:off x="4098925" y="4433888"/>
            <a:ext cx="3733800" cy="790575"/>
          </a:xfrm>
          <a:prstGeom prst="rect">
            <a:avLst/>
          </a:prstGeom>
          <a:noFill/>
        </p:spPr>
        <p:txBody>
          <a:bodyPr>
            <a:spAutoFit/>
          </a:bodyPr>
          <a:lstStyle/>
          <a:p>
            <a:pPr algn="ctr">
              <a:lnSpc>
                <a:spcPct val="80000"/>
              </a:lnSpc>
              <a:defRPr/>
            </a:pPr>
            <a:r>
              <a:rPr lang="en-US" altLang="zh-CN" sz="2800" dirty="0">
                <a:solidFill>
                  <a:schemeClr val="bg1">
                    <a:lumMod val="65000"/>
                  </a:schemeClr>
                </a:solidFill>
              </a:rPr>
              <a:t>PRESENTATION  </a:t>
            </a:r>
          </a:p>
          <a:p>
            <a:pPr algn="ctr">
              <a:lnSpc>
                <a:spcPct val="80000"/>
              </a:lnSpc>
              <a:defRPr/>
            </a:pPr>
            <a:r>
              <a:rPr lang="en-US" altLang="zh-CN" sz="2800" dirty="0">
                <a:solidFill>
                  <a:schemeClr val="bg1">
                    <a:lumMod val="65000"/>
                  </a:schemeClr>
                </a:solidFill>
              </a:rPr>
              <a:t>SUBTITLE</a:t>
            </a:r>
            <a:endParaRPr lang="zh-CN" altLang="en-US" sz="2800" dirty="0">
              <a:solidFill>
                <a:schemeClr val="bg1">
                  <a:lumMod val="65000"/>
                </a:schemeClr>
              </a:solidFill>
            </a:endParaRPr>
          </a:p>
        </p:txBody>
      </p:sp>
    </p:spTree>
  </p:cSld>
  <p:clrMapOvr>
    <a:masterClrMapping/>
  </p:clrMapOvr>
  <p:transition advClick="0" advTm="6000">
    <p:pull dir="ld"/>
    <p:sndAc>
      <p:stSnd loop="1">
        <p:snd r:embed="rId3" name="商场背景音乐 轻松快速.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12321"/>
                                        </p:tgtEl>
                                        <p:attrNameLst>
                                          <p:attrName>style.visibility</p:attrName>
                                        </p:attrNameLst>
                                      </p:cBhvr>
                                      <p:to>
                                        <p:strVal val="visible"/>
                                      </p:to>
                                    </p:set>
                                    <p:animEffect transition="in" filter="slide(fromBottom)">
                                      <p:cBhvr>
                                        <p:cTn id="7" dur="500"/>
                                        <p:tgtEl>
                                          <p:spTgt spid="12321"/>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p:cTn id="11" dur="10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32"/>
                                        </p:tgtEl>
                                        <p:attrNameLst>
                                          <p:attrName>ppt_y</p:attrName>
                                        </p:attrNameLst>
                                      </p:cBhvr>
                                      <p:tavLst>
                                        <p:tav tm="0">
                                          <p:val>
                                            <p:strVal val="#ppt_y"/>
                                          </p:val>
                                        </p:tav>
                                        <p:tav tm="100000">
                                          <p:val>
                                            <p:strVal val="#ppt_y"/>
                                          </p:val>
                                        </p:tav>
                                      </p:tavLst>
                                    </p:anim>
                                    <p:anim calcmode="lin" valueType="num">
                                      <p:cBhvr>
                                        <p:cTn id="13" dur="10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32"/>
                                        </p:tgtEl>
                                      </p:cBhvr>
                                    </p:animEffect>
                                  </p:childTnLst>
                                </p:cTn>
                              </p:par>
                            </p:childTnLst>
                          </p:cTn>
                        </p:par>
                        <p:par>
                          <p:cTn id="16" fill="hold" nodeType="afterGroup">
                            <p:stCondLst>
                              <p:cond delay="34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3"/>
                                        </p:tgtEl>
                                        <p:attrNameLst>
                                          <p:attrName>style.visibility</p:attrName>
                                        </p:attrNameLst>
                                      </p:cBhvr>
                                      <p:to>
                                        <p:strVal val="visible"/>
                                      </p:to>
                                    </p:set>
                                    <p:anim calcmode="lin" valueType="num">
                                      <p:cBhvr>
                                        <p:cTn id="19" dur="10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0" dur="1000" fill="hold"/>
                                        <p:tgtEl>
                                          <p:spTgt spid="33"/>
                                        </p:tgtEl>
                                        <p:attrNameLst>
                                          <p:attrName>ppt_y</p:attrName>
                                        </p:attrNameLst>
                                      </p:cBhvr>
                                      <p:tavLst>
                                        <p:tav tm="0">
                                          <p:val>
                                            <p:strVal val="#ppt_y"/>
                                          </p:val>
                                        </p:tav>
                                        <p:tav tm="100000">
                                          <p:val>
                                            <p:strVal val="#ppt_y"/>
                                          </p:val>
                                        </p:tav>
                                      </p:tavLst>
                                    </p:anim>
                                    <p:anim calcmode="lin" valueType="num">
                                      <p:cBhvr>
                                        <p:cTn id="21" dur="10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2" dur="10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10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itchFamily="34" charset="-122"/>
                <a:ea typeface="微软雅黑" pitchFamily="34" charset="-122"/>
              </a:rPr>
              <a:t>YOUR TEXT HERE</a:t>
            </a:r>
            <a:endParaRPr lang="zh-CN" altLang="en-US" sz="33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a:grpSpLocks/>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3" name="组合 15"/>
          <p:cNvGrpSpPr>
            <a:grpSpLocks/>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4" name="组合 18"/>
          <p:cNvGrpSpPr>
            <a:grpSpLocks/>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5" name="组合 21"/>
          <p:cNvGrpSpPr>
            <a:grpSpLocks/>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02</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nodeType="afterGroup">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nodeType="afterGroup">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nodeType="afterGroup">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19546" y="2211001"/>
            <a:ext cx="1422436" cy="1414024"/>
          </a:xfrm>
          <a:prstGeom prst="rect">
            <a:avLst/>
          </a:prstGeom>
          <a:blipFill>
            <a:blip r:embed="rId3" cstate="print"/>
            <a:srcRect/>
            <a:stretch>
              <a:fillRect l="-7412" r="-24519"/>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endParaRPr lang="zh-CN" altLang="en-US">
              <a:solidFill>
                <a:schemeClr val="tx1"/>
              </a:solidFill>
            </a:endParaRPr>
          </a:p>
        </p:txBody>
      </p:sp>
      <p:sp>
        <p:nvSpPr>
          <p:cNvPr id="6" name="矩形 5"/>
          <p:cNvSpPr/>
          <p:nvPr/>
        </p:nvSpPr>
        <p:spPr>
          <a:xfrm>
            <a:off x="6335691" y="2211001"/>
            <a:ext cx="1422436" cy="1414024"/>
          </a:xfrm>
          <a:prstGeom prst="rect">
            <a:avLst/>
          </a:prstGeom>
          <a:blipFill>
            <a:blip r:embed="rId4" cstate="print"/>
            <a:srcRect/>
            <a:stretch>
              <a:fillRect l="-8502" r="-8502"/>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endParaRPr lang="zh-CN" altLang="en-US">
              <a:solidFill>
                <a:schemeClr val="tx1"/>
              </a:solidFill>
            </a:endParaRPr>
          </a:p>
        </p:txBody>
      </p:sp>
      <p:sp>
        <p:nvSpPr>
          <p:cNvPr id="7" name="矩形 6"/>
          <p:cNvSpPr/>
          <p:nvPr/>
        </p:nvSpPr>
        <p:spPr>
          <a:xfrm>
            <a:off x="4719546" y="3817967"/>
            <a:ext cx="1422436" cy="1414024"/>
          </a:xfrm>
          <a:prstGeom prst="rect">
            <a:avLst/>
          </a:prstGeom>
          <a:blipFill>
            <a:blip r:embed="rId5" cstate="print"/>
            <a:srcRect/>
            <a:stretch>
              <a:fillRect l="-16273" r="-16273"/>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endParaRPr lang="zh-CN" altLang="en-US">
              <a:solidFill>
                <a:schemeClr val="tx1"/>
              </a:solidFill>
            </a:endParaRPr>
          </a:p>
        </p:txBody>
      </p:sp>
      <p:sp>
        <p:nvSpPr>
          <p:cNvPr id="8" name="矩形 7"/>
          <p:cNvSpPr/>
          <p:nvPr/>
        </p:nvSpPr>
        <p:spPr>
          <a:xfrm>
            <a:off x="6335691" y="3817967"/>
            <a:ext cx="1422436" cy="1414024"/>
          </a:xfrm>
          <a:prstGeom prst="rect">
            <a:avLst/>
          </a:prstGeom>
          <a:blipFill>
            <a:blip r:embed="rId6" cstate="print"/>
            <a:srcRect/>
            <a:stretch>
              <a:fillRect t="-1480" b="-1480"/>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endParaRPr lang="zh-CN" altLang="en-US">
              <a:solidFill>
                <a:schemeClr val="tx1"/>
              </a:solidFill>
            </a:endParaRPr>
          </a:p>
        </p:txBody>
      </p:sp>
      <p:sp>
        <p:nvSpPr>
          <p:cNvPr id="9" name="圆角矩形 8"/>
          <p:cNvSpPr/>
          <p:nvPr/>
        </p:nvSpPr>
        <p:spPr>
          <a:xfrm>
            <a:off x="5754688" y="3240088"/>
            <a:ext cx="387350" cy="384175"/>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6335713" y="3240088"/>
            <a:ext cx="387350" cy="384175"/>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r>
              <a:rPr lang="en-US" altLang="zh-CN">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5754688" y="3817938"/>
            <a:ext cx="387350" cy="38576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r>
              <a:rPr lang="en-US" altLang="zh-CN">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335713" y="3817938"/>
            <a:ext cx="387350" cy="38576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r>
              <a:rPr lang="en-US" altLang="zh-CN">
                <a:solidFill>
                  <a:schemeClr val="bg1"/>
                </a:solidFill>
                <a:latin typeface="微软雅黑" panose="020B0503020204020204" pitchFamily="34" charset="-122"/>
                <a:ea typeface="微软雅黑" panose="020B0503020204020204" pitchFamily="34" charset="-122"/>
              </a:rPr>
              <a:t>4</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550988" y="2517775"/>
            <a:ext cx="3000375" cy="1098550"/>
          </a:xfrm>
          <a:prstGeom prst="rect">
            <a:avLst/>
          </a:prstGeom>
          <a:noFill/>
        </p:spPr>
        <p:txBody>
          <a:bodyPr lIns="81887" tIns="40943" rIns="81887" bIns="40943">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14" name="TextBox 13"/>
          <p:cNvSpPr txBox="1">
            <a:spLocks noChangeArrowheads="1"/>
          </p:cNvSpPr>
          <p:nvPr/>
        </p:nvSpPr>
        <p:spPr bwMode="auto">
          <a:xfrm>
            <a:off x="3094038" y="2114550"/>
            <a:ext cx="1474787" cy="369888"/>
          </a:xfrm>
          <a:prstGeom prst="rect">
            <a:avLst/>
          </a:prstGeom>
          <a:noFill/>
          <a:ln w="9525">
            <a:noFill/>
            <a:miter lim="800000"/>
            <a:headEnd/>
            <a:tailEnd/>
          </a:ln>
        </p:spPr>
        <p:txBody>
          <a:bodyPr wrap="none" lIns="91431" tIns="45716" rIns="91431" bIns="45716">
            <a:spAutoFit/>
          </a:bodyPr>
          <a:lstStyle/>
          <a:p>
            <a:pPr algn="ctr">
              <a:defRPr/>
            </a:pPr>
            <a:r>
              <a:rPr lang="en-US" altLang="zh-CN" dirty="0">
                <a:solidFill>
                  <a:schemeClr val="tx1">
                    <a:lumMod val="65000"/>
                    <a:lumOff val="35000"/>
                  </a:schemeClr>
                </a:solidFill>
                <a:latin typeface="Arial" pitchFamily="34" charset="0"/>
                <a:ea typeface="微软雅黑" pitchFamily="34" charset="-122"/>
              </a:rPr>
              <a:t>TEXT HERE</a:t>
            </a:r>
            <a:endParaRPr lang="zh-CN" altLang="en-US" baseline="-3000" dirty="0">
              <a:solidFill>
                <a:schemeClr val="tx1">
                  <a:lumMod val="65000"/>
                  <a:lumOff val="35000"/>
                </a:schemeClr>
              </a:solidFill>
              <a:latin typeface="Arial" pitchFamily="34" charset="0"/>
              <a:ea typeface="微软雅黑" pitchFamily="34" charset="-122"/>
            </a:endParaRPr>
          </a:p>
        </p:txBody>
      </p:sp>
      <p:sp>
        <p:nvSpPr>
          <p:cNvPr id="15" name="TextBox 14"/>
          <p:cNvSpPr txBox="1">
            <a:spLocks noChangeArrowheads="1"/>
          </p:cNvSpPr>
          <p:nvPr/>
        </p:nvSpPr>
        <p:spPr bwMode="auto">
          <a:xfrm>
            <a:off x="7916863" y="2517775"/>
            <a:ext cx="2998787" cy="1098550"/>
          </a:xfrm>
          <a:prstGeom prst="rect">
            <a:avLst/>
          </a:prstGeom>
          <a:noFill/>
          <a:ln w="9525">
            <a:noFill/>
            <a:miter lim="800000"/>
            <a:headEnd/>
            <a:tailEnd/>
          </a:ln>
        </p:spPr>
        <p:txBody>
          <a:bodyPr lIns="81887" tIns="40943" rIns="81887" bIns="40943">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16" name="TextBox 15"/>
          <p:cNvSpPr txBox="1">
            <a:spLocks noChangeArrowheads="1"/>
          </p:cNvSpPr>
          <p:nvPr/>
        </p:nvSpPr>
        <p:spPr bwMode="auto">
          <a:xfrm>
            <a:off x="7986713" y="2114550"/>
            <a:ext cx="1476375" cy="369888"/>
          </a:xfrm>
          <a:prstGeom prst="rect">
            <a:avLst/>
          </a:prstGeom>
          <a:noFill/>
          <a:ln w="9525">
            <a:noFill/>
            <a:miter lim="800000"/>
            <a:headEnd/>
            <a:tailEnd/>
          </a:ln>
        </p:spPr>
        <p:txBody>
          <a:bodyPr wrap="none" lIns="91431" tIns="45716" rIns="91431" bIns="45716">
            <a:spAutoFit/>
          </a:bodyPr>
          <a:lstStyle/>
          <a:p>
            <a:pPr algn="ctr">
              <a:defRPr/>
            </a:pPr>
            <a:r>
              <a:rPr lang="en-US" altLang="zh-CN" dirty="0">
                <a:solidFill>
                  <a:schemeClr val="tx1">
                    <a:lumMod val="65000"/>
                    <a:lumOff val="35000"/>
                  </a:schemeClr>
                </a:solidFill>
                <a:latin typeface="Arial" pitchFamily="34" charset="0"/>
                <a:ea typeface="微软雅黑" pitchFamily="34" charset="-122"/>
              </a:rPr>
              <a:t>TEXT HERE</a:t>
            </a:r>
            <a:endParaRPr lang="zh-CN" altLang="en-US" baseline="-3000" dirty="0">
              <a:solidFill>
                <a:schemeClr val="tx1">
                  <a:lumMod val="65000"/>
                  <a:lumOff val="35000"/>
                </a:schemeClr>
              </a:solidFill>
              <a:latin typeface="Arial" pitchFamily="34" charset="0"/>
              <a:ea typeface="微软雅黑" pitchFamily="34" charset="-122"/>
            </a:endParaRPr>
          </a:p>
        </p:txBody>
      </p:sp>
      <p:sp>
        <p:nvSpPr>
          <p:cNvPr id="17" name="TextBox 16"/>
          <p:cNvSpPr txBox="1">
            <a:spLocks noChangeArrowheads="1"/>
          </p:cNvSpPr>
          <p:nvPr/>
        </p:nvSpPr>
        <p:spPr bwMode="auto">
          <a:xfrm>
            <a:off x="1550988" y="4240213"/>
            <a:ext cx="3000375" cy="1098550"/>
          </a:xfrm>
          <a:prstGeom prst="rect">
            <a:avLst/>
          </a:prstGeom>
          <a:noFill/>
          <a:ln w="9525">
            <a:noFill/>
            <a:miter lim="800000"/>
            <a:headEnd/>
            <a:tailEnd/>
          </a:ln>
        </p:spPr>
        <p:txBody>
          <a:bodyPr lIns="81887" tIns="40943" rIns="81887" bIns="40943">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18" name="TextBox 17"/>
          <p:cNvSpPr txBox="1">
            <a:spLocks noChangeArrowheads="1"/>
          </p:cNvSpPr>
          <p:nvPr/>
        </p:nvSpPr>
        <p:spPr bwMode="auto">
          <a:xfrm>
            <a:off x="3081338" y="3825875"/>
            <a:ext cx="1474787" cy="369888"/>
          </a:xfrm>
          <a:prstGeom prst="rect">
            <a:avLst/>
          </a:prstGeom>
          <a:noFill/>
          <a:ln w="9525">
            <a:noFill/>
            <a:miter lim="800000"/>
            <a:headEnd/>
            <a:tailEnd/>
          </a:ln>
        </p:spPr>
        <p:txBody>
          <a:bodyPr wrap="none" lIns="91431" tIns="45716" rIns="91431" bIns="45716">
            <a:spAutoFit/>
          </a:bodyPr>
          <a:lstStyle/>
          <a:p>
            <a:pPr algn="ctr">
              <a:defRPr/>
            </a:pPr>
            <a:r>
              <a:rPr lang="en-US" altLang="zh-CN" dirty="0">
                <a:solidFill>
                  <a:schemeClr val="tx1">
                    <a:lumMod val="65000"/>
                    <a:lumOff val="35000"/>
                  </a:schemeClr>
                </a:solidFill>
                <a:latin typeface="Arial" pitchFamily="34" charset="0"/>
                <a:ea typeface="微软雅黑" pitchFamily="34" charset="-122"/>
              </a:rPr>
              <a:t>TEXT HERE</a:t>
            </a:r>
            <a:endParaRPr lang="zh-CN" altLang="en-US" baseline="-3000" dirty="0">
              <a:solidFill>
                <a:schemeClr val="tx1">
                  <a:lumMod val="65000"/>
                  <a:lumOff val="35000"/>
                </a:schemeClr>
              </a:solidFill>
              <a:latin typeface="Arial" pitchFamily="34" charset="0"/>
              <a:ea typeface="微软雅黑" pitchFamily="34" charset="-122"/>
            </a:endParaRPr>
          </a:p>
        </p:txBody>
      </p:sp>
      <p:sp>
        <p:nvSpPr>
          <p:cNvPr id="19" name="TextBox 18"/>
          <p:cNvSpPr txBox="1">
            <a:spLocks noChangeArrowheads="1"/>
          </p:cNvSpPr>
          <p:nvPr/>
        </p:nvSpPr>
        <p:spPr bwMode="auto">
          <a:xfrm>
            <a:off x="7916863" y="4240213"/>
            <a:ext cx="2998787" cy="1098550"/>
          </a:xfrm>
          <a:prstGeom prst="rect">
            <a:avLst/>
          </a:prstGeom>
          <a:noFill/>
          <a:ln w="9525">
            <a:noFill/>
            <a:miter lim="800000"/>
            <a:headEnd/>
            <a:tailEnd/>
          </a:ln>
        </p:spPr>
        <p:txBody>
          <a:bodyPr lIns="81887" tIns="40943" rIns="81887" bIns="40943">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20" name="TextBox 19"/>
          <p:cNvSpPr txBox="1">
            <a:spLocks noChangeArrowheads="1"/>
          </p:cNvSpPr>
          <p:nvPr/>
        </p:nvSpPr>
        <p:spPr bwMode="auto">
          <a:xfrm>
            <a:off x="8001000" y="3825875"/>
            <a:ext cx="1474788" cy="369888"/>
          </a:xfrm>
          <a:prstGeom prst="rect">
            <a:avLst/>
          </a:prstGeom>
          <a:noFill/>
          <a:ln w="9525">
            <a:noFill/>
            <a:miter lim="800000"/>
            <a:headEnd/>
            <a:tailEnd/>
          </a:ln>
        </p:spPr>
        <p:txBody>
          <a:bodyPr wrap="none" lIns="91431" tIns="45716" rIns="91431" bIns="45716">
            <a:spAutoFit/>
          </a:bodyPr>
          <a:lstStyle/>
          <a:p>
            <a:pPr algn="ctr">
              <a:defRPr/>
            </a:pPr>
            <a:r>
              <a:rPr lang="en-US" altLang="zh-CN" dirty="0">
                <a:solidFill>
                  <a:schemeClr val="tx1">
                    <a:lumMod val="65000"/>
                    <a:lumOff val="35000"/>
                  </a:schemeClr>
                </a:solidFill>
                <a:latin typeface="Arial" pitchFamily="34" charset="0"/>
                <a:ea typeface="微软雅黑" pitchFamily="34" charset="-122"/>
              </a:rPr>
              <a:t>TEXT HERE</a:t>
            </a:r>
            <a:endParaRPr lang="zh-CN" altLang="en-US" baseline="-3000" dirty="0">
              <a:solidFill>
                <a:schemeClr val="tx1">
                  <a:lumMod val="65000"/>
                  <a:lumOff val="35000"/>
                </a:schemeClr>
              </a:solidFill>
              <a:latin typeface="Arial" pitchFamily="34" charset="0"/>
              <a:ea typeface="微软雅黑"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nodeType="withEffect">
                                  <p:stCondLst>
                                    <p:cond delay="6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par>
                          <p:cTn id="29" fill="hold" nodeType="afterGroup">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 calcmode="lin" valueType="num">
                                      <p:cBhvr>
                                        <p:cTn id="34" dur="500" fill="hold"/>
                                        <p:tgtEl>
                                          <p:spTgt spid="9"/>
                                        </p:tgtEl>
                                        <p:attrNameLst>
                                          <p:attrName>ppt_x</p:attrName>
                                        </p:attrNameLst>
                                      </p:cBhvr>
                                      <p:tavLst>
                                        <p:tav tm="0">
                                          <p:val>
                                            <p:fltVal val="0.5"/>
                                          </p:val>
                                        </p:tav>
                                        <p:tav tm="100000">
                                          <p:val>
                                            <p:strVal val="#ppt_x"/>
                                          </p:val>
                                        </p:tav>
                                      </p:tavLst>
                                    </p:anim>
                                    <p:anim calcmode="lin" valueType="num">
                                      <p:cBhvr>
                                        <p:cTn id="35" dur="500" fill="hold"/>
                                        <p:tgtEl>
                                          <p:spTgt spid="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ppt_x</p:attrName>
                                        </p:attrNameLst>
                                      </p:cBhvr>
                                      <p:tavLst>
                                        <p:tav tm="0">
                                          <p:val>
                                            <p:fltVal val="0.5"/>
                                          </p:val>
                                        </p:tav>
                                        <p:tav tm="100000">
                                          <p:val>
                                            <p:strVal val="#ppt_x"/>
                                          </p:val>
                                        </p:tav>
                                      </p:tavLst>
                                    </p:anim>
                                    <p:anim calcmode="lin" valueType="num">
                                      <p:cBhvr>
                                        <p:cTn id="41" dur="500" fill="hold"/>
                                        <p:tgtEl>
                                          <p:spTgt spid="1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p:val>
                                            <p:fltVal val="0.5"/>
                                          </p:val>
                                        </p:tav>
                                        <p:tav tm="100000">
                                          <p:val>
                                            <p:strVal val="#ppt_x"/>
                                          </p:val>
                                        </p:tav>
                                      </p:tavLst>
                                    </p:anim>
                                    <p:anim calcmode="lin" valueType="num">
                                      <p:cBhvr>
                                        <p:cTn id="47" dur="500" fill="hold"/>
                                        <p:tgtEl>
                                          <p:spTgt spid="1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 calcmode="lin" valueType="num">
                                      <p:cBhvr>
                                        <p:cTn id="52" dur="500" fill="hold"/>
                                        <p:tgtEl>
                                          <p:spTgt spid="12"/>
                                        </p:tgtEl>
                                        <p:attrNameLst>
                                          <p:attrName>ppt_x</p:attrName>
                                        </p:attrNameLst>
                                      </p:cBhvr>
                                      <p:tavLst>
                                        <p:tav tm="0">
                                          <p:val>
                                            <p:fltVal val="0.5"/>
                                          </p:val>
                                        </p:tav>
                                        <p:tav tm="100000">
                                          <p:val>
                                            <p:strVal val="#ppt_x"/>
                                          </p:val>
                                        </p:tav>
                                      </p:tavLst>
                                    </p:anim>
                                    <p:anim calcmode="lin" valueType="num">
                                      <p:cBhvr>
                                        <p:cTn id="53" dur="500" fill="hold"/>
                                        <p:tgtEl>
                                          <p:spTgt spid="12"/>
                                        </p:tgtEl>
                                        <p:attrNameLst>
                                          <p:attrName>ppt_y</p:attrName>
                                        </p:attrNameLst>
                                      </p:cBhvr>
                                      <p:tavLst>
                                        <p:tav tm="0">
                                          <p:val>
                                            <p:fltVal val="0.5"/>
                                          </p:val>
                                        </p:tav>
                                        <p:tav tm="100000">
                                          <p:val>
                                            <p:strVal val="#ppt_y"/>
                                          </p:val>
                                        </p:tav>
                                      </p:tavLst>
                                    </p:anim>
                                  </p:childTnLst>
                                </p:cTn>
                              </p:par>
                            </p:childTnLst>
                          </p:cTn>
                        </p:par>
                        <p:par>
                          <p:cTn id="54" fill="hold" nodeType="afterGroup">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p:tgtEl>
                                          <p:spTgt spid="14"/>
                                        </p:tgtEl>
                                        <p:attrNameLst>
                                          <p:attrName>ppt_x</p:attrName>
                                        </p:attrNameLst>
                                      </p:cBhvr>
                                      <p:tavLst>
                                        <p:tav tm="0">
                                          <p:val>
                                            <p:strVal val="#ppt_x+#ppt_w*1.125000"/>
                                          </p:val>
                                        </p:tav>
                                        <p:tav tm="100000">
                                          <p:val>
                                            <p:strVal val="#ppt_x"/>
                                          </p:val>
                                        </p:tav>
                                      </p:tavLst>
                                    </p:anim>
                                    <p:animEffect transition="in" filter="wipe(left)">
                                      <p:cBhvr>
                                        <p:cTn id="58" dur="500"/>
                                        <p:tgtEl>
                                          <p:spTgt spid="1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p:tgtEl>
                                          <p:spTgt spid="13"/>
                                        </p:tgtEl>
                                        <p:attrNameLst>
                                          <p:attrName>ppt_x</p:attrName>
                                        </p:attrNameLst>
                                      </p:cBhvr>
                                      <p:tavLst>
                                        <p:tav tm="0">
                                          <p:val>
                                            <p:strVal val="#ppt_x+#ppt_w*1.125000"/>
                                          </p:val>
                                        </p:tav>
                                        <p:tav tm="100000">
                                          <p:val>
                                            <p:strVal val="#ppt_x"/>
                                          </p:val>
                                        </p:tav>
                                      </p:tavLst>
                                    </p:anim>
                                    <p:animEffect transition="in" filter="wipe(left)">
                                      <p:cBhvr>
                                        <p:cTn id="62" dur="500"/>
                                        <p:tgtEl>
                                          <p:spTgt spid="1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p:tgtEl>
                                          <p:spTgt spid="16"/>
                                        </p:tgtEl>
                                        <p:attrNameLst>
                                          <p:attrName>ppt_x</p:attrName>
                                        </p:attrNameLst>
                                      </p:cBhvr>
                                      <p:tavLst>
                                        <p:tav tm="0">
                                          <p:val>
                                            <p:strVal val="#ppt_x-#ppt_w*1.125000"/>
                                          </p:val>
                                        </p:tav>
                                        <p:tav tm="100000">
                                          <p:val>
                                            <p:strVal val="#ppt_x"/>
                                          </p:val>
                                        </p:tav>
                                      </p:tavLst>
                                    </p:anim>
                                    <p:animEffect transition="in" filter="wipe(right)">
                                      <p:cBhvr>
                                        <p:cTn id="66" dur="500"/>
                                        <p:tgtEl>
                                          <p:spTgt spid="16"/>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p:tgtEl>
                                          <p:spTgt spid="15"/>
                                        </p:tgtEl>
                                        <p:attrNameLst>
                                          <p:attrName>ppt_x</p:attrName>
                                        </p:attrNameLst>
                                      </p:cBhvr>
                                      <p:tavLst>
                                        <p:tav tm="0">
                                          <p:val>
                                            <p:strVal val="#ppt_x-#ppt_w*1.125000"/>
                                          </p:val>
                                        </p:tav>
                                        <p:tav tm="100000">
                                          <p:val>
                                            <p:strVal val="#ppt_x"/>
                                          </p:val>
                                        </p:tav>
                                      </p:tavLst>
                                    </p:anim>
                                    <p:animEffect transition="in" filter="wipe(right)">
                                      <p:cBhvr>
                                        <p:cTn id="70" dur="500"/>
                                        <p:tgtEl>
                                          <p:spTgt spid="1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p:tgtEl>
                                          <p:spTgt spid="18"/>
                                        </p:tgtEl>
                                        <p:attrNameLst>
                                          <p:attrName>ppt_x</p:attrName>
                                        </p:attrNameLst>
                                      </p:cBhvr>
                                      <p:tavLst>
                                        <p:tav tm="0">
                                          <p:val>
                                            <p:strVal val="#ppt_x+#ppt_w*1.125000"/>
                                          </p:val>
                                        </p:tav>
                                        <p:tav tm="100000">
                                          <p:val>
                                            <p:strVal val="#ppt_x"/>
                                          </p:val>
                                        </p:tav>
                                      </p:tavLst>
                                    </p:anim>
                                    <p:animEffect transition="in" filter="wipe(left)">
                                      <p:cBhvr>
                                        <p:cTn id="74" dur="500"/>
                                        <p:tgtEl>
                                          <p:spTgt spid="18"/>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p:tgtEl>
                                          <p:spTgt spid="17"/>
                                        </p:tgtEl>
                                        <p:attrNameLst>
                                          <p:attrName>ppt_x</p:attrName>
                                        </p:attrNameLst>
                                      </p:cBhvr>
                                      <p:tavLst>
                                        <p:tav tm="0">
                                          <p:val>
                                            <p:strVal val="#ppt_x+#ppt_w*1.125000"/>
                                          </p:val>
                                        </p:tav>
                                        <p:tav tm="100000">
                                          <p:val>
                                            <p:strVal val="#ppt_x"/>
                                          </p:val>
                                        </p:tav>
                                      </p:tavLst>
                                    </p:anim>
                                    <p:animEffect transition="in" filter="wipe(left)">
                                      <p:cBhvr>
                                        <p:cTn id="78" dur="500"/>
                                        <p:tgtEl>
                                          <p:spTgt spid="17"/>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p:tgtEl>
                                          <p:spTgt spid="20"/>
                                        </p:tgtEl>
                                        <p:attrNameLst>
                                          <p:attrName>ppt_x</p:attrName>
                                        </p:attrNameLst>
                                      </p:cBhvr>
                                      <p:tavLst>
                                        <p:tav tm="0">
                                          <p:val>
                                            <p:strVal val="#ppt_x-#ppt_w*1.125000"/>
                                          </p:val>
                                        </p:tav>
                                        <p:tav tm="100000">
                                          <p:val>
                                            <p:strVal val="#ppt_x"/>
                                          </p:val>
                                        </p:tav>
                                      </p:tavLst>
                                    </p:anim>
                                    <p:animEffect transition="in" filter="wipe(right)">
                                      <p:cBhvr>
                                        <p:cTn id="82" dur="500"/>
                                        <p:tgtEl>
                                          <p:spTgt spid="2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p:tgtEl>
                                          <p:spTgt spid="19"/>
                                        </p:tgtEl>
                                        <p:attrNameLst>
                                          <p:attrName>ppt_x</p:attrName>
                                        </p:attrNameLst>
                                      </p:cBhvr>
                                      <p:tavLst>
                                        <p:tav tm="0">
                                          <p:val>
                                            <p:strVal val="#ppt_x-#ppt_w*1.125000"/>
                                          </p:val>
                                        </p:tav>
                                        <p:tav tm="100000">
                                          <p:val>
                                            <p:strVal val="#ppt_x"/>
                                          </p:val>
                                        </p:tav>
                                      </p:tavLst>
                                    </p:anim>
                                    <p:animEffect transition="in" filter="wipe(right)">
                                      <p:cBhvr>
                                        <p:cTn id="8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71"/>
          <p:cNvSpPr>
            <a:spLocks noEditPoints="1"/>
          </p:cNvSpPr>
          <p:nvPr/>
        </p:nvSpPr>
        <p:spPr bwMode="auto">
          <a:xfrm>
            <a:off x="6729413" y="4056063"/>
            <a:ext cx="966787" cy="739775"/>
          </a:xfrm>
          <a:custGeom>
            <a:avLst/>
            <a:gdLst>
              <a:gd name="T0" fmla="*/ 2147483647 w 106"/>
              <a:gd name="T1" fmla="*/ 2147483647 h 81"/>
              <a:gd name="T2" fmla="*/ 2147483647 w 106"/>
              <a:gd name="T3" fmla="*/ 2147483647 h 81"/>
              <a:gd name="T4" fmla="*/ 2147483647 w 106"/>
              <a:gd name="T5" fmla="*/ 583244013 h 81"/>
              <a:gd name="T6" fmla="*/ 2147483647 w 106"/>
              <a:gd name="T7" fmla="*/ 2147483647 h 81"/>
              <a:gd name="T8" fmla="*/ 2147483647 w 106"/>
              <a:gd name="T9" fmla="*/ 2147483647 h 81"/>
              <a:gd name="T10" fmla="*/ 332893997 w 106"/>
              <a:gd name="T11" fmla="*/ 2147483647 h 81"/>
              <a:gd name="T12" fmla="*/ 332893997 w 106"/>
              <a:gd name="T13" fmla="*/ 2147483647 h 81"/>
              <a:gd name="T14" fmla="*/ 2147483647 w 106"/>
              <a:gd name="T15" fmla="*/ 2147483647 h 81"/>
              <a:gd name="T16" fmla="*/ 2147483647 w 106"/>
              <a:gd name="T17" fmla="*/ 2147483647 h 81"/>
              <a:gd name="T18" fmla="*/ 2147483647 w 106"/>
              <a:gd name="T19" fmla="*/ 2147483647 h 81"/>
              <a:gd name="T20" fmla="*/ 2147483647 w 106"/>
              <a:gd name="T21" fmla="*/ 2147483647 h 81"/>
              <a:gd name="T22" fmla="*/ 2147483647 w 106"/>
              <a:gd name="T23" fmla="*/ 2147483647 h 81"/>
              <a:gd name="T24" fmla="*/ 2147483647 w 106"/>
              <a:gd name="T25" fmla="*/ 2147483647 h 81"/>
              <a:gd name="T26" fmla="*/ 2080616801 w 106"/>
              <a:gd name="T27" fmla="*/ 2147483647 h 81"/>
              <a:gd name="T28" fmla="*/ 915474345 w 106"/>
              <a:gd name="T29" fmla="*/ 2147483647 h 81"/>
              <a:gd name="T30" fmla="*/ 915474345 w 106"/>
              <a:gd name="T31" fmla="*/ 2147483647 h 81"/>
              <a:gd name="T32" fmla="*/ 2080616801 w 106"/>
              <a:gd name="T33" fmla="*/ 2147483647 h 81"/>
              <a:gd name="T34" fmla="*/ 2080616801 w 106"/>
              <a:gd name="T35" fmla="*/ 2147483647 h 81"/>
              <a:gd name="T36" fmla="*/ 2147483647 w 106"/>
              <a:gd name="T37" fmla="*/ 2147483647 h 81"/>
              <a:gd name="T38" fmla="*/ 2147483647 w 106"/>
              <a:gd name="T39" fmla="*/ 2147483647 h 81"/>
              <a:gd name="T40" fmla="*/ 2147483647 w 106"/>
              <a:gd name="T41" fmla="*/ 2147483647 h 81"/>
              <a:gd name="T42" fmla="*/ 2147483647 w 106"/>
              <a:gd name="T43" fmla="*/ 2147483647 h 81"/>
              <a:gd name="T44" fmla="*/ 2147483647 w 106"/>
              <a:gd name="T45" fmla="*/ 2147483647 h 81"/>
              <a:gd name="T46" fmla="*/ 2147483647 w 106"/>
              <a:gd name="T47" fmla="*/ 2147483647 h 81"/>
              <a:gd name="T48" fmla="*/ 2147483647 w 106"/>
              <a:gd name="T49" fmla="*/ 2147483647 h 81"/>
              <a:gd name="T50" fmla="*/ 2147483647 w 106"/>
              <a:gd name="T51" fmla="*/ 2083023526 h 81"/>
              <a:gd name="T52" fmla="*/ 2147483647 w 106"/>
              <a:gd name="T53" fmla="*/ 2147483647 h 81"/>
              <a:gd name="T54" fmla="*/ 2147483647 w 106"/>
              <a:gd name="T55" fmla="*/ 2147483647 h 81"/>
              <a:gd name="T56" fmla="*/ 2147483647 w 106"/>
              <a:gd name="T57" fmla="*/ 2147483647 h 81"/>
              <a:gd name="T58" fmla="*/ 2147483647 w 106"/>
              <a:gd name="T59" fmla="*/ 2147483647 h 81"/>
              <a:gd name="T60" fmla="*/ 2147483647 w 106"/>
              <a:gd name="T61" fmla="*/ 249961730 h 81"/>
              <a:gd name="T62" fmla="*/ 2147483647 w 106"/>
              <a:gd name="T63" fmla="*/ 2147483647 h 81"/>
              <a:gd name="T64" fmla="*/ 2147483647 w 106"/>
              <a:gd name="T65" fmla="*/ 2147483647 h 81"/>
              <a:gd name="T66" fmla="*/ 0 w 106"/>
              <a:gd name="T67" fmla="*/ 2147483647 h 81"/>
              <a:gd name="T68" fmla="*/ 1747713826 w 106"/>
              <a:gd name="T69" fmla="*/ 1666420761 h 81"/>
              <a:gd name="T70" fmla="*/ 2147483647 w 106"/>
              <a:gd name="T71" fmla="*/ 1666420761 h 81"/>
              <a:gd name="T72" fmla="*/ 2147483647 w 106"/>
              <a:gd name="T73" fmla="*/ 0 h 81"/>
              <a:gd name="T74" fmla="*/ 2147483647 w 106"/>
              <a:gd name="T75" fmla="*/ 1749741314 h 81"/>
              <a:gd name="T76" fmla="*/ 2147483647 w 106"/>
              <a:gd name="T77" fmla="*/ 749885261 h 81"/>
              <a:gd name="T78" fmla="*/ 2147483647 w 106"/>
              <a:gd name="T79" fmla="*/ 749885261 h 81"/>
              <a:gd name="T80" fmla="*/ 2147483647 w 106"/>
              <a:gd name="T81" fmla="*/ 2147483647 h 81"/>
              <a:gd name="T82" fmla="*/ 2147483647 w 106"/>
              <a:gd name="T83" fmla="*/ 2147483647 h 8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6"/>
              <a:gd name="T127" fmla="*/ 0 h 81"/>
              <a:gd name="T128" fmla="*/ 106 w 106"/>
              <a:gd name="T129" fmla="*/ 81 h 8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tx1">
              <a:lumMod val="65000"/>
              <a:lumOff val="35000"/>
            </a:schemeClr>
          </a:solidFill>
          <a:ln w="9525">
            <a:noFill/>
            <a:round/>
            <a:headEnd/>
            <a:tailEnd/>
          </a:ln>
          <a:effectLst>
            <a:outerShdw blurRad="304800" dist="190500" dir="9000000" algn="r" rotWithShape="0">
              <a:prstClr val="black">
                <a:alpha val="40000"/>
              </a:prstClr>
            </a:outerShdw>
          </a:effectLst>
        </p:spPr>
        <p:txBody>
          <a:bodyPr/>
          <a:lstStyle/>
          <a:p>
            <a:pPr>
              <a:defRPr/>
            </a:pPr>
            <a:endParaRPr lang="zh-CN" altLang="en-US"/>
          </a:p>
        </p:txBody>
      </p:sp>
      <p:sp>
        <p:nvSpPr>
          <p:cNvPr id="6" name="Freeform 476"/>
          <p:cNvSpPr>
            <a:spLocks noEditPoints="1"/>
          </p:cNvSpPr>
          <p:nvPr/>
        </p:nvSpPr>
        <p:spPr bwMode="auto">
          <a:xfrm>
            <a:off x="1992313" y="1752600"/>
            <a:ext cx="1041400" cy="754063"/>
          </a:xfrm>
          <a:custGeom>
            <a:avLst/>
            <a:gdLst>
              <a:gd name="T0" fmla="*/ 2147483647 w 125"/>
              <a:gd name="T1" fmla="*/ 2147483647 h 73"/>
              <a:gd name="T2" fmla="*/ 2147483647 w 125"/>
              <a:gd name="T3" fmla="*/ 2147483647 h 73"/>
              <a:gd name="T4" fmla="*/ 138806154 w 125"/>
              <a:gd name="T5" fmla="*/ 2147483647 h 73"/>
              <a:gd name="T6" fmla="*/ 0 w 125"/>
              <a:gd name="T7" fmla="*/ 2147483647 h 73"/>
              <a:gd name="T8" fmla="*/ 0 w 125"/>
              <a:gd name="T9" fmla="*/ 2147483647 h 73"/>
              <a:gd name="T10" fmla="*/ 138806154 w 125"/>
              <a:gd name="T11" fmla="*/ 2147483647 h 73"/>
              <a:gd name="T12" fmla="*/ 2147483647 w 125"/>
              <a:gd name="T13" fmla="*/ 2147483647 h 73"/>
              <a:gd name="T14" fmla="*/ 2147483647 w 125"/>
              <a:gd name="T15" fmla="*/ 2147483647 h 73"/>
              <a:gd name="T16" fmla="*/ 2147483647 w 125"/>
              <a:gd name="T17" fmla="*/ 2147483647 h 73"/>
              <a:gd name="T18" fmla="*/ 2147483647 w 125"/>
              <a:gd name="T19" fmla="*/ 533844845 h 73"/>
              <a:gd name="T20" fmla="*/ 2147483647 w 125"/>
              <a:gd name="T21" fmla="*/ 2147483647 h 73"/>
              <a:gd name="T22" fmla="*/ 2147483647 w 125"/>
              <a:gd name="T23" fmla="*/ 2147483647 h 73"/>
              <a:gd name="T24" fmla="*/ 832861790 w 125"/>
              <a:gd name="T25" fmla="*/ 2147483647 h 73"/>
              <a:gd name="T26" fmla="*/ 485833940 w 125"/>
              <a:gd name="T27" fmla="*/ 2147483647 h 73"/>
              <a:gd name="T28" fmla="*/ 485833940 w 125"/>
              <a:gd name="T29" fmla="*/ 533844845 h 73"/>
              <a:gd name="T30" fmla="*/ 832861790 w 125"/>
              <a:gd name="T31" fmla="*/ 0 h 73"/>
              <a:gd name="T32" fmla="*/ 2147483647 w 125"/>
              <a:gd name="T33" fmla="*/ 0 h 73"/>
              <a:gd name="T34" fmla="*/ 2147483647 w 125"/>
              <a:gd name="T35" fmla="*/ 533844845 h 73"/>
              <a:gd name="T36" fmla="*/ 2147483647 w 125"/>
              <a:gd name="T37" fmla="*/ 640622046 h 73"/>
              <a:gd name="T38" fmla="*/ 832861790 w 125"/>
              <a:gd name="T39" fmla="*/ 640622046 h 73"/>
              <a:gd name="T40" fmla="*/ 832861790 w 125"/>
              <a:gd name="T41" fmla="*/ 2147483647 h 73"/>
              <a:gd name="T42" fmla="*/ 2147483647 w 125"/>
              <a:gd name="T43" fmla="*/ 2147483647 h 73"/>
              <a:gd name="T44" fmla="*/ 2147483647 w 125"/>
              <a:gd name="T45" fmla="*/ 640622046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5"/>
              <a:gd name="T70" fmla="*/ 0 h 73"/>
              <a:gd name="T71" fmla="*/ 125 w 125"/>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tx1">
              <a:lumMod val="65000"/>
              <a:lumOff val="35000"/>
            </a:schemeClr>
          </a:solidFill>
          <a:ln w="9525">
            <a:noFill/>
            <a:round/>
            <a:headEnd/>
            <a:tailEnd/>
          </a:ln>
          <a:effectLst>
            <a:outerShdw blurRad="304800" dist="190500" dir="9000000" algn="r" rotWithShape="0">
              <a:prstClr val="black">
                <a:alpha val="40000"/>
              </a:prstClr>
            </a:outerShdw>
          </a:effectLst>
        </p:spPr>
        <p:txBody>
          <a:bodyPr/>
          <a:lstStyle/>
          <a:p>
            <a:pPr>
              <a:defRPr/>
            </a:pPr>
            <a:endParaRPr lang="zh-CN" altLang="en-US"/>
          </a:p>
        </p:txBody>
      </p:sp>
      <p:sp>
        <p:nvSpPr>
          <p:cNvPr id="7" name="Oval 493"/>
          <p:cNvSpPr>
            <a:spLocks noChangeArrowheads="1"/>
          </p:cNvSpPr>
          <p:nvPr/>
        </p:nvSpPr>
        <p:spPr bwMode="auto">
          <a:xfrm>
            <a:off x="1992313" y="4133850"/>
            <a:ext cx="730250" cy="661988"/>
          </a:xfrm>
          <a:custGeom>
            <a:avLst/>
            <a:gdLst>
              <a:gd name="T0" fmla="*/ 67420 w 239713"/>
              <a:gd name="T1" fmla="*/ 131762 h 217487"/>
              <a:gd name="T2" fmla="*/ 71346 w 239713"/>
              <a:gd name="T3" fmla="*/ 131762 h 217487"/>
              <a:gd name="T4" fmla="*/ 80061 w 239713"/>
              <a:gd name="T5" fmla="*/ 131762 h 217487"/>
              <a:gd name="T6" fmla="*/ 80262 w 239713"/>
              <a:gd name="T7" fmla="*/ 131762 h 217487"/>
              <a:gd name="T8" fmla="*/ 97384 w 239713"/>
              <a:gd name="T9" fmla="*/ 131762 h 217487"/>
              <a:gd name="T10" fmla="*/ 100603 w 239713"/>
              <a:gd name="T11" fmla="*/ 131762 h 217487"/>
              <a:gd name="T12" fmla="*/ 101129 w 239713"/>
              <a:gd name="T13" fmla="*/ 131762 h 217487"/>
              <a:gd name="T14" fmla="*/ 102183 w 239713"/>
              <a:gd name="T15" fmla="*/ 131762 h 217487"/>
              <a:gd name="T16" fmla="*/ 109088 w 239713"/>
              <a:gd name="T17" fmla="*/ 131762 h 217487"/>
              <a:gd name="T18" fmla="*/ 109557 w 239713"/>
              <a:gd name="T19" fmla="*/ 131762 h 217487"/>
              <a:gd name="T20" fmla="*/ 129513 w 239713"/>
              <a:gd name="T21" fmla="*/ 131762 h 217487"/>
              <a:gd name="T22" fmla="*/ 129572 w 239713"/>
              <a:gd name="T23" fmla="*/ 131762 h 217487"/>
              <a:gd name="T24" fmla="*/ 168548 w 239713"/>
              <a:gd name="T25" fmla="*/ 131762 h 217487"/>
              <a:gd name="T26" fmla="*/ 195469 w 239713"/>
              <a:gd name="T27" fmla="*/ 137003 h 217487"/>
              <a:gd name="T28" fmla="*/ 218177 w 239713"/>
              <a:gd name="T29" fmla="*/ 151330 h 217487"/>
              <a:gd name="T30" fmla="*/ 233861 w 239713"/>
              <a:gd name="T31" fmla="*/ 172645 h 217487"/>
              <a:gd name="T32" fmla="*/ 239713 w 239713"/>
              <a:gd name="T33" fmla="*/ 198851 h 217487"/>
              <a:gd name="T34" fmla="*/ 239713 w 239713"/>
              <a:gd name="T35" fmla="*/ 201181 h 217487"/>
              <a:gd name="T36" fmla="*/ 239713 w 239713"/>
              <a:gd name="T37" fmla="*/ 201181 h 217487"/>
              <a:gd name="T38" fmla="*/ 239713 w 239713"/>
              <a:gd name="T39" fmla="*/ 217487 h 217487"/>
              <a:gd name="T40" fmla="*/ 0 w 239713"/>
              <a:gd name="T41" fmla="*/ 217487 h 217487"/>
              <a:gd name="T42" fmla="*/ 0 w 239713"/>
              <a:gd name="T43" fmla="*/ 215158 h 217487"/>
              <a:gd name="T44" fmla="*/ 0 w 239713"/>
              <a:gd name="T45" fmla="*/ 198851 h 217487"/>
              <a:gd name="T46" fmla="*/ 67420 w 239713"/>
              <a:gd name="T47" fmla="*/ 131762 h 217487"/>
              <a:gd name="T48" fmla="*/ 119063 w 239713"/>
              <a:gd name="T49" fmla="*/ 0 h 217487"/>
              <a:gd name="T50" fmla="*/ 142545 w 239713"/>
              <a:gd name="T51" fmla="*/ 4741 h 217487"/>
              <a:gd name="T52" fmla="*/ 161720 w 239713"/>
              <a:gd name="T53" fmla="*/ 17669 h 217487"/>
              <a:gd name="T54" fmla="*/ 174648 w 239713"/>
              <a:gd name="T55" fmla="*/ 36844 h 217487"/>
              <a:gd name="T56" fmla="*/ 179388 w 239713"/>
              <a:gd name="T57" fmla="*/ 60325 h 217487"/>
              <a:gd name="T58" fmla="*/ 174648 w 239713"/>
              <a:gd name="T59" fmla="*/ 83807 h 217487"/>
              <a:gd name="T60" fmla="*/ 161720 w 239713"/>
              <a:gd name="T61" fmla="*/ 102981 h 217487"/>
              <a:gd name="T62" fmla="*/ 142545 w 239713"/>
              <a:gd name="T63" fmla="*/ 115910 h 217487"/>
              <a:gd name="T64" fmla="*/ 119063 w 239713"/>
              <a:gd name="T65" fmla="*/ 120650 h 217487"/>
              <a:gd name="T66" fmla="*/ 76407 w 239713"/>
              <a:gd name="T67" fmla="*/ 102981 h 217487"/>
              <a:gd name="T68" fmla="*/ 63479 w 239713"/>
              <a:gd name="T69" fmla="*/ 83807 h 217487"/>
              <a:gd name="T70" fmla="*/ 58738 w 239713"/>
              <a:gd name="T71" fmla="*/ 60325 h 217487"/>
              <a:gd name="T72" fmla="*/ 76407 w 239713"/>
              <a:gd name="T73" fmla="*/ 17669 h 217487"/>
              <a:gd name="T74" fmla="*/ 95582 w 239713"/>
              <a:gd name="T75" fmla="*/ 4741 h 217487"/>
              <a:gd name="T76" fmla="*/ 119063 w 239713"/>
              <a:gd name="T77" fmla="*/ 0 h 21748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9713"/>
              <a:gd name="T118" fmla="*/ 0 h 217487"/>
              <a:gd name="T119" fmla="*/ 239713 w 239713"/>
              <a:gd name="T120" fmla="*/ 217487 h 21748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tx1">
              <a:lumMod val="65000"/>
              <a:lumOff val="35000"/>
            </a:schemeClr>
          </a:solidFill>
          <a:ln w="9525">
            <a:noFill/>
            <a:round/>
            <a:headEnd/>
            <a:tailEnd/>
          </a:ln>
          <a:effectLst>
            <a:outerShdw blurRad="304800" dist="190500" dir="9000000" algn="r" rotWithShape="0">
              <a:prstClr val="black">
                <a:alpha val="40000"/>
              </a:prstClr>
            </a:outerShdw>
          </a:effectLst>
        </p:spPr>
        <p:txBody>
          <a:bodyPr/>
          <a:lstStyle/>
          <a:p>
            <a:pPr>
              <a:defRPr/>
            </a:pPr>
            <a:endParaRPr lang="zh-CN" altLang="en-US"/>
          </a:p>
        </p:txBody>
      </p:sp>
      <p:sp>
        <p:nvSpPr>
          <p:cNvPr id="8" name="Freeform 497"/>
          <p:cNvSpPr>
            <a:spLocks noEditPoints="1"/>
          </p:cNvSpPr>
          <p:nvPr/>
        </p:nvSpPr>
        <p:spPr bwMode="auto">
          <a:xfrm>
            <a:off x="6729413" y="1752600"/>
            <a:ext cx="563562" cy="777875"/>
          </a:xfrm>
          <a:custGeom>
            <a:avLst/>
            <a:gdLst>
              <a:gd name="T0" fmla="*/ 2147483647 w 128"/>
              <a:gd name="T1" fmla="*/ 1602980633 h 177"/>
              <a:gd name="T2" fmla="*/ 1241236458 w 128"/>
              <a:gd name="T3" fmla="*/ 2147483647 h 177"/>
              <a:gd name="T4" fmla="*/ 0 w 128"/>
              <a:gd name="T5" fmla="*/ 1371222305 h 177"/>
              <a:gd name="T6" fmla="*/ 0 w 128"/>
              <a:gd name="T7" fmla="*/ 1351911675 h 177"/>
              <a:gd name="T8" fmla="*/ 0 w 128"/>
              <a:gd name="T9" fmla="*/ 1236030314 h 177"/>
              <a:gd name="T10" fmla="*/ 1241236458 w 128"/>
              <a:gd name="T11" fmla="*/ 0 h 177"/>
              <a:gd name="T12" fmla="*/ 2147483647 w 128"/>
              <a:gd name="T13" fmla="*/ 1236030314 h 177"/>
              <a:gd name="T14" fmla="*/ 2147483647 w 128"/>
              <a:gd name="T15" fmla="*/ 1313286020 h 177"/>
              <a:gd name="T16" fmla="*/ 2147483647 w 128"/>
              <a:gd name="T17" fmla="*/ 1602980633 h 177"/>
              <a:gd name="T18" fmla="*/ 1241236458 w 128"/>
              <a:gd name="T19" fmla="*/ 386261087 h 177"/>
              <a:gd name="T20" fmla="*/ 426673605 w 128"/>
              <a:gd name="T21" fmla="*/ 1197404658 h 177"/>
              <a:gd name="T22" fmla="*/ 1241236458 w 128"/>
              <a:gd name="T23" fmla="*/ 2008552213 h 177"/>
              <a:gd name="T24" fmla="*/ 2055798898 w 128"/>
              <a:gd name="T25" fmla="*/ 1197404658 h 177"/>
              <a:gd name="T26" fmla="*/ 1241236458 w 128"/>
              <a:gd name="T27" fmla="*/ 386261087 h 177"/>
              <a:gd name="T28" fmla="*/ 1241236458 w 128"/>
              <a:gd name="T29" fmla="*/ 772517779 h 177"/>
              <a:gd name="T30" fmla="*/ 853351613 w 128"/>
              <a:gd name="T31" fmla="*/ 1158779003 h 177"/>
              <a:gd name="T32" fmla="*/ 1241236458 w 128"/>
              <a:gd name="T33" fmla="*/ 1545039952 h 177"/>
              <a:gd name="T34" fmla="*/ 1629121028 w 128"/>
              <a:gd name="T35" fmla="*/ 1158779003 h 177"/>
              <a:gd name="T36" fmla="*/ 1241236458 w 128"/>
              <a:gd name="T37" fmla="*/ 772517779 h 1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177"/>
              <a:gd name="T59" fmla="*/ 128 w 128"/>
              <a:gd name="T60" fmla="*/ 177 h 17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tx1">
              <a:lumMod val="65000"/>
              <a:lumOff val="35000"/>
            </a:schemeClr>
          </a:solidFill>
          <a:ln w="9525">
            <a:noFill/>
            <a:round/>
            <a:headEnd/>
            <a:tailEnd/>
          </a:ln>
          <a:effectLst>
            <a:outerShdw blurRad="304800" dist="190500" dir="9000000" algn="r" rotWithShape="0">
              <a:prstClr val="black">
                <a:alpha val="40000"/>
              </a:prstClr>
            </a:outerShdw>
          </a:effectLst>
        </p:spPr>
        <p:txBody>
          <a:bodyPr/>
          <a:lstStyle/>
          <a:p>
            <a:pPr>
              <a:defRPr/>
            </a:pPr>
            <a:endParaRPr lang="zh-CN" altLang="en-US"/>
          </a:p>
        </p:txBody>
      </p:sp>
      <p:cxnSp>
        <p:nvCxnSpPr>
          <p:cNvPr id="9" name="直接连接符 8"/>
          <p:cNvCxnSpPr/>
          <p:nvPr/>
        </p:nvCxnSpPr>
        <p:spPr>
          <a:xfrm>
            <a:off x="1992313" y="2598738"/>
            <a:ext cx="37099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729413" y="2598738"/>
            <a:ext cx="36798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92313" y="4954588"/>
            <a:ext cx="37099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9413" y="4954588"/>
            <a:ext cx="36798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498"/>
          <p:cNvSpPr txBox="1"/>
          <p:nvPr/>
        </p:nvSpPr>
        <p:spPr>
          <a:xfrm>
            <a:off x="3927475" y="1987550"/>
            <a:ext cx="1905000" cy="460375"/>
          </a:xfrm>
          <a:prstGeom prst="rect">
            <a:avLst/>
          </a:prstGeom>
          <a:noFill/>
        </p:spPr>
        <p:txBody>
          <a:bodyPr wrap="none" anchor="ctr">
            <a:spAutoFit/>
          </a:bodyPr>
          <a:lstStyle/>
          <a:p>
            <a:pPr algn="ctr">
              <a:defRPr/>
            </a:pPr>
            <a:r>
              <a:rPr lang="en-US" altLang="zh-CN" sz="2400" dirty="0">
                <a:solidFill>
                  <a:schemeClr val="tx1">
                    <a:lumMod val="65000"/>
                    <a:lumOff val="35000"/>
                  </a:schemeClr>
                </a:solidFill>
                <a:latin typeface="Arial" pitchFamily="34" charset="0"/>
                <a:ea typeface="微软雅黑" pitchFamily="34" charset="-122"/>
              </a:rPr>
              <a:t>TEXT HERE</a:t>
            </a:r>
            <a:endParaRPr lang="zh-CN" altLang="en-US" sz="2400" baseline="-3000" dirty="0">
              <a:solidFill>
                <a:schemeClr val="tx1">
                  <a:lumMod val="65000"/>
                  <a:lumOff val="35000"/>
                </a:schemeClr>
              </a:solidFill>
              <a:latin typeface="Arial" pitchFamily="34" charset="0"/>
              <a:ea typeface="微软雅黑" pitchFamily="34" charset="-122"/>
            </a:endParaRPr>
          </a:p>
        </p:txBody>
      </p:sp>
      <p:sp>
        <p:nvSpPr>
          <p:cNvPr id="14" name="TextBox 499"/>
          <p:cNvSpPr txBox="1"/>
          <p:nvPr/>
        </p:nvSpPr>
        <p:spPr>
          <a:xfrm>
            <a:off x="8634413" y="1987550"/>
            <a:ext cx="1906587" cy="460375"/>
          </a:xfrm>
          <a:prstGeom prst="rect">
            <a:avLst/>
          </a:prstGeom>
          <a:noFill/>
        </p:spPr>
        <p:txBody>
          <a:bodyPr wrap="none" anchor="ctr">
            <a:spAutoFit/>
          </a:bodyPr>
          <a:lstStyle/>
          <a:p>
            <a:pPr algn="ctr">
              <a:defRPr/>
            </a:pPr>
            <a:r>
              <a:rPr lang="en-US" altLang="zh-CN" sz="2400" dirty="0">
                <a:solidFill>
                  <a:schemeClr val="tx1">
                    <a:lumMod val="65000"/>
                    <a:lumOff val="35000"/>
                  </a:schemeClr>
                </a:solidFill>
                <a:latin typeface="Arial" pitchFamily="34" charset="0"/>
                <a:ea typeface="微软雅黑" pitchFamily="34" charset="-122"/>
              </a:rPr>
              <a:t>TEXT HERE</a:t>
            </a:r>
            <a:endParaRPr lang="zh-CN" altLang="en-US" sz="2400" baseline="-3000" dirty="0">
              <a:solidFill>
                <a:schemeClr val="tx1">
                  <a:lumMod val="65000"/>
                  <a:lumOff val="35000"/>
                </a:schemeClr>
              </a:solidFill>
              <a:latin typeface="Arial" pitchFamily="34" charset="0"/>
              <a:ea typeface="微软雅黑" pitchFamily="34" charset="-122"/>
            </a:endParaRPr>
          </a:p>
        </p:txBody>
      </p:sp>
      <p:sp>
        <p:nvSpPr>
          <p:cNvPr id="15" name="TextBox 500"/>
          <p:cNvSpPr txBox="1"/>
          <p:nvPr/>
        </p:nvSpPr>
        <p:spPr>
          <a:xfrm>
            <a:off x="3927475" y="4311650"/>
            <a:ext cx="1905000" cy="461963"/>
          </a:xfrm>
          <a:prstGeom prst="rect">
            <a:avLst/>
          </a:prstGeom>
          <a:noFill/>
        </p:spPr>
        <p:txBody>
          <a:bodyPr wrap="none" anchor="ctr">
            <a:spAutoFit/>
          </a:bodyPr>
          <a:lstStyle/>
          <a:p>
            <a:pPr algn="ctr">
              <a:defRPr/>
            </a:pPr>
            <a:r>
              <a:rPr lang="en-US" altLang="zh-CN" sz="2400" dirty="0">
                <a:solidFill>
                  <a:schemeClr val="tx1">
                    <a:lumMod val="65000"/>
                    <a:lumOff val="35000"/>
                  </a:schemeClr>
                </a:solidFill>
                <a:latin typeface="Arial" pitchFamily="34" charset="0"/>
                <a:ea typeface="微软雅黑" pitchFamily="34" charset="-122"/>
              </a:rPr>
              <a:t>TEXT HERE</a:t>
            </a:r>
            <a:endParaRPr lang="zh-CN" altLang="en-US" sz="2400" baseline="-3000" dirty="0">
              <a:solidFill>
                <a:schemeClr val="tx1">
                  <a:lumMod val="65000"/>
                  <a:lumOff val="35000"/>
                </a:schemeClr>
              </a:solidFill>
              <a:latin typeface="Arial" pitchFamily="34" charset="0"/>
              <a:ea typeface="微软雅黑" pitchFamily="34" charset="-122"/>
            </a:endParaRPr>
          </a:p>
        </p:txBody>
      </p:sp>
      <p:sp>
        <p:nvSpPr>
          <p:cNvPr id="16" name="TextBox 501"/>
          <p:cNvSpPr txBox="1"/>
          <p:nvPr/>
        </p:nvSpPr>
        <p:spPr>
          <a:xfrm>
            <a:off x="8634413" y="4311650"/>
            <a:ext cx="1906587" cy="461963"/>
          </a:xfrm>
          <a:prstGeom prst="rect">
            <a:avLst/>
          </a:prstGeom>
          <a:noFill/>
        </p:spPr>
        <p:txBody>
          <a:bodyPr wrap="none" anchor="ctr">
            <a:spAutoFit/>
          </a:bodyPr>
          <a:lstStyle/>
          <a:p>
            <a:pPr algn="ctr">
              <a:defRPr/>
            </a:pPr>
            <a:r>
              <a:rPr lang="en-US" altLang="zh-CN" sz="2400" dirty="0">
                <a:solidFill>
                  <a:schemeClr val="tx1">
                    <a:lumMod val="65000"/>
                    <a:lumOff val="35000"/>
                  </a:schemeClr>
                </a:solidFill>
                <a:latin typeface="Arial" pitchFamily="34" charset="0"/>
                <a:ea typeface="微软雅黑" pitchFamily="34" charset="-122"/>
              </a:rPr>
              <a:t>TEXT HERE</a:t>
            </a:r>
            <a:endParaRPr lang="zh-CN" altLang="en-US" sz="2400" baseline="-3000" dirty="0">
              <a:solidFill>
                <a:schemeClr val="tx1">
                  <a:lumMod val="65000"/>
                  <a:lumOff val="35000"/>
                </a:schemeClr>
              </a:solidFill>
              <a:latin typeface="Arial" pitchFamily="34" charset="0"/>
              <a:ea typeface="微软雅黑" pitchFamily="34" charset="-122"/>
            </a:endParaRPr>
          </a:p>
        </p:txBody>
      </p:sp>
      <p:sp>
        <p:nvSpPr>
          <p:cNvPr id="17" name="TextBox 503"/>
          <p:cNvSpPr txBox="1"/>
          <p:nvPr/>
        </p:nvSpPr>
        <p:spPr>
          <a:xfrm>
            <a:off x="1868488" y="2689225"/>
            <a:ext cx="4060825" cy="849313"/>
          </a:xfrm>
          <a:prstGeom prst="rect">
            <a:avLst/>
          </a:prstGeom>
          <a:noFill/>
        </p:spPr>
        <p:txBody>
          <a:bodyPr>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18" name="TextBox 504"/>
          <p:cNvSpPr txBox="1">
            <a:spLocks noChangeArrowheads="1"/>
          </p:cNvSpPr>
          <p:nvPr/>
        </p:nvSpPr>
        <p:spPr bwMode="auto">
          <a:xfrm>
            <a:off x="6627813" y="2689225"/>
            <a:ext cx="4060825" cy="849313"/>
          </a:xfrm>
          <a:prstGeom prst="rect">
            <a:avLst/>
          </a:prstGeom>
          <a:noFill/>
          <a:ln w="9525">
            <a:noFill/>
            <a:miter lim="800000"/>
            <a:headEnd/>
            <a:tailEnd/>
          </a:ln>
        </p:spPr>
        <p:txBody>
          <a:bodyPr>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19" name="TextBox 505"/>
          <p:cNvSpPr txBox="1">
            <a:spLocks noChangeArrowheads="1"/>
          </p:cNvSpPr>
          <p:nvPr/>
        </p:nvSpPr>
        <p:spPr bwMode="auto">
          <a:xfrm>
            <a:off x="1868488" y="5054600"/>
            <a:ext cx="4060825" cy="849313"/>
          </a:xfrm>
          <a:prstGeom prst="rect">
            <a:avLst/>
          </a:prstGeom>
          <a:noFill/>
          <a:ln w="9525">
            <a:noFill/>
            <a:miter lim="800000"/>
            <a:headEnd/>
            <a:tailEnd/>
          </a:ln>
        </p:spPr>
        <p:txBody>
          <a:bodyPr>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20" name="TextBox 506"/>
          <p:cNvSpPr txBox="1">
            <a:spLocks noChangeArrowheads="1"/>
          </p:cNvSpPr>
          <p:nvPr/>
        </p:nvSpPr>
        <p:spPr bwMode="auto">
          <a:xfrm>
            <a:off x="6627813" y="5054600"/>
            <a:ext cx="4060825" cy="849313"/>
          </a:xfrm>
          <a:prstGeom prst="rect">
            <a:avLst/>
          </a:prstGeom>
          <a:noFill/>
          <a:ln w="9525">
            <a:noFill/>
            <a:miter lim="800000"/>
            <a:headEnd/>
            <a:tailEnd/>
          </a:ln>
        </p:spPr>
        <p:txBody>
          <a:bodyPr>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1+#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75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nodeType="afterGroup">
                            <p:stCondLst>
                              <p:cond delay="125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300"/>
                                        <p:tgtEl>
                                          <p:spTgt spid="13"/>
                                        </p:tgtEl>
                                        <p:attrNameLst>
                                          <p:attrName>ppt_y</p:attrName>
                                        </p:attrNameLst>
                                      </p:cBhvr>
                                      <p:tavLst>
                                        <p:tav tm="0">
                                          <p:val>
                                            <p:strVal val="#ppt_y+#ppt_h*1.125000"/>
                                          </p:val>
                                        </p:tav>
                                        <p:tav tm="100000">
                                          <p:val>
                                            <p:strVal val="#ppt_y"/>
                                          </p:val>
                                        </p:tav>
                                      </p:tavLst>
                                    </p:anim>
                                    <p:animEffect transition="in" filter="wipe(up)">
                                      <p:cBhvr>
                                        <p:cTn id="38" dur="300"/>
                                        <p:tgtEl>
                                          <p:spTgt spid="13"/>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300"/>
                                        <p:tgtEl>
                                          <p:spTgt spid="14"/>
                                        </p:tgtEl>
                                        <p:attrNameLst>
                                          <p:attrName>ppt_y</p:attrName>
                                        </p:attrNameLst>
                                      </p:cBhvr>
                                      <p:tavLst>
                                        <p:tav tm="0">
                                          <p:val>
                                            <p:strVal val="#ppt_y+#ppt_h*1.125000"/>
                                          </p:val>
                                        </p:tav>
                                        <p:tav tm="100000">
                                          <p:val>
                                            <p:strVal val="#ppt_y"/>
                                          </p:val>
                                        </p:tav>
                                      </p:tavLst>
                                    </p:anim>
                                    <p:animEffect transition="in" filter="wipe(up)">
                                      <p:cBhvr>
                                        <p:cTn id="42" dur="300"/>
                                        <p:tgtEl>
                                          <p:spTgt spid="14"/>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300"/>
                                        <p:tgtEl>
                                          <p:spTgt spid="15"/>
                                        </p:tgtEl>
                                        <p:attrNameLst>
                                          <p:attrName>ppt_y</p:attrName>
                                        </p:attrNameLst>
                                      </p:cBhvr>
                                      <p:tavLst>
                                        <p:tav tm="0">
                                          <p:val>
                                            <p:strVal val="#ppt_y+#ppt_h*1.125000"/>
                                          </p:val>
                                        </p:tav>
                                        <p:tav tm="100000">
                                          <p:val>
                                            <p:strVal val="#ppt_y"/>
                                          </p:val>
                                        </p:tav>
                                      </p:tavLst>
                                    </p:anim>
                                    <p:animEffect transition="in" filter="wipe(up)">
                                      <p:cBhvr>
                                        <p:cTn id="46" dur="300"/>
                                        <p:tgtEl>
                                          <p:spTgt spid="15"/>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p:tgtEl>
                                          <p:spTgt spid="16"/>
                                        </p:tgtEl>
                                        <p:attrNameLst>
                                          <p:attrName>ppt_y</p:attrName>
                                        </p:attrNameLst>
                                      </p:cBhvr>
                                      <p:tavLst>
                                        <p:tav tm="0">
                                          <p:val>
                                            <p:strVal val="#ppt_y+#ppt_h*1.125000"/>
                                          </p:val>
                                        </p:tav>
                                        <p:tav tm="100000">
                                          <p:val>
                                            <p:strVal val="#ppt_y"/>
                                          </p:val>
                                        </p:tav>
                                      </p:tavLst>
                                    </p:anim>
                                    <p:animEffect transition="in" filter="wipe(up)">
                                      <p:cBhvr>
                                        <p:cTn id="50" dur="300"/>
                                        <p:tgtEl>
                                          <p:spTgt spid="16"/>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17"/>
                                        </p:tgtEl>
                                        <p:attrNameLst>
                                          <p:attrName>style.visibility</p:attrName>
                                        </p:attrNameLst>
                                      </p:cBhvr>
                                      <p:to>
                                        <p:strVal val="visible"/>
                                      </p:to>
                                    </p:set>
                                    <p:animEffect transition="in" filter="fade">
                                      <p:cBhvr>
                                        <p:cTn id="53" dur="100"/>
                                        <p:tgtEl>
                                          <p:spTgt spid="17"/>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18"/>
                                        </p:tgtEl>
                                        <p:attrNameLst>
                                          <p:attrName>style.visibility</p:attrName>
                                        </p:attrNameLst>
                                      </p:cBhvr>
                                      <p:to>
                                        <p:strVal val="visible"/>
                                      </p:to>
                                    </p:set>
                                    <p:animEffect transition="in" filter="fade">
                                      <p:cBhvr>
                                        <p:cTn id="56" dur="100"/>
                                        <p:tgtEl>
                                          <p:spTgt spid="18"/>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19"/>
                                        </p:tgtEl>
                                        <p:attrNameLst>
                                          <p:attrName>style.visibility</p:attrName>
                                        </p:attrNameLst>
                                      </p:cBhvr>
                                      <p:to>
                                        <p:strVal val="visible"/>
                                      </p:to>
                                    </p:set>
                                    <p:animEffect transition="in" filter="fade">
                                      <p:cBhvr>
                                        <p:cTn id="59" dur="100"/>
                                        <p:tgtEl>
                                          <p:spTgt spid="19"/>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20"/>
                                        </p:tgtEl>
                                        <p:attrNameLst>
                                          <p:attrName>style.visibility</p:attrName>
                                        </p:attrNameLst>
                                      </p:cBhvr>
                                      <p:to>
                                        <p:strVal val="visible"/>
                                      </p:to>
                                    </p:set>
                                    <p:animEffect transition="in" filter="fade">
                                      <p:cBhvr>
                                        <p:cTn id="62" dur="1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空心弧 11"/>
          <p:cNvSpPr>
            <a:spLocks noChangeArrowheads="1"/>
          </p:cNvSpPr>
          <p:nvPr/>
        </p:nvSpPr>
        <p:spPr bwMode="auto">
          <a:xfrm rot="-5173817">
            <a:off x="2660651" y="2693987"/>
            <a:ext cx="1822450" cy="18256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1" y="7714"/>
                </a:moveTo>
                <a:cubicBezTo>
                  <a:pt x="3924" y="4322"/>
                  <a:pt x="7173" y="2078"/>
                  <a:pt x="10799" y="2078"/>
                </a:cubicBezTo>
                <a:cubicBezTo>
                  <a:pt x="14426" y="2077"/>
                  <a:pt x="17675" y="4322"/>
                  <a:pt x="18958" y="7714"/>
                </a:cubicBezTo>
                <a:lnTo>
                  <a:pt x="20901" y="6979"/>
                </a:lnTo>
                <a:cubicBezTo>
                  <a:pt x="19313" y="2779"/>
                  <a:pt x="15290" y="0"/>
                  <a:pt x="10800" y="0"/>
                </a:cubicBezTo>
                <a:cubicBezTo>
                  <a:pt x="6309" y="-1"/>
                  <a:pt x="2286" y="2779"/>
                  <a:pt x="698" y="6979"/>
                </a:cubicBezTo>
                <a:lnTo>
                  <a:pt x="2641" y="7714"/>
                </a:lnTo>
                <a:close/>
              </a:path>
            </a:pathLst>
          </a:custGeom>
          <a:solidFill>
            <a:schemeClr val="tx1">
              <a:lumMod val="65000"/>
              <a:lumOff val="35000"/>
            </a:schemeClr>
          </a:solidFill>
          <a:ln w="25400">
            <a:noFill/>
            <a:bevel/>
            <a:headEnd/>
            <a:tailEnd/>
          </a:ln>
        </p:spPr>
        <p:txBody>
          <a:bodyPr anchor="ctr"/>
          <a:lstStyle/>
          <a:p>
            <a:pPr>
              <a:defRPr/>
            </a:pPr>
            <a:endParaRPr lang="zh-CN" altLang="en-US"/>
          </a:p>
        </p:txBody>
      </p:sp>
      <p:sp>
        <p:nvSpPr>
          <p:cNvPr id="7" name="空心弧 12"/>
          <p:cNvSpPr>
            <a:spLocks noChangeArrowheads="1"/>
          </p:cNvSpPr>
          <p:nvPr/>
        </p:nvSpPr>
        <p:spPr bwMode="auto">
          <a:xfrm rot="-5400000">
            <a:off x="2282825" y="2336800"/>
            <a:ext cx="2560638" cy="25606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defRPr/>
            </a:pPr>
            <a:endParaRPr lang="zh-CN" altLang="en-US"/>
          </a:p>
        </p:txBody>
      </p:sp>
      <p:sp>
        <p:nvSpPr>
          <p:cNvPr id="8" name="矩形 13"/>
          <p:cNvSpPr>
            <a:spLocks noChangeArrowheads="1"/>
          </p:cNvSpPr>
          <p:nvPr/>
        </p:nvSpPr>
        <p:spPr bwMode="auto">
          <a:xfrm>
            <a:off x="2900363" y="3432175"/>
            <a:ext cx="2020887" cy="461963"/>
          </a:xfrm>
          <a:prstGeom prst="rect">
            <a:avLst/>
          </a:prstGeom>
          <a:noFill/>
          <a:ln w="9525">
            <a:noFill/>
            <a:miter lim="800000"/>
            <a:headEnd/>
            <a:tailEnd/>
          </a:ln>
        </p:spPr>
        <p:txBody>
          <a:bodyPr>
            <a:spAutoFit/>
          </a:bodyPr>
          <a:lstStyle/>
          <a:p>
            <a:pPr>
              <a:defRPr/>
            </a:pPr>
            <a:r>
              <a:rPr lang="zh-CN" altLang="en-US" sz="2400" dirty="0">
                <a:solidFill>
                  <a:schemeClr val="tx1">
                    <a:lumMod val="65000"/>
                    <a:lumOff val="35000"/>
                  </a:schemeClr>
                </a:solidFill>
                <a:latin typeface="微软雅黑" pitchFamily="34" charset="-122"/>
                <a:ea typeface="微软雅黑" pitchFamily="34" charset="-122"/>
                <a:sym typeface="微软雅黑" pitchFamily="34" charset="-122"/>
              </a:rPr>
              <a:t>自我总结</a:t>
            </a:r>
          </a:p>
        </p:txBody>
      </p:sp>
      <p:grpSp>
        <p:nvGrpSpPr>
          <p:cNvPr id="2" name="组合 14"/>
          <p:cNvGrpSpPr>
            <a:grpSpLocks/>
          </p:cNvGrpSpPr>
          <p:nvPr/>
        </p:nvGrpSpPr>
        <p:grpSpPr bwMode="auto">
          <a:xfrm>
            <a:off x="5765800" y="1879600"/>
            <a:ext cx="3811588" cy="958850"/>
            <a:chOff x="0" y="0"/>
            <a:chExt cx="3811400" cy="957290"/>
          </a:xfrm>
        </p:grpSpPr>
        <p:sp>
          <p:nvSpPr>
            <p:cNvPr id="24591" name="矩形 15"/>
            <p:cNvSpPr>
              <a:spLocks noChangeArrowheads="1"/>
            </p:cNvSpPr>
            <p:nvPr/>
          </p:nvSpPr>
          <p:spPr bwMode="auto">
            <a:xfrm>
              <a:off x="95245" y="72906"/>
              <a:ext cx="358757" cy="229813"/>
            </a:xfrm>
            <a:prstGeom prst="rect">
              <a:avLst/>
            </a:prstGeom>
            <a:solidFill>
              <a:schemeClr val="tx1">
                <a:lumMod val="65000"/>
                <a:lumOff val="35000"/>
              </a:schemeClr>
            </a:solidFill>
            <a:ln w="25400">
              <a:noFill/>
              <a:bevel/>
              <a:headEnd/>
              <a:tailEnd/>
            </a:ln>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5" name="TextBox 16"/>
            <p:cNvSpPr>
              <a:spLocks noChangeArrowheads="1"/>
            </p:cNvSpPr>
            <p:nvPr/>
          </p:nvSpPr>
          <p:spPr bwMode="auto">
            <a:xfrm>
              <a:off x="0" y="343308"/>
              <a:ext cx="3811400" cy="613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1521" name="矩形 17"/>
            <p:cNvSpPr>
              <a:spLocks noChangeArrowheads="1"/>
            </p:cNvSpPr>
            <p:nvPr/>
          </p:nvSpPr>
          <p:spPr bwMode="auto">
            <a:xfrm>
              <a:off x="558772" y="0"/>
              <a:ext cx="2020788" cy="337588"/>
            </a:xfrm>
            <a:prstGeom prst="rect">
              <a:avLst/>
            </a:prstGeom>
            <a:noFill/>
            <a:ln w="9525">
              <a:noFill/>
              <a:miter lim="800000"/>
              <a:headEnd/>
              <a:tailEnd/>
            </a:ln>
          </p:spPr>
          <p:txBody>
            <a:bodyPr>
              <a:spAutoFit/>
            </a:bodyPr>
            <a:lstStyle/>
            <a:p>
              <a:pPr>
                <a:defRPr/>
              </a:pPr>
              <a:r>
                <a:rPr lang="en-US" altLang="zh-CN" sz="1600" dirty="0">
                  <a:solidFill>
                    <a:schemeClr val="tx1">
                      <a:lumMod val="75000"/>
                      <a:lumOff val="25000"/>
                    </a:schemeClr>
                  </a:solidFill>
                  <a:latin typeface="Arial Black" pitchFamily="34" charset="0"/>
                </a:rPr>
                <a:t>Your text here</a:t>
              </a:r>
              <a:endParaRPr lang="zh-CN" altLang="en-US" sz="1600" dirty="0">
                <a:solidFill>
                  <a:schemeClr val="tx1">
                    <a:lumMod val="75000"/>
                    <a:lumOff val="25000"/>
                  </a:schemeClr>
                </a:solidFill>
                <a:latin typeface="Arial Black" pitchFamily="34" charset="0"/>
              </a:endParaRPr>
            </a:p>
          </p:txBody>
        </p:sp>
      </p:grpSp>
      <p:grpSp>
        <p:nvGrpSpPr>
          <p:cNvPr id="3" name="组合 18"/>
          <p:cNvGrpSpPr>
            <a:grpSpLocks/>
          </p:cNvGrpSpPr>
          <p:nvPr/>
        </p:nvGrpSpPr>
        <p:grpSpPr bwMode="auto">
          <a:xfrm>
            <a:off x="5765800" y="3113088"/>
            <a:ext cx="3811588" cy="979487"/>
            <a:chOff x="0" y="0"/>
            <a:chExt cx="3811399" cy="979466"/>
          </a:xfrm>
        </p:grpSpPr>
        <p:sp>
          <p:nvSpPr>
            <p:cNvPr id="24588" name="矩形 19"/>
            <p:cNvSpPr>
              <a:spLocks noChangeArrowheads="1"/>
            </p:cNvSpPr>
            <p:nvPr/>
          </p:nvSpPr>
          <p:spPr bwMode="auto">
            <a:xfrm>
              <a:off x="95245" y="93660"/>
              <a:ext cx="358757" cy="230183"/>
            </a:xfrm>
            <a:prstGeom prst="rect">
              <a:avLst/>
            </a:prstGeom>
            <a:solidFill>
              <a:schemeClr val="tx1">
                <a:lumMod val="65000"/>
                <a:lumOff val="35000"/>
              </a:schemeClr>
            </a:solidFill>
            <a:ln w="25400">
              <a:noFill/>
              <a:bevel/>
              <a:headEnd/>
              <a:tailEnd/>
            </a:ln>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9" name="TextBox 20"/>
            <p:cNvSpPr>
              <a:spLocks noChangeArrowheads="1"/>
            </p:cNvSpPr>
            <p:nvPr/>
          </p:nvSpPr>
          <p:spPr bwMode="auto">
            <a:xfrm>
              <a:off x="0" y="364541"/>
              <a:ext cx="3811399" cy="6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1518" name="矩形 21"/>
            <p:cNvSpPr>
              <a:spLocks noChangeArrowheads="1"/>
            </p:cNvSpPr>
            <p:nvPr/>
          </p:nvSpPr>
          <p:spPr bwMode="auto">
            <a:xfrm>
              <a:off x="558772" y="0"/>
              <a:ext cx="2020788" cy="338130"/>
            </a:xfrm>
            <a:prstGeom prst="rect">
              <a:avLst/>
            </a:prstGeom>
            <a:noFill/>
            <a:ln w="9525">
              <a:noFill/>
              <a:miter lim="800000"/>
              <a:headEnd/>
              <a:tailEnd/>
            </a:ln>
          </p:spPr>
          <p:txBody>
            <a:bodyPr>
              <a:spAutoFit/>
            </a:bodyPr>
            <a:lstStyle/>
            <a:p>
              <a:pPr>
                <a:defRPr/>
              </a:pPr>
              <a:r>
                <a:rPr lang="en-US" altLang="zh-CN" sz="1600" dirty="0">
                  <a:solidFill>
                    <a:schemeClr val="tx1">
                      <a:lumMod val="75000"/>
                      <a:lumOff val="25000"/>
                    </a:schemeClr>
                  </a:solidFill>
                  <a:latin typeface="Arial Black" pitchFamily="34" charset="0"/>
                </a:rPr>
                <a:t>Your text here</a:t>
              </a:r>
              <a:endParaRPr lang="zh-CN" altLang="en-US" sz="1600" dirty="0">
                <a:solidFill>
                  <a:schemeClr val="tx1">
                    <a:lumMod val="75000"/>
                    <a:lumOff val="25000"/>
                  </a:schemeClr>
                </a:solidFill>
                <a:latin typeface="Arial Black" pitchFamily="34" charset="0"/>
              </a:endParaRPr>
            </a:p>
          </p:txBody>
        </p:sp>
      </p:grpSp>
      <p:grpSp>
        <p:nvGrpSpPr>
          <p:cNvPr id="4" name="组合 22"/>
          <p:cNvGrpSpPr>
            <a:grpSpLocks/>
          </p:cNvGrpSpPr>
          <p:nvPr/>
        </p:nvGrpSpPr>
        <p:grpSpPr bwMode="auto">
          <a:xfrm>
            <a:off x="5765800" y="4327525"/>
            <a:ext cx="3811588" cy="946150"/>
            <a:chOff x="0" y="0"/>
            <a:chExt cx="3811398" cy="945711"/>
          </a:xfrm>
        </p:grpSpPr>
        <p:sp>
          <p:nvSpPr>
            <p:cNvPr id="24585" name="矩形 23"/>
            <p:cNvSpPr>
              <a:spLocks noChangeArrowheads="1"/>
            </p:cNvSpPr>
            <p:nvPr/>
          </p:nvSpPr>
          <p:spPr bwMode="auto">
            <a:xfrm>
              <a:off x="95245" y="58711"/>
              <a:ext cx="358757" cy="230080"/>
            </a:xfrm>
            <a:prstGeom prst="rect">
              <a:avLst/>
            </a:prstGeom>
            <a:solidFill>
              <a:schemeClr val="tx1">
                <a:lumMod val="65000"/>
                <a:lumOff val="35000"/>
              </a:schemeClr>
            </a:solidFill>
            <a:ln w="25400">
              <a:noFill/>
              <a:bevel/>
              <a:headEnd/>
              <a:tailEnd/>
            </a:ln>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0" name="TextBox 24"/>
            <p:cNvSpPr>
              <a:spLocks noChangeArrowheads="1"/>
            </p:cNvSpPr>
            <p:nvPr/>
          </p:nvSpPr>
          <p:spPr bwMode="auto">
            <a:xfrm>
              <a:off x="0" y="330786"/>
              <a:ext cx="3811398" cy="6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1515" name="矩形 25"/>
            <p:cNvSpPr>
              <a:spLocks noChangeArrowheads="1"/>
            </p:cNvSpPr>
            <p:nvPr/>
          </p:nvSpPr>
          <p:spPr bwMode="auto">
            <a:xfrm>
              <a:off x="558772" y="0"/>
              <a:ext cx="2020787" cy="337981"/>
            </a:xfrm>
            <a:prstGeom prst="rect">
              <a:avLst/>
            </a:prstGeom>
            <a:noFill/>
            <a:ln w="9525">
              <a:noFill/>
              <a:miter lim="800000"/>
              <a:headEnd/>
              <a:tailEnd/>
            </a:ln>
          </p:spPr>
          <p:txBody>
            <a:bodyPr>
              <a:spAutoFit/>
            </a:bodyPr>
            <a:lstStyle/>
            <a:p>
              <a:pPr>
                <a:defRPr/>
              </a:pPr>
              <a:r>
                <a:rPr lang="en-US" altLang="zh-CN" sz="1600" dirty="0">
                  <a:solidFill>
                    <a:schemeClr val="tx1">
                      <a:lumMod val="75000"/>
                      <a:lumOff val="25000"/>
                    </a:schemeClr>
                  </a:solidFill>
                  <a:latin typeface="Arial Black" pitchFamily="34" charset="0"/>
                </a:rPr>
                <a:t>Your text here</a:t>
              </a:r>
              <a:endParaRPr lang="zh-CN" altLang="en-US" sz="1600" dirty="0">
                <a:solidFill>
                  <a:schemeClr val="tx1">
                    <a:lumMod val="75000"/>
                    <a:lumOff val="25000"/>
                  </a:schemeClr>
                </a:solidFill>
                <a:latin typeface="Arial Black" pitchFamily="34" charset="0"/>
              </a:endParaRPr>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p:cBhvr>
                                        <p:cTn id="7" dur="750"/>
                                        <p:tgtEl>
                                          <p:spTgt spid="6"/>
                                        </p:tgtEl>
                                      </p:cBhvr>
                                    </p:animEffect>
                                  </p:childTnLst>
                                </p:cTn>
                              </p:par>
                            </p:childTnLst>
                          </p:cTn>
                        </p:par>
                        <p:par>
                          <p:cTn id="8" fill="hold" nodeType="afterGroup">
                            <p:stCondLst>
                              <p:cond delay="750"/>
                            </p:stCondLst>
                            <p:childTnLst>
                              <p:par>
                                <p:cTn id="9" presetID="18" presetClass="entr" presetSubtype="1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p:cBhvr>
                                        <p:cTn id="11" dur="750"/>
                                        <p:tgtEl>
                                          <p:spTgt spid="7"/>
                                        </p:tgtEl>
                                      </p:cBhvr>
                                    </p:animEffect>
                                  </p:childTnLst>
                                </p:cTn>
                              </p:par>
                            </p:childTnLst>
                          </p:cTn>
                        </p:par>
                        <p:par>
                          <p:cTn id="12" fill="hold" nodeType="afterGroup">
                            <p:stCondLst>
                              <p:cond delay="1500"/>
                            </p:stCondLst>
                            <p:childTnLst>
                              <p:par>
                                <p:cTn id="13" presetID="9"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p:cBhvr>
                                        <p:cTn id="15" dur="500"/>
                                        <p:tgtEl>
                                          <p:spTgt spid="8"/>
                                        </p:tgtEl>
                                      </p:cBhvr>
                                    </p:animEffect>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750" fill="hold"/>
                                        <p:tgtEl>
                                          <p:spTgt spid="2"/>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75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p:cBhvr>
                                        <p:cTn id="25" dur="750"/>
                                        <p:tgtEl>
                                          <p:spTgt spid="3"/>
                                        </p:tgtEl>
                                      </p:cBhvr>
                                    </p:animEffect>
                                    <p:anim calcmode="lin" valueType="num">
                                      <p:cBhvr>
                                        <p:cTn id="26" dur="750" fill="hold"/>
                                        <p:tgtEl>
                                          <p:spTgt spid="3"/>
                                        </p:tgtEl>
                                        <p:attrNameLst>
                                          <p:attrName>ppt_x</p:attrName>
                                        </p:attrNameLst>
                                      </p:cBhvr>
                                      <p:tavLst>
                                        <p:tav tm="0">
                                          <p:val>
                                            <p:strVal val="#ppt_x"/>
                                          </p:val>
                                        </p:tav>
                                        <p:tav tm="100000">
                                          <p:val>
                                            <p:strVal val="#ppt_x"/>
                                          </p:val>
                                        </p:tav>
                                      </p:tavLst>
                                    </p:anim>
                                    <p:anim calcmode="lin" valueType="num">
                                      <p:cBhvr>
                                        <p:cTn id="27" dur="750" fill="hold"/>
                                        <p:tgtEl>
                                          <p:spTgt spid="3"/>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35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p:cBhvr>
                                        <p:cTn id="31" dur="750"/>
                                        <p:tgtEl>
                                          <p:spTgt spid="4"/>
                                        </p:tgtEl>
                                      </p:cBhvr>
                                    </p:animEffect>
                                    <p:anim calcmode="lin" valueType="num">
                                      <p:cBhvr>
                                        <p:cTn id="32" dur="750" fill="hold"/>
                                        <p:tgtEl>
                                          <p:spTgt spid="4"/>
                                        </p:tgtEl>
                                        <p:attrNameLst>
                                          <p:attrName>ppt_x</p:attrName>
                                        </p:attrNameLst>
                                      </p:cBhvr>
                                      <p:tavLst>
                                        <p:tav tm="0">
                                          <p:val>
                                            <p:strVal val="#ppt_x"/>
                                          </p:val>
                                        </p:tav>
                                        <p:tav tm="100000">
                                          <p:val>
                                            <p:strVal val="#ppt_x"/>
                                          </p:val>
                                        </p:tav>
                                      </p:tavLst>
                                    </p:anim>
                                    <p:anim calcmode="lin" valueType="num">
                                      <p:cBhvr>
                                        <p:cTn id="33"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a:spLocks noChangeArrowheads="1"/>
          </p:cNvSpPr>
          <p:nvPr/>
        </p:nvSpPr>
        <p:spPr bwMode="auto">
          <a:xfrm>
            <a:off x="2038350" y="1854200"/>
            <a:ext cx="1858963" cy="1295400"/>
          </a:xfrm>
          <a:prstGeom prst="rect">
            <a:avLst/>
          </a:prstGeom>
          <a:blipFill dpi="0" rotWithShape="1">
            <a:blip r:embed="rId3" cstate="print"/>
            <a:srcRect/>
            <a:stretch>
              <a:fillRect/>
            </a:stretch>
          </a:blip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36" name="矩形 35"/>
          <p:cNvSpPr>
            <a:spLocks noChangeArrowheads="1"/>
          </p:cNvSpPr>
          <p:nvPr/>
        </p:nvSpPr>
        <p:spPr bwMode="auto">
          <a:xfrm>
            <a:off x="2038350" y="3360738"/>
            <a:ext cx="1858963" cy="360362"/>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5604" name="TextBox 36"/>
          <p:cNvSpPr>
            <a:spLocks noChangeArrowheads="1"/>
          </p:cNvSpPr>
          <p:nvPr/>
        </p:nvSpPr>
        <p:spPr bwMode="auto">
          <a:xfrm>
            <a:off x="2552700" y="3368675"/>
            <a:ext cx="8683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方正兰亭粗黑_GBK"/>
                <a:sym typeface="宋体" panose="02010600030101010101" pitchFamily="2" charset="-122"/>
              </a:rPr>
              <a:t>标题一</a:t>
            </a:r>
          </a:p>
        </p:txBody>
      </p:sp>
      <p:sp>
        <p:nvSpPr>
          <p:cNvPr id="38" name="TextBox 37"/>
          <p:cNvSpPr>
            <a:spLocks noChangeArrowheads="1"/>
          </p:cNvSpPr>
          <p:nvPr/>
        </p:nvSpPr>
        <p:spPr bwMode="auto">
          <a:xfrm>
            <a:off x="1952625" y="3857625"/>
            <a:ext cx="20161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400">
                <a:solidFill>
                  <a:srgbClr val="666666"/>
                </a:solidFill>
                <a:latin typeface="Century Gothic" panose="020B0502020202020204" pitchFamily="34" charset="0"/>
              </a:rPr>
              <a:t>click to add subtitle click to add subtitle click to add subtitle click to add subtitle</a:t>
            </a:r>
            <a:endParaRPr lang="en-US" altLang="zh-CN" sz="1400">
              <a:solidFill>
                <a:srgbClr val="3F3F3F"/>
              </a:solidFill>
              <a:latin typeface="方正兰亭粗黑_GBK"/>
              <a:sym typeface="Calibri" panose="020F0502020204030204" pitchFamily="34" charset="0"/>
            </a:endParaRPr>
          </a:p>
        </p:txBody>
      </p:sp>
      <p:sp>
        <p:nvSpPr>
          <p:cNvPr id="39" name="矩形 38"/>
          <p:cNvSpPr>
            <a:spLocks noChangeArrowheads="1"/>
          </p:cNvSpPr>
          <p:nvPr/>
        </p:nvSpPr>
        <p:spPr bwMode="auto">
          <a:xfrm>
            <a:off x="4138613" y="1854200"/>
            <a:ext cx="1860550" cy="1295400"/>
          </a:xfrm>
          <a:prstGeom prst="rect">
            <a:avLst/>
          </a:prstGeom>
          <a:blipFill dpi="0" rotWithShape="1">
            <a:blip r:embed="rId4" cstate="print"/>
            <a:srcRect/>
            <a:stretch>
              <a:fillRect/>
            </a:stretch>
          </a:blip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40" name="矩形 39"/>
          <p:cNvSpPr>
            <a:spLocks noChangeArrowheads="1"/>
          </p:cNvSpPr>
          <p:nvPr/>
        </p:nvSpPr>
        <p:spPr bwMode="auto">
          <a:xfrm>
            <a:off x="4138613" y="3352800"/>
            <a:ext cx="1860550" cy="360363"/>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5608" name="TextBox 40"/>
          <p:cNvSpPr>
            <a:spLocks noChangeArrowheads="1"/>
          </p:cNvSpPr>
          <p:nvPr/>
        </p:nvSpPr>
        <p:spPr bwMode="auto">
          <a:xfrm>
            <a:off x="4689475" y="3348038"/>
            <a:ext cx="8683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方正兰亭粗黑_GBK"/>
                <a:sym typeface="宋体" panose="02010600030101010101" pitchFamily="2" charset="-122"/>
              </a:rPr>
              <a:t>标题二</a:t>
            </a:r>
          </a:p>
        </p:txBody>
      </p:sp>
      <p:sp>
        <p:nvSpPr>
          <p:cNvPr id="42" name="矩形 42"/>
          <p:cNvSpPr>
            <a:spLocks noChangeArrowheads="1"/>
          </p:cNvSpPr>
          <p:nvPr/>
        </p:nvSpPr>
        <p:spPr bwMode="auto">
          <a:xfrm>
            <a:off x="6215063" y="1854200"/>
            <a:ext cx="1858962" cy="1295400"/>
          </a:xfrm>
          <a:prstGeom prst="rect">
            <a:avLst/>
          </a:prstGeom>
          <a:blipFill dpi="0" rotWithShape="1">
            <a:blip r:embed="rId5" cstate="print"/>
            <a:srcRect/>
            <a:stretch>
              <a:fillRect/>
            </a:stretch>
          </a:blip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43" name="矩形 43"/>
          <p:cNvSpPr>
            <a:spLocks noChangeArrowheads="1"/>
          </p:cNvSpPr>
          <p:nvPr/>
        </p:nvSpPr>
        <p:spPr bwMode="auto">
          <a:xfrm>
            <a:off x="6215063" y="3348038"/>
            <a:ext cx="1858962" cy="360362"/>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5611" name="TextBox 44"/>
          <p:cNvSpPr>
            <a:spLocks noChangeArrowheads="1"/>
          </p:cNvSpPr>
          <p:nvPr/>
        </p:nvSpPr>
        <p:spPr bwMode="auto">
          <a:xfrm>
            <a:off x="6705600" y="3349625"/>
            <a:ext cx="869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方正兰亭粗黑_GBK"/>
                <a:sym typeface="宋体" panose="02010600030101010101" pitchFamily="2" charset="-122"/>
              </a:rPr>
              <a:t>标题三</a:t>
            </a:r>
          </a:p>
        </p:txBody>
      </p:sp>
      <p:sp>
        <p:nvSpPr>
          <p:cNvPr id="45" name="矩形 46"/>
          <p:cNvSpPr>
            <a:spLocks noChangeArrowheads="1"/>
          </p:cNvSpPr>
          <p:nvPr/>
        </p:nvSpPr>
        <p:spPr bwMode="auto">
          <a:xfrm>
            <a:off x="8302625" y="1860550"/>
            <a:ext cx="1860550" cy="1296988"/>
          </a:xfrm>
          <a:prstGeom prst="rect">
            <a:avLst/>
          </a:prstGeom>
          <a:blipFill dpi="0" rotWithShape="1">
            <a:blip r:embed="rId6" cstate="print"/>
            <a:srcRect/>
            <a:stretch>
              <a:fillRect/>
            </a:stretch>
          </a:blip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47" name="矩形 47"/>
          <p:cNvSpPr>
            <a:spLocks noChangeArrowheads="1"/>
          </p:cNvSpPr>
          <p:nvPr/>
        </p:nvSpPr>
        <p:spPr bwMode="auto">
          <a:xfrm>
            <a:off x="8302625" y="3371850"/>
            <a:ext cx="1860550" cy="360363"/>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5614" name="TextBox 48"/>
          <p:cNvSpPr>
            <a:spLocks noChangeArrowheads="1"/>
          </p:cNvSpPr>
          <p:nvPr/>
        </p:nvSpPr>
        <p:spPr bwMode="auto">
          <a:xfrm>
            <a:off x="8853488" y="3375025"/>
            <a:ext cx="8683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方正兰亭粗黑_GBK"/>
                <a:sym typeface="宋体" panose="02010600030101010101" pitchFamily="2" charset="-122"/>
              </a:rPr>
              <a:t>标题四</a:t>
            </a:r>
          </a:p>
        </p:txBody>
      </p:sp>
      <p:sp>
        <p:nvSpPr>
          <p:cNvPr id="49" name="TextBox 49"/>
          <p:cNvSpPr>
            <a:spLocks noChangeArrowheads="1"/>
          </p:cNvSpPr>
          <p:nvPr/>
        </p:nvSpPr>
        <p:spPr bwMode="auto">
          <a:xfrm>
            <a:off x="4041775" y="3863975"/>
            <a:ext cx="20161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400">
                <a:solidFill>
                  <a:srgbClr val="666666"/>
                </a:solidFill>
                <a:latin typeface="Century Gothic" panose="020B0502020202020204" pitchFamily="34" charset="0"/>
              </a:rPr>
              <a:t>click to add subtitle click to add subtitle click to add subtitle click to add subtitle</a:t>
            </a:r>
            <a:endParaRPr lang="en-US" altLang="zh-CN" sz="1400">
              <a:solidFill>
                <a:srgbClr val="3F3F3F"/>
              </a:solidFill>
              <a:latin typeface="方正兰亭粗黑_GBK"/>
              <a:sym typeface="Calibri" panose="020F0502020204030204" pitchFamily="34" charset="0"/>
            </a:endParaRPr>
          </a:p>
        </p:txBody>
      </p:sp>
      <p:sp>
        <p:nvSpPr>
          <p:cNvPr id="50" name="TextBox 50"/>
          <p:cNvSpPr>
            <a:spLocks noChangeArrowheads="1"/>
          </p:cNvSpPr>
          <p:nvPr/>
        </p:nvSpPr>
        <p:spPr bwMode="auto">
          <a:xfrm>
            <a:off x="6121400" y="3840163"/>
            <a:ext cx="20161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400">
                <a:solidFill>
                  <a:srgbClr val="666666"/>
                </a:solidFill>
                <a:latin typeface="Century Gothic" panose="020B0502020202020204" pitchFamily="34" charset="0"/>
              </a:rPr>
              <a:t>click to add subtitle click to add subtitle click to add subtitle click to add subtitle</a:t>
            </a:r>
            <a:endParaRPr lang="en-US" altLang="zh-CN" sz="1400">
              <a:solidFill>
                <a:srgbClr val="3F3F3F"/>
              </a:solidFill>
              <a:latin typeface="方正兰亭粗黑_GBK"/>
              <a:sym typeface="Calibri" panose="020F0502020204030204" pitchFamily="34" charset="0"/>
            </a:endParaRPr>
          </a:p>
        </p:txBody>
      </p:sp>
      <p:sp>
        <p:nvSpPr>
          <p:cNvPr id="51" name="TextBox 51"/>
          <p:cNvSpPr>
            <a:spLocks noChangeArrowheads="1"/>
          </p:cNvSpPr>
          <p:nvPr/>
        </p:nvSpPr>
        <p:spPr bwMode="auto">
          <a:xfrm>
            <a:off x="8218488" y="3857625"/>
            <a:ext cx="20161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400">
                <a:solidFill>
                  <a:srgbClr val="666666"/>
                </a:solidFill>
                <a:latin typeface="Century Gothic" panose="020B0502020202020204" pitchFamily="34" charset="0"/>
              </a:rPr>
              <a:t>click to add subtitle click to add subtitle click to add subtitle click to add subtitle</a:t>
            </a:r>
            <a:endParaRPr lang="en-US" altLang="zh-CN" sz="1400">
              <a:solidFill>
                <a:srgbClr val="3F3F3F"/>
              </a:solidFill>
              <a:latin typeface="方正兰亭粗黑_GBK"/>
              <a:sym typeface="Calibri" panose="020F0502020204030204" pitchFamily="34" charset="0"/>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p:cBhvr>
                                        <p:cTn id="9" dur="500"/>
                                        <p:tgtEl>
                                          <p:spTgt spid="35"/>
                                        </p:tgtEl>
                                      </p:cBhvr>
                                    </p:animEffect>
                                  </p:childTnLst>
                                </p:cTn>
                              </p:par>
                            </p:childTnLst>
                          </p:cTn>
                        </p:par>
                        <p:par>
                          <p:cTn id="10" fill="hold" nodeType="afterGroup">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p:cBhvr>
                                        <p:cTn id="13" dur="500"/>
                                        <p:tgtEl>
                                          <p:spTgt spid="3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p:cBhvr>
                                        <p:cTn id="17" dur="500"/>
                                        <p:tgtEl>
                                          <p:spTgt spid="38"/>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ppt_w</p:attrName>
                                        </p:attrNameLst>
                                      </p:cBhvr>
                                      <p:tavLst>
                                        <p:tav tm="0">
                                          <p:val>
                                            <p:fltVal val="0"/>
                                          </p:val>
                                        </p:tav>
                                        <p:tav tm="100000">
                                          <p:val>
                                            <p:strVal val="#ppt_w"/>
                                          </p:val>
                                        </p:tav>
                                      </p:tavLst>
                                    </p:anim>
                                    <p:anim calcmode="lin" valueType="num">
                                      <p:cBhvr>
                                        <p:cTn id="22" dur="500" fill="hold"/>
                                        <p:tgtEl>
                                          <p:spTgt spid="39"/>
                                        </p:tgtEl>
                                        <p:attrNameLst>
                                          <p:attrName>ppt_h</p:attrName>
                                        </p:attrNameLst>
                                      </p:cBhvr>
                                      <p:tavLst>
                                        <p:tav tm="0">
                                          <p:val>
                                            <p:fltVal val="0"/>
                                          </p:val>
                                        </p:tav>
                                        <p:tav tm="100000">
                                          <p:val>
                                            <p:strVal val="#ppt_h"/>
                                          </p:val>
                                        </p:tav>
                                      </p:tavLst>
                                    </p:anim>
                                    <p:animEffect>
                                      <p:cBhvr>
                                        <p:cTn id="23" dur="500"/>
                                        <p:tgtEl>
                                          <p:spTgt spid="39"/>
                                        </p:tgtEl>
                                      </p:cBhvr>
                                    </p:animEffect>
                                  </p:childTnLst>
                                </p:cTn>
                              </p:par>
                            </p:childTnLst>
                          </p:cTn>
                        </p:par>
                        <p:par>
                          <p:cTn id="24" fill="hold" nodeType="afterGroup">
                            <p:stCondLst>
                              <p:cond delay="2000"/>
                            </p:stCondLst>
                            <p:childTnLst>
                              <p:par>
                                <p:cTn id="25" presetID="16" presetClass="entr" presetSubtype="37"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p:cBhvr>
                                        <p:cTn id="27" dur="500"/>
                                        <p:tgtEl>
                                          <p:spTgt spid="40"/>
                                        </p:tgtEl>
                                      </p:cBhvr>
                                    </p:animEffect>
                                  </p:childTnLst>
                                </p:cTn>
                              </p:par>
                            </p:childTnLst>
                          </p:cTn>
                        </p:par>
                        <p:par>
                          <p:cTn id="28" fill="hold" nodeType="afterGroup">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p:cBhvr>
                                        <p:cTn id="31" dur="500"/>
                                        <p:tgtEl>
                                          <p:spTgt spid="49"/>
                                        </p:tgtEl>
                                      </p:cBhvr>
                                    </p:animEffect>
                                  </p:childTnLst>
                                </p:cTn>
                              </p:par>
                            </p:childTnLst>
                          </p:cTn>
                        </p:par>
                        <p:par>
                          <p:cTn id="32" fill="hold" nodeType="afterGroup">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p:cBhvr>
                                        <p:cTn id="37" dur="500"/>
                                        <p:tgtEl>
                                          <p:spTgt spid="42"/>
                                        </p:tgtEl>
                                      </p:cBhvr>
                                    </p:animEffect>
                                  </p:childTnLst>
                                </p:cTn>
                              </p:par>
                            </p:childTnLst>
                          </p:cTn>
                        </p:par>
                        <p:par>
                          <p:cTn id="38" fill="hold" nodeType="afterGroup">
                            <p:stCondLst>
                              <p:cond delay="3500"/>
                            </p:stCondLst>
                            <p:childTnLst>
                              <p:par>
                                <p:cTn id="39" presetID="16" presetClass="entr" presetSubtype="37"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p:cBhvr>
                                        <p:cTn id="41" dur="500"/>
                                        <p:tgtEl>
                                          <p:spTgt spid="43"/>
                                        </p:tgtEl>
                                      </p:cBhvr>
                                    </p:animEffect>
                                  </p:childTnLst>
                                </p:cTn>
                              </p:par>
                            </p:childTnLst>
                          </p:cTn>
                        </p:par>
                        <p:par>
                          <p:cTn id="42" fill="hold" nodeType="afterGroup">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p:cBhvr>
                                        <p:cTn id="45" dur="500"/>
                                        <p:tgtEl>
                                          <p:spTgt spid="50"/>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p:cBhvr>
                                        <p:cTn id="51" dur="500"/>
                                        <p:tgtEl>
                                          <p:spTgt spid="45"/>
                                        </p:tgtEl>
                                      </p:cBhvr>
                                    </p:animEffect>
                                  </p:childTnLst>
                                </p:cTn>
                              </p:par>
                            </p:childTnLst>
                          </p:cTn>
                        </p:par>
                        <p:par>
                          <p:cTn id="52" fill="hold" nodeType="afterGroup">
                            <p:stCondLst>
                              <p:cond delay="5000"/>
                            </p:stCondLst>
                            <p:childTnLst>
                              <p:par>
                                <p:cTn id="53" presetID="16" presetClass="entr" presetSubtype="37"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p:cBhvr>
                                        <p:cTn id="55" dur="500"/>
                                        <p:tgtEl>
                                          <p:spTgt spid="47"/>
                                        </p:tgtEl>
                                      </p:cBhvr>
                                    </p:animEffect>
                                  </p:childTnLst>
                                </p:cTn>
                              </p:par>
                            </p:childTnLst>
                          </p:cTn>
                        </p:par>
                        <p:par>
                          <p:cTn id="56" fill="hold" nodeType="afterGroup">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p:cBhvr>
                                        <p:cTn id="5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autoUpdateAnimBg="0"/>
      <p:bldP spid="36" grpId="0" bldLvl="0" animBg="1" autoUpdateAnimBg="0"/>
      <p:bldP spid="38" grpId="0" bldLvl="0" autoUpdateAnimBg="0"/>
      <p:bldP spid="39" grpId="0" bldLvl="0" animBg="1" autoUpdateAnimBg="0"/>
      <p:bldP spid="40" grpId="0" bldLvl="0" animBg="1" autoUpdateAnimBg="0"/>
      <p:bldP spid="42" grpId="0" bldLvl="0" animBg="1" autoUpdateAnimBg="0"/>
      <p:bldP spid="43" grpId="0" bldLvl="0" animBg="1" autoUpdateAnimBg="0"/>
      <p:bldP spid="45" grpId="0" bldLvl="0" animBg="1" autoUpdateAnimBg="0"/>
      <p:bldP spid="47" grpId="0" bldLvl="0" animBg="1" autoUpdateAnimBg="0"/>
      <p:bldP spid="49" grpId="0" bldLvl="0" autoUpdateAnimBg="0"/>
      <p:bldP spid="50" grpId="0" bldLvl="0" autoUpdateAnimBg="0"/>
      <p:bldP spid="51"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10"/>
          <p:cNvSpPr>
            <a:spLocks noChangeShapeType="1"/>
          </p:cNvSpPr>
          <p:nvPr/>
        </p:nvSpPr>
        <p:spPr bwMode="auto">
          <a:xfrm flipH="1">
            <a:off x="2343150" y="4287838"/>
            <a:ext cx="5360988" cy="0"/>
          </a:xfrm>
          <a:prstGeom prst="line">
            <a:avLst/>
          </a:prstGeom>
          <a:noFill/>
          <a:ln w="9525">
            <a:solidFill>
              <a:srgbClr val="7F7F7F"/>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11"/>
          <p:cNvSpPr>
            <a:spLocks noChangeShapeType="1"/>
          </p:cNvSpPr>
          <p:nvPr/>
        </p:nvSpPr>
        <p:spPr bwMode="auto">
          <a:xfrm flipH="1">
            <a:off x="2374900" y="3695700"/>
            <a:ext cx="5360988" cy="1588"/>
          </a:xfrm>
          <a:prstGeom prst="line">
            <a:avLst/>
          </a:prstGeom>
          <a:noFill/>
          <a:ln w="9525">
            <a:solidFill>
              <a:srgbClr val="7F7F7F"/>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12"/>
          <p:cNvSpPr>
            <a:spLocks noChangeShapeType="1"/>
          </p:cNvSpPr>
          <p:nvPr/>
        </p:nvSpPr>
        <p:spPr bwMode="auto">
          <a:xfrm flipH="1">
            <a:off x="2343150" y="2976563"/>
            <a:ext cx="5360988" cy="0"/>
          </a:xfrm>
          <a:prstGeom prst="line">
            <a:avLst/>
          </a:prstGeom>
          <a:noFill/>
          <a:ln w="9525">
            <a:solidFill>
              <a:srgbClr val="7F7F7F"/>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13"/>
          <p:cNvSpPr>
            <a:spLocks noChangeShapeType="1"/>
          </p:cNvSpPr>
          <p:nvPr/>
        </p:nvSpPr>
        <p:spPr bwMode="auto">
          <a:xfrm flipH="1">
            <a:off x="2343150" y="2327275"/>
            <a:ext cx="5360988" cy="1588"/>
          </a:xfrm>
          <a:prstGeom prst="line">
            <a:avLst/>
          </a:prstGeom>
          <a:noFill/>
          <a:ln w="9525">
            <a:solidFill>
              <a:srgbClr val="7F7F7F"/>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9" name="图片 14"/>
          <p:cNvPicPr>
            <a:picLocks noChangeAspect="1" noChangeArrowheads="1"/>
          </p:cNvPicPr>
          <p:nvPr/>
        </p:nvPicPr>
        <p:blipFill>
          <a:blip r:embed="rId3"/>
          <a:srcRect/>
          <a:stretch>
            <a:fillRect/>
          </a:stretch>
        </p:blipFill>
        <p:spPr bwMode="auto">
          <a:xfrm>
            <a:off x="7991475" y="2111375"/>
            <a:ext cx="2192338" cy="1462088"/>
          </a:xfrm>
          <a:prstGeom prst="rect">
            <a:avLst/>
          </a:prstGeom>
          <a:noFill/>
          <a:ln w="19050">
            <a:noFill/>
            <a:bevel/>
            <a:headEnd/>
            <a:tailEnd/>
          </a:ln>
          <a:effectLst>
            <a:outerShdw blurRad="317500" dist="190500" dir="9000000" algn="r" rotWithShape="0">
              <a:prstClr val="black">
                <a:alpha val="40000"/>
              </a:prstClr>
            </a:outerShdw>
          </a:effectLst>
        </p:spPr>
      </p:pic>
      <p:pic>
        <p:nvPicPr>
          <p:cNvPr id="10" name="图片 15"/>
          <p:cNvPicPr>
            <a:picLocks noChangeAspect="1" noChangeArrowheads="1"/>
          </p:cNvPicPr>
          <p:nvPr/>
        </p:nvPicPr>
        <p:blipFill>
          <a:blip r:embed="rId4"/>
          <a:srcRect/>
          <a:stretch>
            <a:fillRect/>
          </a:stretch>
        </p:blipFill>
        <p:spPr bwMode="auto">
          <a:xfrm>
            <a:off x="8058150" y="3797300"/>
            <a:ext cx="2058988" cy="1546225"/>
          </a:xfrm>
          <a:prstGeom prst="rect">
            <a:avLst/>
          </a:prstGeom>
          <a:noFill/>
          <a:ln w="19050">
            <a:noFill/>
            <a:bevel/>
            <a:headEnd/>
            <a:tailEnd/>
          </a:ln>
          <a:effectLst>
            <a:outerShdw blurRad="317500" dist="190500" dir="9000000" algn="r" rotWithShape="0">
              <a:prstClr val="black">
                <a:alpha val="40000"/>
              </a:prstClr>
            </a:outerShdw>
          </a:effectLst>
        </p:spPr>
      </p:pic>
      <p:sp>
        <p:nvSpPr>
          <p:cNvPr id="11" name="直接连接符 16"/>
          <p:cNvSpPr>
            <a:spLocks noChangeShapeType="1"/>
          </p:cNvSpPr>
          <p:nvPr/>
        </p:nvSpPr>
        <p:spPr bwMode="auto">
          <a:xfrm>
            <a:off x="2374900" y="4921250"/>
            <a:ext cx="5327650" cy="0"/>
          </a:xfrm>
          <a:prstGeom prst="line">
            <a:avLst/>
          </a:prstGeom>
          <a:noFill/>
          <a:ln w="19050">
            <a:solidFill>
              <a:schemeClr val="tx1">
                <a:lumMod val="65000"/>
                <a:lumOff val="35000"/>
              </a:schemeClr>
            </a:solidFill>
            <a:bevel/>
            <a:headEnd/>
            <a:tailEnd type="triangle" w="med" len="med"/>
          </a:ln>
        </p:spPr>
        <p:txBody>
          <a:bodyPr/>
          <a:lstStyle/>
          <a:p>
            <a:pPr>
              <a:defRPr/>
            </a:pPr>
            <a:endParaRPr lang="zh-CN" altLang="en-US"/>
          </a:p>
        </p:txBody>
      </p:sp>
      <p:sp>
        <p:nvSpPr>
          <p:cNvPr id="12" name="直接连接符 17"/>
          <p:cNvSpPr>
            <a:spLocks noChangeShapeType="1"/>
          </p:cNvSpPr>
          <p:nvPr/>
        </p:nvSpPr>
        <p:spPr bwMode="auto">
          <a:xfrm flipV="1">
            <a:off x="2374900" y="2111375"/>
            <a:ext cx="0" cy="2809875"/>
          </a:xfrm>
          <a:prstGeom prst="line">
            <a:avLst/>
          </a:prstGeom>
          <a:noFill/>
          <a:ln w="19050">
            <a:solidFill>
              <a:schemeClr val="tx1">
                <a:lumMod val="65000"/>
                <a:lumOff val="35000"/>
              </a:schemeClr>
            </a:solidFill>
            <a:bevel/>
            <a:headEnd/>
            <a:tailEnd type="triangle" w="med" len="med"/>
          </a:ln>
        </p:spPr>
        <p:txBody>
          <a:bodyPr/>
          <a:lstStyle/>
          <a:p>
            <a:pPr>
              <a:defRPr/>
            </a:pPr>
            <a:endParaRPr lang="zh-CN" altLang="en-US"/>
          </a:p>
        </p:txBody>
      </p:sp>
      <p:sp>
        <p:nvSpPr>
          <p:cNvPr id="13" name="TextBox 18"/>
          <p:cNvSpPr>
            <a:spLocks noChangeArrowheads="1"/>
          </p:cNvSpPr>
          <p:nvPr/>
        </p:nvSpPr>
        <p:spPr bwMode="auto">
          <a:xfrm>
            <a:off x="1844675" y="2286000"/>
            <a:ext cx="41592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单击此处添加文本</a:t>
            </a:r>
          </a:p>
        </p:txBody>
      </p:sp>
      <p:grpSp>
        <p:nvGrpSpPr>
          <p:cNvPr id="2" name="组合 19"/>
          <p:cNvGrpSpPr>
            <a:grpSpLocks/>
          </p:cNvGrpSpPr>
          <p:nvPr/>
        </p:nvGrpSpPr>
        <p:grpSpPr bwMode="auto">
          <a:xfrm>
            <a:off x="2879725" y="4948238"/>
            <a:ext cx="4375150" cy="307975"/>
            <a:chOff x="0" y="0"/>
            <a:chExt cx="4376633" cy="307777"/>
          </a:xfrm>
        </p:grpSpPr>
        <p:sp>
          <p:nvSpPr>
            <p:cNvPr id="26652" name="矩形 20"/>
            <p:cNvSpPr>
              <a:spLocks noChangeArrowheads="1"/>
            </p:cNvSpPr>
            <p:nvPr/>
          </p:nvSpPr>
          <p:spPr bwMode="auto">
            <a:xfrm>
              <a:off x="0" y="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工作一</a:t>
              </a:r>
            </a:p>
          </p:txBody>
        </p:sp>
        <p:sp>
          <p:nvSpPr>
            <p:cNvPr id="26653" name="矩形 21"/>
            <p:cNvSpPr>
              <a:spLocks noChangeArrowheads="1"/>
            </p:cNvSpPr>
            <p:nvPr/>
          </p:nvSpPr>
          <p:spPr bwMode="auto">
            <a:xfrm>
              <a:off x="1205086" y="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工作二</a:t>
              </a:r>
            </a:p>
          </p:txBody>
        </p:sp>
        <p:sp>
          <p:nvSpPr>
            <p:cNvPr id="26654" name="矩形 22"/>
            <p:cNvSpPr>
              <a:spLocks noChangeArrowheads="1"/>
            </p:cNvSpPr>
            <p:nvPr/>
          </p:nvSpPr>
          <p:spPr bwMode="auto">
            <a:xfrm>
              <a:off x="3653358" y="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工作四</a:t>
              </a:r>
            </a:p>
          </p:txBody>
        </p:sp>
        <p:sp>
          <p:nvSpPr>
            <p:cNvPr id="26655" name="矩形 23"/>
            <p:cNvSpPr>
              <a:spLocks noChangeArrowheads="1"/>
            </p:cNvSpPr>
            <p:nvPr/>
          </p:nvSpPr>
          <p:spPr bwMode="auto">
            <a:xfrm>
              <a:off x="2429222" y="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工作三</a:t>
              </a:r>
            </a:p>
          </p:txBody>
        </p:sp>
      </p:grpSp>
      <p:sp>
        <p:nvSpPr>
          <p:cNvPr id="19" name="矩形 24"/>
          <p:cNvSpPr>
            <a:spLocks noChangeArrowheads="1"/>
          </p:cNvSpPr>
          <p:nvPr/>
        </p:nvSpPr>
        <p:spPr bwMode="auto">
          <a:xfrm>
            <a:off x="2806700" y="3767138"/>
            <a:ext cx="288925" cy="1144587"/>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0" name="矩形 25"/>
          <p:cNvSpPr>
            <a:spLocks noChangeArrowheads="1"/>
          </p:cNvSpPr>
          <p:nvPr/>
        </p:nvSpPr>
        <p:spPr bwMode="auto">
          <a:xfrm>
            <a:off x="3203575" y="3263900"/>
            <a:ext cx="288925" cy="1647825"/>
          </a:xfrm>
          <a:prstGeom prst="rect">
            <a:avLst/>
          </a:prstGeom>
          <a:solidFill>
            <a:schemeClr val="tx1">
              <a:lumMod val="50000"/>
              <a:lumOff val="50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1" name="矩形 26"/>
          <p:cNvSpPr>
            <a:spLocks noChangeArrowheads="1"/>
          </p:cNvSpPr>
          <p:nvPr/>
        </p:nvSpPr>
        <p:spPr bwMode="auto">
          <a:xfrm>
            <a:off x="4114800" y="3141663"/>
            <a:ext cx="287338" cy="1763712"/>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2" name="矩形 27"/>
          <p:cNvSpPr>
            <a:spLocks noChangeArrowheads="1"/>
          </p:cNvSpPr>
          <p:nvPr/>
        </p:nvSpPr>
        <p:spPr bwMode="auto">
          <a:xfrm>
            <a:off x="4511675" y="2590800"/>
            <a:ext cx="288925" cy="2314575"/>
          </a:xfrm>
          <a:prstGeom prst="rect">
            <a:avLst/>
          </a:prstGeom>
          <a:solidFill>
            <a:schemeClr val="tx1">
              <a:lumMod val="50000"/>
              <a:lumOff val="50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3" name="矩形 28"/>
          <p:cNvSpPr>
            <a:spLocks noChangeArrowheads="1"/>
          </p:cNvSpPr>
          <p:nvPr/>
        </p:nvSpPr>
        <p:spPr bwMode="auto">
          <a:xfrm>
            <a:off x="5338763" y="3679825"/>
            <a:ext cx="288925" cy="1225550"/>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4" name="矩形 29"/>
          <p:cNvSpPr>
            <a:spLocks noChangeArrowheads="1"/>
          </p:cNvSpPr>
          <p:nvPr/>
        </p:nvSpPr>
        <p:spPr bwMode="auto">
          <a:xfrm>
            <a:off x="5735638" y="3141663"/>
            <a:ext cx="288925" cy="1763712"/>
          </a:xfrm>
          <a:prstGeom prst="rect">
            <a:avLst/>
          </a:prstGeom>
          <a:solidFill>
            <a:schemeClr val="tx1">
              <a:lumMod val="50000"/>
              <a:lumOff val="50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5" name="矩形 30"/>
          <p:cNvSpPr>
            <a:spLocks noChangeArrowheads="1"/>
          </p:cNvSpPr>
          <p:nvPr/>
        </p:nvSpPr>
        <p:spPr bwMode="auto">
          <a:xfrm>
            <a:off x="6570663" y="3414713"/>
            <a:ext cx="288925" cy="1490662"/>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6" name="矩形 31"/>
          <p:cNvSpPr>
            <a:spLocks noChangeArrowheads="1"/>
          </p:cNvSpPr>
          <p:nvPr/>
        </p:nvSpPr>
        <p:spPr bwMode="auto">
          <a:xfrm>
            <a:off x="6967538" y="2760663"/>
            <a:ext cx="288925" cy="2144712"/>
          </a:xfrm>
          <a:prstGeom prst="rect">
            <a:avLst/>
          </a:prstGeom>
          <a:solidFill>
            <a:schemeClr val="tx1">
              <a:lumMod val="50000"/>
              <a:lumOff val="50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7" name="TextBox 32"/>
          <p:cNvSpPr>
            <a:spLocks noChangeArrowheads="1"/>
          </p:cNvSpPr>
          <p:nvPr/>
        </p:nvSpPr>
        <p:spPr bwMode="auto">
          <a:xfrm>
            <a:off x="3057525" y="2955925"/>
            <a:ext cx="5969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a:solidFill>
                  <a:srgbClr val="595959"/>
                </a:solidFill>
                <a:latin typeface="方正兰亭粗黑_GBK"/>
                <a:ea typeface="方正兰亭粗黑_GBK"/>
                <a:cs typeface="方正兰亭粗黑_GBK"/>
                <a:sym typeface="方正兰亭粗黑_GBK"/>
              </a:rPr>
              <a:t>57%</a:t>
            </a:r>
          </a:p>
        </p:txBody>
      </p:sp>
      <p:sp>
        <p:nvSpPr>
          <p:cNvPr id="28" name="TextBox 33"/>
          <p:cNvSpPr>
            <a:spLocks noChangeArrowheads="1"/>
          </p:cNvSpPr>
          <p:nvPr/>
        </p:nvSpPr>
        <p:spPr bwMode="auto">
          <a:xfrm>
            <a:off x="4384675" y="2282825"/>
            <a:ext cx="5873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a:solidFill>
                  <a:srgbClr val="595959"/>
                </a:solidFill>
                <a:latin typeface="方正兰亭粗黑_GBK"/>
                <a:ea typeface="方正兰亭粗黑_GBK"/>
                <a:cs typeface="方正兰亭粗黑_GBK"/>
                <a:sym typeface="方正兰亭粗黑_GBK"/>
              </a:rPr>
              <a:t>81%</a:t>
            </a:r>
          </a:p>
        </p:txBody>
      </p:sp>
      <p:sp>
        <p:nvSpPr>
          <p:cNvPr id="29" name="TextBox 34"/>
          <p:cNvSpPr>
            <a:spLocks noChangeArrowheads="1"/>
          </p:cNvSpPr>
          <p:nvPr/>
        </p:nvSpPr>
        <p:spPr bwMode="auto">
          <a:xfrm>
            <a:off x="5603875" y="2822575"/>
            <a:ext cx="5969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a:solidFill>
                  <a:srgbClr val="595959"/>
                </a:solidFill>
                <a:latin typeface="方正兰亭粗黑_GBK"/>
                <a:ea typeface="方正兰亭粗黑_GBK"/>
                <a:cs typeface="方正兰亭粗黑_GBK"/>
                <a:sym typeface="方正兰亭粗黑_GBK"/>
              </a:rPr>
              <a:t>59%</a:t>
            </a:r>
          </a:p>
        </p:txBody>
      </p:sp>
      <p:sp>
        <p:nvSpPr>
          <p:cNvPr id="30" name="TextBox 35"/>
          <p:cNvSpPr>
            <a:spLocks noChangeArrowheads="1"/>
          </p:cNvSpPr>
          <p:nvPr/>
        </p:nvSpPr>
        <p:spPr bwMode="auto">
          <a:xfrm>
            <a:off x="6840538" y="2436813"/>
            <a:ext cx="593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a:solidFill>
                  <a:srgbClr val="595959"/>
                </a:solidFill>
                <a:latin typeface="方正兰亭粗黑_GBK"/>
                <a:ea typeface="方正兰亭粗黑_GBK"/>
                <a:cs typeface="方正兰亭粗黑_GBK"/>
                <a:sym typeface="方正兰亭粗黑_GBK"/>
              </a:rPr>
              <a:t>72%</a:t>
            </a:r>
          </a:p>
        </p:txBody>
      </p:sp>
      <p:sp>
        <p:nvSpPr>
          <p:cNvPr id="31" name="矩形 36"/>
          <p:cNvSpPr>
            <a:spLocks noChangeArrowheads="1"/>
          </p:cNvSpPr>
          <p:nvPr/>
        </p:nvSpPr>
        <p:spPr bwMode="auto">
          <a:xfrm>
            <a:off x="2555875" y="5497513"/>
            <a:ext cx="287338" cy="192087"/>
          </a:xfrm>
          <a:prstGeom prst="rect">
            <a:avLst/>
          </a:prstGeom>
          <a:solidFill>
            <a:schemeClr val="tx1">
              <a:lumMod val="65000"/>
              <a:lumOff val="35000"/>
            </a:schemeClr>
          </a:solidFill>
          <a:ln w="25400">
            <a:noFill/>
            <a:bevel/>
            <a:headEnd/>
            <a:tailEnd/>
          </a:ln>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32" name="矩形 37"/>
          <p:cNvSpPr>
            <a:spLocks noChangeArrowheads="1"/>
          </p:cNvSpPr>
          <p:nvPr/>
        </p:nvSpPr>
        <p:spPr bwMode="auto">
          <a:xfrm>
            <a:off x="3970338" y="5497513"/>
            <a:ext cx="287337" cy="192087"/>
          </a:xfrm>
          <a:prstGeom prst="rect">
            <a:avLst/>
          </a:prstGeom>
          <a:solidFill>
            <a:schemeClr val="tx1">
              <a:lumMod val="50000"/>
              <a:lumOff val="50000"/>
            </a:schemeClr>
          </a:solidFill>
          <a:ln w="25400">
            <a:noFill/>
            <a:bevel/>
            <a:headEnd/>
            <a:tailEnd/>
          </a:ln>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33" name="矩形 38"/>
          <p:cNvSpPr>
            <a:spLocks noChangeArrowheads="1"/>
          </p:cNvSpPr>
          <p:nvPr/>
        </p:nvSpPr>
        <p:spPr bwMode="auto">
          <a:xfrm>
            <a:off x="2879725" y="5440363"/>
            <a:ext cx="7159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计划数</a:t>
            </a:r>
          </a:p>
        </p:txBody>
      </p:sp>
      <p:sp>
        <p:nvSpPr>
          <p:cNvPr id="34" name="矩形 39"/>
          <p:cNvSpPr>
            <a:spLocks noChangeArrowheads="1"/>
          </p:cNvSpPr>
          <p:nvPr/>
        </p:nvSpPr>
        <p:spPr bwMode="auto">
          <a:xfrm>
            <a:off x="4356100" y="5440363"/>
            <a:ext cx="717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实际数</a:t>
            </a: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0-#ppt_w/2"/>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0-#ppt_w/2"/>
                                          </p:val>
                                        </p:tav>
                                        <p:tav tm="100000">
                                          <p:val>
                                            <p:strVal val="#ppt_x"/>
                                          </p:val>
                                        </p:tav>
                                      </p:tavLst>
                                    </p:anim>
                                    <p:anim calcmode="lin" valueType="num">
                                      <p:cBhvr>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p:cBhvr>
                                        <p:cTn id="16" dur="5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p:cBhvr>
                                        <p:cTn id="19" dur="500"/>
                                        <p:tgtEl>
                                          <p:spTgt spid="11"/>
                                        </p:tgtEl>
                                      </p:cBhvr>
                                    </p:animEffect>
                                  </p:childTnLst>
                                </p:cTn>
                              </p:par>
                            </p:childTnLst>
                          </p:cTn>
                        </p:par>
                        <p:par>
                          <p:cTn id="20" fill="hold" nodeType="afterGroup">
                            <p:stCondLst>
                              <p:cond delay="1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p:cBhvr>
                                        <p:cTn id="26" dur="500"/>
                                        <p:tgtEl>
                                          <p:spTgt spid="13"/>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5"/>
                                        </p:tgtEl>
                                        <p:attrNameLst>
                                          <p:attrName>style.visibility</p:attrName>
                                        </p:attrNameLst>
                                      </p:cBhvr>
                                      <p:to>
                                        <p:strVal val="visible"/>
                                      </p:to>
                                    </p:set>
                                    <p:animEffect>
                                      <p:cBhvr>
                                        <p:cTn id="29" dur="500"/>
                                        <p:tgtEl>
                                          <p:spTgt spid="5"/>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6"/>
                                        </p:tgtEl>
                                        <p:attrNameLst>
                                          <p:attrName>style.visibility</p:attrName>
                                        </p:attrNameLst>
                                      </p:cBhvr>
                                      <p:to>
                                        <p:strVal val="visible"/>
                                      </p:to>
                                    </p:set>
                                    <p:animEffect>
                                      <p:cBhvr>
                                        <p:cTn id="32" dur="500"/>
                                        <p:tgtEl>
                                          <p:spTgt spid="6"/>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Effect>
                                      <p:cBhvr>
                                        <p:cTn id="35" dur="500"/>
                                        <p:tgtEl>
                                          <p:spTgt spid="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8"/>
                                        </p:tgtEl>
                                        <p:attrNameLst>
                                          <p:attrName>style.visibility</p:attrName>
                                        </p:attrNameLst>
                                      </p:cBhvr>
                                      <p:to>
                                        <p:strVal val="visible"/>
                                      </p:to>
                                    </p:set>
                                    <p:animEffect>
                                      <p:cBhvr>
                                        <p:cTn id="38" dur="500"/>
                                        <p:tgtEl>
                                          <p:spTgt spid="8"/>
                                        </p:tgtEl>
                                      </p:cBhvr>
                                    </p:animEffect>
                                  </p:childTnLst>
                                </p:cTn>
                              </p:par>
                            </p:childTnLst>
                          </p:cTn>
                        </p:par>
                        <p:par>
                          <p:cTn id="39" fill="hold" nodeType="afterGroup">
                            <p:stCondLst>
                              <p:cond delay="1750"/>
                            </p:stCondLst>
                            <p:childTnLst>
                              <p:par>
                                <p:cTn id="40" presetID="2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p:cBhvr>
                                        <p:cTn id="42" dur="500"/>
                                        <p:tgtEl>
                                          <p:spTgt spid="19"/>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p:cBhvr>
                                        <p:cTn id="45" dur="500"/>
                                        <p:tgtEl>
                                          <p:spTgt spid="2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p:cBhvr>
                                        <p:cTn id="48" dur="500"/>
                                        <p:tgtEl>
                                          <p:spTgt spid="21"/>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p:cBhvr>
                                        <p:cTn id="51" dur="500"/>
                                        <p:tgtEl>
                                          <p:spTgt spid="2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p:cBhvr>
                                        <p:cTn id="54" dur="500"/>
                                        <p:tgtEl>
                                          <p:spTgt spid="2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p:cBhvr>
                                        <p:cTn id="57" dur="500"/>
                                        <p:tgtEl>
                                          <p:spTgt spid="2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p:cBhvr>
                                        <p:cTn id="60" dur="500"/>
                                        <p:tgtEl>
                                          <p:spTgt spid="25"/>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500"/>
                                        <p:tgtEl>
                                          <p:spTgt spid="26"/>
                                        </p:tgtEl>
                                      </p:cBhvr>
                                    </p:animEffect>
                                  </p:childTnLst>
                                </p:cTn>
                              </p:par>
                            </p:childTnLst>
                          </p:cTn>
                        </p:par>
                        <p:par>
                          <p:cTn id="64" fill="hold" nodeType="afterGroup">
                            <p:stCondLst>
                              <p:cond delay="2250"/>
                            </p:stCondLst>
                            <p:childTnLst>
                              <p:par>
                                <p:cTn id="65" presetID="2" presetClass="entr" presetSubtype="9"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ppt_x</p:attrName>
                                        </p:attrNameLst>
                                      </p:cBhvr>
                                      <p:tavLst>
                                        <p:tav tm="0">
                                          <p:val>
                                            <p:strVal val="0-#ppt_w/2"/>
                                          </p:val>
                                        </p:tav>
                                        <p:tav tm="100000">
                                          <p:val>
                                            <p:strVal val="#ppt_x"/>
                                          </p:val>
                                        </p:tav>
                                      </p:tavLst>
                                    </p:anim>
                                    <p:anim calcmode="lin" valueType="num">
                                      <p:cBhvr>
                                        <p:cTn id="68" dur="500" fill="hold"/>
                                        <p:tgtEl>
                                          <p:spTgt spid="27"/>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ppt_x</p:attrName>
                                        </p:attrNameLst>
                                      </p:cBhvr>
                                      <p:tavLst>
                                        <p:tav tm="0">
                                          <p:val>
                                            <p:strVal val="0-#ppt_w/2"/>
                                          </p:val>
                                        </p:tav>
                                        <p:tav tm="100000">
                                          <p:val>
                                            <p:strVal val="#ppt_x"/>
                                          </p:val>
                                        </p:tav>
                                      </p:tavLst>
                                    </p:anim>
                                    <p:anim calcmode="lin" valueType="num">
                                      <p:cBhvr>
                                        <p:cTn id="72" dur="500" fill="hold"/>
                                        <p:tgtEl>
                                          <p:spTgt spid="28"/>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p:cTn id="75" dur="500" fill="hold"/>
                                        <p:tgtEl>
                                          <p:spTgt spid="29"/>
                                        </p:tgtEl>
                                        <p:attrNameLst>
                                          <p:attrName>ppt_x</p:attrName>
                                        </p:attrNameLst>
                                      </p:cBhvr>
                                      <p:tavLst>
                                        <p:tav tm="0">
                                          <p:val>
                                            <p:strVal val="0-#ppt_w/2"/>
                                          </p:val>
                                        </p:tav>
                                        <p:tav tm="100000">
                                          <p:val>
                                            <p:strVal val="#ppt_x"/>
                                          </p:val>
                                        </p:tav>
                                      </p:tavLst>
                                    </p:anim>
                                    <p:anim calcmode="lin" valueType="num">
                                      <p:cBhvr>
                                        <p:cTn id="76" dur="500" fill="hold"/>
                                        <p:tgtEl>
                                          <p:spTgt spid="29"/>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ppt_x</p:attrName>
                                        </p:attrNameLst>
                                      </p:cBhvr>
                                      <p:tavLst>
                                        <p:tav tm="0">
                                          <p:val>
                                            <p:strVal val="0-#ppt_w/2"/>
                                          </p:val>
                                        </p:tav>
                                        <p:tav tm="100000">
                                          <p:val>
                                            <p:strVal val="#ppt_x"/>
                                          </p:val>
                                        </p:tav>
                                      </p:tavLst>
                                    </p:anim>
                                    <p:anim calcmode="lin" valueType="num">
                                      <p:cBhvr>
                                        <p:cTn id="80" dur="500" fill="hold"/>
                                        <p:tgtEl>
                                          <p:spTgt spid="30"/>
                                        </p:tgtEl>
                                        <p:attrNameLst>
                                          <p:attrName>ppt_y</p:attrName>
                                        </p:attrNameLst>
                                      </p:cBhvr>
                                      <p:tavLst>
                                        <p:tav tm="0">
                                          <p:val>
                                            <p:strVal val="0-#ppt_h/2"/>
                                          </p:val>
                                        </p:tav>
                                        <p:tav tm="100000">
                                          <p:val>
                                            <p:strVal val="#ppt_y"/>
                                          </p:val>
                                        </p:tav>
                                      </p:tavLst>
                                    </p:anim>
                                  </p:childTnLst>
                                </p:cTn>
                              </p:par>
                            </p:childTnLst>
                          </p:cTn>
                        </p:par>
                        <p:par>
                          <p:cTn id="81" fill="hold" nodeType="afterGroup">
                            <p:stCondLst>
                              <p:cond delay="2750"/>
                            </p:stCondLst>
                            <p:childTnLst>
                              <p:par>
                                <p:cTn id="82" presetID="2" presetClass="entr" presetSubtype="4"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500" fill="hold"/>
                                        <p:tgtEl>
                                          <p:spTgt spid="31"/>
                                        </p:tgtEl>
                                        <p:attrNameLst>
                                          <p:attrName>ppt_x</p:attrName>
                                        </p:attrNameLst>
                                      </p:cBhvr>
                                      <p:tavLst>
                                        <p:tav tm="0">
                                          <p:val>
                                            <p:strVal val="#ppt_x"/>
                                          </p:val>
                                        </p:tav>
                                        <p:tav tm="100000">
                                          <p:val>
                                            <p:strVal val="#ppt_x"/>
                                          </p:val>
                                        </p:tav>
                                      </p:tavLst>
                                    </p:anim>
                                    <p:anim calcmode="lin" valueType="num">
                                      <p:cBhvr>
                                        <p:cTn id="85" dur="500" fill="hold"/>
                                        <p:tgtEl>
                                          <p:spTgt spid="31"/>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p:cTn id="88" dur="500" fill="hold"/>
                                        <p:tgtEl>
                                          <p:spTgt spid="32"/>
                                        </p:tgtEl>
                                        <p:attrNameLst>
                                          <p:attrName>ppt_x</p:attrName>
                                        </p:attrNameLst>
                                      </p:cBhvr>
                                      <p:tavLst>
                                        <p:tav tm="0">
                                          <p:val>
                                            <p:strVal val="#ppt_x"/>
                                          </p:val>
                                        </p:tav>
                                        <p:tav tm="100000">
                                          <p:val>
                                            <p:strVal val="#ppt_x"/>
                                          </p:val>
                                        </p:tav>
                                      </p:tavLst>
                                    </p:anim>
                                    <p:anim calcmode="lin" valueType="num">
                                      <p:cBhvr>
                                        <p:cTn id="89" dur="500" fill="hold"/>
                                        <p:tgtEl>
                                          <p:spTgt spid="32"/>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ppt_x</p:attrName>
                                        </p:attrNameLst>
                                      </p:cBhvr>
                                      <p:tavLst>
                                        <p:tav tm="0">
                                          <p:val>
                                            <p:strVal val="#ppt_x"/>
                                          </p:val>
                                        </p:tav>
                                        <p:tav tm="100000">
                                          <p:val>
                                            <p:strVal val="#ppt_x"/>
                                          </p:val>
                                        </p:tav>
                                      </p:tavLst>
                                    </p:anim>
                                    <p:anim calcmode="lin" valueType="num">
                                      <p:cBhvr>
                                        <p:cTn id="93" dur="500" fill="hold"/>
                                        <p:tgtEl>
                                          <p:spTgt spid="33"/>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p:cTn id="96" dur="500" fill="hold"/>
                                        <p:tgtEl>
                                          <p:spTgt spid="34"/>
                                        </p:tgtEl>
                                        <p:attrNameLst>
                                          <p:attrName>ppt_x</p:attrName>
                                        </p:attrNameLst>
                                      </p:cBhvr>
                                      <p:tavLst>
                                        <p:tav tm="0">
                                          <p:val>
                                            <p:strVal val="#ppt_x"/>
                                          </p:val>
                                        </p:tav>
                                        <p:tav tm="100000">
                                          <p:val>
                                            <p:strVal val="#ppt_x"/>
                                          </p:val>
                                        </p:tav>
                                      </p:tavLst>
                                    </p:anim>
                                    <p:anim calcmode="lin" valueType="num">
                                      <p:cBhvr>
                                        <p:cTn id="9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bldLvl="0" autoUpdateAnimBg="0"/>
      <p:bldP spid="19" grpId="0" bldLvl="0" animBg="1" autoUpdateAnimBg="0"/>
      <p:bldP spid="20" grpId="0" bldLvl="0" animBg="1" autoUpdateAnimBg="0"/>
      <p:bldP spid="21" grpId="0" bldLvl="0" animBg="1" autoUpdateAnimBg="0"/>
      <p:bldP spid="22" grpId="0" bldLvl="0" animBg="1" autoUpdateAnimBg="0"/>
      <p:bldP spid="23" grpId="0" bldLvl="0" animBg="1" autoUpdateAnimBg="0"/>
      <p:bldP spid="24" grpId="0" bldLvl="0" animBg="1" autoUpdateAnimBg="0"/>
      <p:bldP spid="25" grpId="0" bldLvl="0" animBg="1" autoUpdateAnimBg="0"/>
      <p:bldP spid="26" grpId="0" bldLvl="0" animBg="1" autoUpdateAnimBg="0"/>
      <p:bldP spid="27" grpId="0" bldLvl="0" autoUpdateAnimBg="0"/>
      <p:bldP spid="28" grpId="0" bldLvl="0" autoUpdateAnimBg="0"/>
      <p:bldP spid="29" grpId="0" bldLvl="0" autoUpdateAnimBg="0"/>
      <p:bldP spid="30" grpId="0" bldLvl="0" autoUpdateAnimBg="0"/>
      <p:bldP spid="31" grpId="0" bldLvl="0" animBg="1" autoUpdateAnimBg="0"/>
      <p:bldP spid="32" grpId="0" bldLvl="0" animBg="1" autoUpdateAnimBg="0"/>
      <p:bldP spid="33" grpId="0" bldLvl="0" autoUpdateAnimBg="0"/>
      <p:bldP spid="34"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itchFamily="34" charset="-122"/>
                <a:ea typeface="微软雅黑" pitchFamily="34" charset="-122"/>
              </a:rPr>
              <a:t>YOUR TEXT HERE</a:t>
            </a:r>
            <a:endParaRPr lang="zh-CN" altLang="en-US" sz="33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a:grpSpLocks/>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3" name="组合 15"/>
          <p:cNvGrpSpPr>
            <a:grpSpLocks/>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4" name="组合 18"/>
          <p:cNvGrpSpPr>
            <a:grpSpLocks/>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5" name="组合 21"/>
          <p:cNvGrpSpPr>
            <a:grpSpLocks/>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03</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nodeType="afterGroup">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nodeType="afterGroup">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nodeType="afterGroup">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2470150" y="1911350"/>
            <a:ext cx="2227263" cy="2232025"/>
            <a:chOff x="800752" y="1176303"/>
            <a:chExt cx="2227424" cy="2232424"/>
          </a:xfrm>
          <a:effectLst>
            <a:outerShdw blurRad="317500" dist="190500" dir="9000000" algn="r" rotWithShape="0">
              <a:prstClr val="black">
                <a:alpha val="40000"/>
              </a:prstClr>
            </a:outerShdw>
          </a:effectLst>
        </p:grpSpPr>
        <p:grpSp>
          <p:nvGrpSpPr>
            <p:cNvPr id="3" name="组合 49"/>
            <p:cNvGrpSpPr>
              <a:grpSpLocks/>
            </p:cNvGrpSpPr>
            <p:nvPr/>
          </p:nvGrpSpPr>
          <p:grpSpPr bwMode="auto">
            <a:xfrm>
              <a:off x="800752" y="1176303"/>
              <a:ext cx="2227424" cy="2232424"/>
              <a:chOff x="1529375" y="1276859"/>
              <a:chExt cx="2373418" cy="2378746"/>
            </a:xfrm>
          </p:grpSpPr>
          <p:sp>
            <p:nvSpPr>
              <p:cNvPr id="9" name="椭圆 8"/>
              <p:cNvSpPr/>
              <p:nvPr/>
            </p:nvSpPr>
            <p:spPr>
              <a:xfrm>
                <a:off x="1635951" y="1386830"/>
                <a:ext cx="2160266" cy="2158805"/>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tx1">
                  <a:lumMod val="65000"/>
                  <a:lumOff val="35000"/>
                </a:schemeClr>
              </a:solidFill>
              <a:ln>
                <a:noFill/>
              </a:ln>
            </p:spPr>
            <p:txBody>
              <a:bodyPr/>
              <a:lstStyle/>
              <a:p>
                <a:pPr>
                  <a:defRPr/>
                </a:pPr>
                <a:endParaRPr lang="zh-CN" altLang="en-US">
                  <a:solidFill>
                    <a:schemeClr val="tx1">
                      <a:lumMod val="75000"/>
                      <a:lumOff val="25000"/>
                    </a:schemeClr>
                  </a:solidFill>
                </a:endParaRPr>
              </a:p>
            </p:txBody>
          </p:sp>
        </p:grpSp>
        <p:sp>
          <p:nvSpPr>
            <p:cNvPr id="28695" name="TextBox 6"/>
            <p:cNvSpPr txBox="1">
              <a:spLocks noChangeArrowheads="1"/>
            </p:cNvSpPr>
            <p:nvPr/>
          </p:nvSpPr>
          <p:spPr bwMode="auto">
            <a:xfrm>
              <a:off x="1584480" y="1844450"/>
              <a:ext cx="646331" cy="461665"/>
            </a:xfrm>
            <a:prstGeom prst="rect">
              <a:avLst/>
            </a:prstGeom>
            <a:noFill/>
            <a:ln w="9525">
              <a:noFill/>
              <a:miter lim="800000"/>
              <a:headEnd/>
              <a:tailEnd/>
            </a:ln>
          </p:spPr>
          <p:txBody>
            <a:bodyPr wrap="none">
              <a:spAutoFit/>
            </a:bodyPr>
            <a:lstStyle/>
            <a:p>
              <a:pPr>
                <a:defRPr/>
              </a:pPr>
              <a:r>
                <a:rPr lang="en-US" altLang="zh-CN" sz="2400">
                  <a:latin typeface="方正大黑简体"/>
                  <a:ea typeface="方正大黑简体"/>
                  <a:cs typeface="方正大黑简体"/>
                </a:rPr>
                <a:t>76%</a:t>
              </a:r>
              <a:endParaRPr lang="zh-CN" altLang="en-US" sz="2400">
                <a:latin typeface="方正大黑简体"/>
                <a:ea typeface="方正大黑简体"/>
                <a:cs typeface="方正大黑简体"/>
              </a:endParaRPr>
            </a:p>
          </p:txBody>
        </p:sp>
        <p:sp>
          <p:nvSpPr>
            <p:cNvPr id="8" name="TextBox 7"/>
            <p:cNvSpPr txBox="1"/>
            <p:nvPr/>
          </p:nvSpPr>
          <p:spPr>
            <a:xfrm>
              <a:off x="1176059" y="2289340"/>
              <a:ext cx="1622870" cy="400182"/>
            </a:xfrm>
            <a:prstGeom prst="rect">
              <a:avLst/>
            </a:prstGeom>
            <a:noFill/>
          </p:spPr>
          <p:txBody>
            <a:bodyPr wrap="none">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grpSp>
      <p:grpSp>
        <p:nvGrpSpPr>
          <p:cNvPr id="4" name="组合 10"/>
          <p:cNvGrpSpPr>
            <a:grpSpLocks/>
          </p:cNvGrpSpPr>
          <p:nvPr/>
        </p:nvGrpSpPr>
        <p:grpSpPr bwMode="auto">
          <a:xfrm>
            <a:off x="2474913" y="4283075"/>
            <a:ext cx="2222500" cy="1254125"/>
            <a:chOff x="804672" y="3483883"/>
            <a:chExt cx="2223504" cy="1254104"/>
          </a:xfrm>
        </p:grpSpPr>
        <p:sp>
          <p:nvSpPr>
            <p:cNvPr id="12" name="矩形 11"/>
            <p:cNvSpPr/>
            <p:nvPr/>
          </p:nvSpPr>
          <p:spPr>
            <a:xfrm>
              <a:off x="901553" y="3483883"/>
              <a:ext cx="2126623" cy="7143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400">
                <a:solidFill>
                  <a:schemeClr val="tx1">
                    <a:lumMod val="75000"/>
                    <a:lumOff val="25000"/>
                  </a:schemeClr>
                </a:solidFill>
              </a:endParaRPr>
            </a:p>
          </p:txBody>
        </p:sp>
        <p:sp>
          <p:nvSpPr>
            <p:cNvPr id="13" name="矩形 12"/>
            <p:cNvSpPr/>
            <p:nvPr/>
          </p:nvSpPr>
          <p:spPr>
            <a:xfrm>
              <a:off x="804672" y="3633106"/>
              <a:ext cx="2198093" cy="1104881"/>
            </a:xfrm>
            <a:prstGeom prst="rect">
              <a:avLst/>
            </a:prstGeom>
          </p:spPr>
          <p:txBody>
            <a:bodyPr>
              <a:spAutoFit/>
            </a:bodyPr>
            <a:lstStyle/>
            <a:p>
              <a:pPr>
                <a:lnSpc>
                  <a:spcPct val="120000"/>
                </a:lnSpc>
                <a:defRPr/>
              </a:pPr>
              <a:r>
                <a:rPr lang="en-US" altLang="zh-CN" sz="1400" dirty="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a:p>
              <a:pPr>
                <a:lnSpc>
                  <a:spcPct val="120000"/>
                </a:lnSpc>
                <a:defRPr/>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13"/>
          <p:cNvGrpSpPr>
            <a:grpSpLocks/>
          </p:cNvGrpSpPr>
          <p:nvPr/>
        </p:nvGrpSpPr>
        <p:grpSpPr bwMode="auto">
          <a:xfrm>
            <a:off x="5210175" y="1911350"/>
            <a:ext cx="2127250" cy="2128838"/>
            <a:chOff x="3540169" y="1176303"/>
            <a:chExt cx="2126625" cy="2129124"/>
          </a:xfrm>
          <a:effectLst>
            <a:outerShdw blurRad="317500" dist="190500" dir="9000000" algn="r" rotWithShape="0">
              <a:prstClr val="black">
                <a:alpha val="40000"/>
              </a:prstClr>
            </a:outerShdw>
          </a:effectLst>
        </p:grpSpPr>
        <p:sp>
          <p:nvSpPr>
            <p:cNvPr id="15" name="椭圆 14"/>
            <p:cNvSpPr/>
            <p:nvPr/>
          </p:nvSpPr>
          <p:spPr>
            <a:xfrm>
              <a:off x="3540169" y="1176303"/>
              <a:ext cx="2025055" cy="2025922"/>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
            <p:cNvSpPr/>
            <p:nvPr/>
          </p:nvSpPr>
          <p:spPr>
            <a:xfrm>
              <a:off x="3578258" y="2287702"/>
              <a:ext cx="2088536" cy="1017725"/>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690" name="TextBox 16"/>
            <p:cNvSpPr txBox="1">
              <a:spLocks noChangeArrowheads="1"/>
            </p:cNvSpPr>
            <p:nvPr/>
          </p:nvSpPr>
          <p:spPr bwMode="auto">
            <a:xfrm>
              <a:off x="4223097" y="1741150"/>
              <a:ext cx="646331" cy="461665"/>
            </a:xfrm>
            <a:prstGeom prst="rect">
              <a:avLst/>
            </a:prstGeom>
            <a:noFill/>
            <a:ln w="9525">
              <a:noFill/>
              <a:miter lim="800000"/>
              <a:headEnd/>
              <a:tailEnd/>
            </a:ln>
          </p:spPr>
          <p:txBody>
            <a:bodyPr wrap="none">
              <a:spAutoFit/>
            </a:bodyPr>
            <a:lstStyle/>
            <a:p>
              <a:pPr>
                <a:defRPr/>
              </a:pPr>
              <a:r>
                <a:rPr lang="en-US" altLang="zh-CN" sz="2400">
                  <a:latin typeface="方正大黑简体"/>
                  <a:ea typeface="方正大黑简体"/>
                  <a:cs typeface="方正大黑简体"/>
                </a:rPr>
                <a:t>48%</a:t>
              </a:r>
              <a:endParaRPr lang="zh-CN" altLang="en-US" sz="2400">
                <a:latin typeface="方正大黑简体"/>
                <a:ea typeface="方正大黑简体"/>
                <a:cs typeface="方正大黑简体"/>
              </a:endParaRPr>
            </a:p>
          </p:txBody>
        </p:sp>
        <p:sp>
          <p:nvSpPr>
            <p:cNvPr id="18" name="TextBox 17"/>
            <p:cNvSpPr txBox="1"/>
            <p:nvPr/>
          </p:nvSpPr>
          <p:spPr>
            <a:xfrm>
              <a:off x="3791550" y="2208317"/>
              <a:ext cx="1622276" cy="400164"/>
            </a:xfrm>
            <a:prstGeom prst="rect">
              <a:avLst/>
            </a:prstGeom>
            <a:noFill/>
          </p:spPr>
          <p:txBody>
            <a:bodyPr wrap="none">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grpSp>
      <p:grpSp>
        <p:nvGrpSpPr>
          <p:cNvPr id="6" name="组合 18"/>
          <p:cNvGrpSpPr>
            <a:grpSpLocks/>
          </p:cNvGrpSpPr>
          <p:nvPr/>
        </p:nvGrpSpPr>
        <p:grpSpPr bwMode="auto">
          <a:xfrm>
            <a:off x="5113338" y="4281488"/>
            <a:ext cx="2295525" cy="998537"/>
            <a:chOff x="3443290" y="3483074"/>
            <a:chExt cx="2295900" cy="999146"/>
          </a:xfrm>
        </p:grpSpPr>
        <p:sp>
          <p:nvSpPr>
            <p:cNvPr id="20" name="矩形 19"/>
            <p:cNvSpPr/>
            <p:nvPr/>
          </p:nvSpPr>
          <p:spPr>
            <a:xfrm>
              <a:off x="3540143" y="3483074"/>
              <a:ext cx="2126010" cy="7148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400">
                <a:solidFill>
                  <a:schemeClr val="tx1">
                    <a:lumMod val="75000"/>
                    <a:lumOff val="25000"/>
                  </a:schemeClr>
                </a:solidFill>
              </a:endParaRPr>
            </a:p>
          </p:txBody>
        </p:sp>
        <p:sp>
          <p:nvSpPr>
            <p:cNvPr id="21" name="矩形 20"/>
            <p:cNvSpPr/>
            <p:nvPr/>
          </p:nvSpPr>
          <p:spPr>
            <a:xfrm>
              <a:off x="3443290" y="3632390"/>
              <a:ext cx="2295900" cy="849830"/>
            </a:xfrm>
            <a:prstGeom prst="rect">
              <a:avLst/>
            </a:prstGeom>
          </p:spPr>
          <p:txBody>
            <a:bodyPr>
              <a:spAutoFit/>
            </a:bodyPr>
            <a:lstStyle/>
            <a:p>
              <a:pPr>
                <a:lnSpc>
                  <a:spcPct val="120000"/>
                </a:lnSpc>
                <a:defRPr/>
              </a:pPr>
              <a:r>
                <a:rPr lang="en-US" altLang="zh-CN" sz="1400" dirty="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p:txBody>
        </p:sp>
      </p:grpSp>
      <p:grpSp>
        <p:nvGrpSpPr>
          <p:cNvPr id="7" name="组合 21"/>
          <p:cNvGrpSpPr>
            <a:grpSpLocks/>
          </p:cNvGrpSpPr>
          <p:nvPr/>
        </p:nvGrpSpPr>
        <p:grpSpPr bwMode="auto">
          <a:xfrm>
            <a:off x="7848600" y="1911350"/>
            <a:ext cx="2122488" cy="2128838"/>
            <a:chOff x="6178788" y="1176303"/>
            <a:chExt cx="2122208" cy="2129124"/>
          </a:xfrm>
          <a:effectLst>
            <a:outerShdw blurRad="317500" dist="190500" dir="9000000" algn="r" rotWithShape="0">
              <a:prstClr val="black">
                <a:alpha val="40000"/>
              </a:prstClr>
            </a:outerShdw>
          </a:effectLst>
        </p:grpSpPr>
        <p:sp>
          <p:nvSpPr>
            <p:cNvPr id="23" name="椭圆 22"/>
            <p:cNvSpPr/>
            <p:nvPr/>
          </p:nvSpPr>
          <p:spPr>
            <a:xfrm>
              <a:off x="6275613" y="1176303"/>
              <a:ext cx="2025383" cy="2025922"/>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683" name="TextBox 23"/>
            <p:cNvSpPr txBox="1">
              <a:spLocks noChangeArrowheads="1"/>
            </p:cNvSpPr>
            <p:nvPr/>
          </p:nvSpPr>
          <p:spPr bwMode="auto">
            <a:xfrm>
              <a:off x="6958100" y="1741150"/>
              <a:ext cx="646331" cy="461665"/>
            </a:xfrm>
            <a:prstGeom prst="rect">
              <a:avLst/>
            </a:prstGeom>
            <a:noFill/>
            <a:ln w="9525">
              <a:noFill/>
              <a:miter lim="800000"/>
              <a:headEnd/>
              <a:tailEnd/>
            </a:ln>
          </p:spPr>
          <p:txBody>
            <a:bodyPr wrap="none">
              <a:spAutoFit/>
            </a:bodyPr>
            <a:lstStyle/>
            <a:p>
              <a:pPr>
                <a:defRPr/>
              </a:pPr>
              <a:r>
                <a:rPr lang="en-US" altLang="zh-CN" sz="2400">
                  <a:latin typeface="方正大黑简体"/>
                  <a:ea typeface="方正大黑简体"/>
                  <a:cs typeface="方正大黑简体"/>
                </a:rPr>
                <a:t>22%</a:t>
              </a:r>
              <a:endParaRPr lang="zh-CN" altLang="en-US" sz="2400">
                <a:latin typeface="方正大黑简体"/>
                <a:ea typeface="方正大黑简体"/>
                <a:cs typeface="方正大黑简体"/>
              </a:endParaRPr>
            </a:p>
          </p:txBody>
        </p:sp>
        <p:sp>
          <p:nvSpPr>
            <p:cNvPr id="25" name="TextBox 24"/>
            <p:cNvSpPr txBox="1"/>
            <p:nvPr/>
          </p:nvSpPr>
          <p:spPr>
            <a:xfrm>
              <a:off x="6538146" y="2244835"/>
              <a:ext cx="1622539" cy="400164"/>
            </a:xfrm>
            <a:prstGeom prst="rect">
              <a:avLst/>
            </a:prstGeom>
            <a:noFill/>
          </p:spPr>
          <p:txBody>
            <a:bodyPr wrap="none">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sp>
          <p:nvSpPr>
            <p:cNvPr id="26" name="椭圆 1"/>
            <p:cNvSpPr/>
            <p:nvPr/>
          </p:nvSpPr>
          <p:spPr>
            <a:xfrm>
              <a:off x="6178788" y="2276589"/>
              <a:ext cx="1174595" cy="1028838"/>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tx1">
                <a:lumMod val="65000"/>
                <a:lumOff val="35000"/>
              </a:schemeClr>
            </a:solidFill>
            <a:ln>
              <a:noFill/>
            </a:ln>
          </p:spPr>
          <p:txBody>
            <a:bodyPr/>
            <a:lstStyle/>
            <a:p>
              <a:pPr>
                <a:defRPr/>
              </a:pPr>
              <a:endParaRPr lang="zh-CN" altLang="en-US">
                <a:solidFill>
                  <a:schemeClr val="tx1">
                    <a:lumMod val="75000"/>
                    <a:lumOff val="25000"/>
                  </a:schemeClr>
                </a:solidFill>
              </a:endParaRPr>
            </a:p>
          </p:txBody>
        </p:sp>
      </p:grpSp>
      <p:grpSp>
        <p:nvGrpSpPr>
          <p:cNvPr id="11" name="组合 26"/>
          <p:cNvGrpSpPr>
            <a:grpSpLocks/>
          </p:cNvGrpSpPr>
          <p:nvPr/>
        </p:nvGrpSpPr>
        <p:grpSpPr bwMode="auto">
          <a:xfrm>
            <a:off x="7872413" y="4284663"/>
            <a:ext cx="2224087" cy="998537"/>
            <a:chOff x="6201738" y="3485358"/>
            <a:chExt cx="2225194" cy="999341"/>
          </a:xfrm>
        </p:grpSpPr>
        <p:sp>
          <p:nvSpPr>
            <p:cNvPr id="28" name="矩形 27"/>
            <p:cNvSpPr/>
            <p:nvPr/>
          </p:nvSpPr>
          <p:spPr>
            <a:xfrm>
              <a:off x="6274799" y="3485358"/>
              <a:ext cx="2126720" cy="7149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400">
                <a:solidFill>
                  <a:schemeClr val="tx1">
                    <a:lumMod val="75000"/>
                    <a:lumOff val="25000"/>
                  </a:schemeClr>
                </a:solidFill>
              </a:endParaRPr>
            </a:p>
          </p:txBody>
        </p:sp>
        <p:sp>
          <p:nvSpPr>
            <p:cNvPr id="29" name="矩形 28"/>
            <p:cNvSpPr/>
            <p:nvPr/>
          </p:nvSpPr>
          <p:spPr>
            <a:xfrm>
              <a:off x="6201738" y="3634703"/>
              <a:ext cx="2225194" cy="849996"/>
            </a:xfrm>
            <a:prstGeom prst="rect">
              <a:avLst/>
            </a:prstGeom>
          </p:spPr>
          <p:txBody>
            <a:bodyPr>
              <a:spAutoFit/>
            </a:bodyPr>
            <a:lstStyle/>
            <a:p>
              <a:pPr>
                <a:lnSpc>
                  <a:spcPct val="120000"/>
                </a:lnSpc>
                <a:defRPr/>
              </a:pPr>
              <a:r>
                <a:rPr lang="en-US" altLang="zh-CN" sz="1400" dirty="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par>
                                <p:cTn id="11" presetID="47"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360"/>
                                          </p:val>
                                        </p:tav>
                                        <p:tav tm="100000">
                                          <p:val>
                                            <p:fltVal val="0"/>
                                          </p:val>
                                        </p:tav>
                                      </p:tavLst>
                                    </p:anim>
                                    <p:animEffect transition="in" filter="fade">
                                      <p:cBhvr>
                                        <p:cTn id="21" dur="1000"/>
                                        <p:tgtEl>
                                          <p:spTgt spid="5"/>
                                        </p:tgtEl>
                                      </p:cBhvr>
                                    </p:animEffect>
                                  </p:childTnLst>
                                </p:cTn>
                              </p:par>
                              <p:par>
                                <p:cTn id="22" presetID="47" presetClass="entr" presetSubtype="0" fill="hold" nodeType="withEffect">
                                  <p:stCondLst>
                                    <p:cond delay="1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 calcmode="lin" valueType="num">
                                      <p:cBhvr>
                                        <p:cTn id="31" dur="1000" fill="hold"/>
                                        <p:tgtEl>
                                          <p:spTgt spid="7"/>
                                        </p:tgtEl>
                                        <p:attrNameLst>
                                          <p:attrName>style.rotation</p:attrName>
                                        </p:attrNameLst>
                                      </p:cBhvr>
                                      <p:tavLst>
                                        <p:tav tm="0">
                                          <p:val>
                                            <p:fltVal val="360"/>
                                          </p:val>
                                        </p:tav>
                                        <p:tav tm="100000">
                                          <p:val>
                                            <p:fltVal val="0"/>
                                          </p:val>
                                        </p:tav>
                                      </p:tavLst>
                                    </p:anim>
                                    <p:animEffect transition="in" filter="fade">
                                      <p:cBhvr>
                                        <p:cTn id="32" dur="1000"/>
                                        <p:tgtEl>
                                          <p:spTgt spid="7"/>
                                        </p:tgtEl>
                                      </p:cBhvr>
                                    </p:animEffect>
                                  </p:childTnLst>
                                </p:cTn>
                              </p:par>
                              <p:par>
                                <p:cTn id="33" presetID="47" presetClass="entr" presetSubtype="0" fill="hold" nodeType="withEffect">
                                  <p:stCondLst>
                                    <p:cond delay="23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33806" name="图片 15"/>
          <p:cNvPicPr>
            <a:picLocks noChangeAspect="1" noChangeArrowheads="1"/>
          </p:cNvPicPr>
          <p:nvPr/>
        </p:nvPicPr>
        <p:blipFill>
          <a:blip r:embed="rId3">
            <a:extLst>
              <a:ext uri="{28A0092B-C50C-407E-A947-70E740481C1C}">
                <a14:useLocalDpi xmlns:a14="http://schemas.microsoft.com/office/drawing/2010/main" val="0"/>
              </a:ext>
            </a:extLst>
          </a:blip>
          <a:srcRect l="4073" t="5983" b="9564"/>
          <a:stretch>
            <a:fillRect/>
          </a:stretch>
        </p:blipFill>
        <p:spPr bwMode="auto">
          <a:xfrm>
            <a:off x="450850" y="1944688"/>
            <a:ext cx="5865813"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7" name="圆角矩形 16"/>
          <p:cNvSpPr>
            <a:spLocks noChangeArrowheads="1"/>
          </p:cNvSpPr>
          <p:nvPr/>
        </p:nvSpPr>
        <p:spPr bwMode="auto">
          <a:xfrm>
            <a:off x="6670675" y="1944688"/>
            <a:ext cx="674688" cy="581025"/>
          </a:xfrm>
          <a:prstGeom prst="roundRect">
            <a:avLst>
              <a:gd name="adj" fmla="val 26667"/>
            </a:avLst>
          </a:prstGeom>
          <a:solidFill>
            <a:schemeClr val="tx1">
              <a:lumMod val="65000"/>
              <a:lumOff val="35000"/>
            </a:schemeClr>
          </a:solidFill>
          <a:ln w="9525">
            <a:noFill/>
            <a:round/>
            <a:headEnd/>
            <a:tailEnd/>
          </a:ln>
          <a:effectLst>
            <a:outerShdw blurRad="317500" dist="190500" dir="9000000" algn="r" rotWithShape="0">
              <a:prstClr val="black">
                <a:alpha val="40000"/>
              </a:prstClr>
            </a:outerShdw>
          </a:effectLst>
        </p:spPr>
        <p:txBody>
          <a:bodyPr anchor="ctr"/>
          <a:lstStyle/>
          <a:p>
            <a:pPr algn="ctr" eaLnBrk="1" hangingPunct="1">
              <a:buFont typeface="Arial" pitchFamily="34" charset="0"/>
              <a:buNone/>
              <a:defRPr/>
            </a:pPr>
            <a:endParaRPr lang="zh-CN" altLang="en-US">
              <a:solidFill>
                <a:srgbClr val="FFFFFF"/>
              </a:solidFill>
            </a:endParaRPr>
          </a:p>
        </p:txBody>
      </p:sp>
      <p:sp>
        <p:nvSpPr>
          <p:cNvPr id="33808" name="圆角矩形 17"/>
          <p:cNvSpPr>
            <a:spLocks noChangeArrowheads="1"/>
          </p:cNvSpPr>
          <p:nvPr/>
        </p:nvSpPr>
        <p:spPr bwMode="auto">
          <a:xfrm>
            <a:off x="6670675" y="3940175"/>
            <a:ext cx="674688" cy="579438"/>
          </a:xfrm>
          <a:prstGeom prst="roundRect">
            <a:avLst>
              <a:gd name="adj" fmla="val 26667"/>
            </a:avLst>
          </a:prstGeom>
          <a:solidFill>
            <a:schemeClr val="tx1">
              <a:lumMod val="65000"/>
              <a:lumOff val="35000"/>
            </a:schemeClr>
          </a:solidFill>
          <a:ln w="9525">
            <a:noFill/>
            <a:round/>
            <a:headEnd/>
            <a:tailEnd/>
          </a:ln>
          <a:effectLst>
            <a:outerShdw blurRad="317500" dist="190500" dir="9000000" algn="r" rotWithShape="0">
              <a:prstClr val="black">
                <a:alpha val="40000"/>
              </a:prstClr>
            </a:outerShdw>
          </a:effectLst>
        </p:spPr>
        <p:txBody>
          <a:bodyPr anchor="ctr"/>
          <a:lstStyle/>
          <a:p>
            <a:pPr algn="ctr" eaLnBrk="1" hangingPunct="1">
              <a:buFont typeface="Arial" pitchFamily="34" charset="0"/>
              <a:buNone/>
              <a:defRPr/>
            </a:pPr>
            <a:endParaRPr lang="zh-CN" altLang="en-US">
              <a:solidFill>
                <a:srgbClr val="FFFFFF"/>
              </a:solidFill>
            </a:endParaRPr>
          </a:p>
        </p:txBody>
      </p:sp>
      <p:pic>
        <p:nvPicPr>
          <p:cNvPr id="33809" name="Group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2275" y="2011363"/>
            <a:ext cx="46355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0" name="Group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5925" y="3968750"/>
            <a:ext cx="43973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11" name="文本框 31"/>
          <p:cNvSpPr txBox="1">
            <a:spLocks noChangeArrowheads="1"/>
          </p:cNvSpPr>
          <p:nvPr/>
        </p:nvSpPr>
        <p:spPr bwMode="auto">
          <a:xfrm>
            <a:off x="6604000" y="2609850"/>
            <a:ext cx="23256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33812" name="文本框 32"/>
          <p:cNvSpPr txBox="1">
            <a:spLocks noChangeArrowheads="1"/>
          </p:cNvSpPr>
          <p:nvPr/>
        </p:nvSpPr>
        <p:spPr bwMode="auto">
          <a:xfrm>
            <a:off x="6604000" y="3138488"/>
            <a:ext cx="2325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a:t>
            </a:r>
            <a:endParaRPr lang="zh-CN" altLang="en-US" sz="1200">
              <a:solidFill>
                <a:srgbClr val="666666"/>
              </a:solidFill>
              <a:latin typeface="Century Gothic" panose="020B0502020202020204" pitchFamily="34" charset="0"/>
            </a:endParaRPr>
          </a:p>
        </p:txBody>
      </p:sp>
      <p:sp>
        <p:nvSpPr>
          <p:cNvPr id="33813" name="文本框 33"/>
          <p:cNvSpPr txBox="1">
            <a:spLocks noChangeArrowheads="1"/>
          </p:cNvSpPr>
          <p:nvPr/>
        </p:nvSpPr>
        <p:spPr bwMode="auto">
          <a:xfrm>
            <a:off x="7345363" y="2055813"/>
            <a:ext cx="2357437" cy="338137"/>
          </a:xfrm>
          <a:prstGeom prst="rect">
            <a:avLst/>
          </a:prstGeom>
          <a:noFill/>
          <a:ln w="9525">
            <a:noFill/>
            <a:miter lim="800000"/>
            <a:headEnd/>
            <a:tailEnd/>
          </a:ln>
        </p:spPr>
        <p:txBody>
          <a:bodyPr>
            <a:spAutoFit/>
          </a:bodyPr>
          <a:lstStyle/>
          <a:p>
            <a:pPr defTabSz="912813">
              <a:defRPr/>
            </a:pPr>
            <a:r>
              <a:rPr lang="en-US" altLang="zh-CN" sz="1600" b="1" dirty="0">
                <a:solidFill>
                  <a:schemeClr val="tx1">
                    <a:lumMod val="65000"/>
                    <a:lumOff val="35000"/>
                  </a:schemeClr>
                </a:solidFill>
                <a:latin typeface="微软雅黑" pitchFamily="34" charset="-122"/>
                <a:ea typeface="微软雅黑" pitchFamily="34" charset="-122"/>
              </a:rPr>
              <a:t>Add Your Title</a:t>
            </a:r>
          </a:p>
        </p:txBody>
      </p:sp>
      <p:sp>
        <p:nvSpPr>
          <p:cNvPr id="33814" name="文本框 34"/>
          <p:cNvSpPr txBox="1">
            <a:spLocks noChangeArrowheads="1"/>
          </p:cNvSpPr>
          <p:nvPr/>
        </p:nvSpPr>
        <p:spPr bwMode="auto">
          <a:xfrm>
            <a:off x="7405688" y="4041775"/>
            <a:ext cx="1725612" cy="338138"/>
          </a:xfrm>
          <a:prstGeom prst="rect">
            <a:avLst/>
          </a:prstGeom>
          <a:noFill/>
          <a:ln w="9525">
            <a:noFill/>
            <a:miter lim="800000"/>
            <a:headEnd/>
            <a:tailEnd/>
          </a:ln>
        </p:spPr>
        <p:txBody>
          <a:bodyPr>
            <a:spAutoFit/>
          </a:bodyPr>
          <a:lstStyle/>
          <a:p>
            <a:pPr defTabSz="912813">
              <a:defRPr/>
            </a:pPr>
            <a:r>
              <a:rPr lang="en-US" altLang="zh-CN" sz="1600" b="1" dirty="0">
                <a:solidFill>
                  <a:schemeClr val="tx1">
                    <a:lumMod val="65000"/>
                    <a:lumOff val="35000"/>
                  </a:schemeClr>
                </a:solidFill>
                <a:latin typeface="微软雅黑" pitchFamily="34" charset="-122"/>
                <a:ea typeface="微软雅黑" pitchFamily="34" charset="-122"/>
              </a:rPr>
              <a:t>Add Your Title</a:t>
            </a:r>
          </a:p>
        </p:txBody>
      </p:sp>
      <p:sp>
        <p:nvSpPr>
          <p:cNvPr id="33815" name="文本框 35"/>
          <p:cNvSpPr txBox="1">
            <a:spLocks noChangeArrowheads="1"/>
          </p:cNvSpPr>
          <p:nvPr/>
        </p:nvSpPr>
        <p:spPr bwMode="auto">
          <a:xfrm>
            <a:off x="6670675" y="4719638"/>
            <a:ext cx="23256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33816" name="文本框 36"/>
          <p:cNvSpPr txBox="1">
            <a:spLocks noChangeArrowheads="1"/>
          </p:cNvSpPr>
          <p:nvPr/>
        </p:nvSpPr>
        <p:spPr bwMode="auto">
          <a:xfrm>
            <a:off x="6670675" y="5260975"/>
            <a:ext cx="2325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a:t>
            </a:r>
            <a:endParaRPr lang="zh-CN" altLang="en-US" sz="1200">
              <a:solidFill>
                <a:srgbClr val="666666"/>
              </a:solidFill>
              <a:latin typeface="Century Gothic" panose="020B0502020202020204" pitchFamily="34" charset="0"/>
            </a:endParaRPr>
          </a:p>
        </p:txBody>
      </p:sp>
      <p:sp>
        <p:nvSpPr>
          <p:cNvPr id="33817" name="圆角矩形 42"/>
          <p:cNvSpPr>
            <a:spLocks noChangeArrowheads="1"/>
          </p:cNvSpPr>
          <p:nvPr/>
        </p:nvSpPr>
        <p:spPr bwMode="auto">
          <a:xfrm>
            <a:off x="9415463" y="1951038"/>
            <a:ext cx="674687" cy="581025"/>
          </a:xfrm>
          <a:prstGeom prst="roundRect">
            <a:avLst>
              <a:gd name="adj" fmla="val 26667"/>
            </a:avLst>
          </a:prstGeom>
          <a:solidFill>
            <a:schemeClr val="tx1">
              <a:lumMod val="65000"/>
              <a:lumOff val="35000"/>
            </a:schemeClr>
          </a:solidFill>
          <a:ln w="9525">
            <a:noFill/>
            <a:round/>
            <a:headEnd/>
            <a:tailEnd/>
          </a:ln>
          <a:effectLst>
            <a:outerShdw blurRad="317500" dist="190500" dir="9000000" algn="r" rotWithShape="0">
              <a:prstClr val="black">
                <a:alpha val="40000"/>
              </a:prstClr>
            </a:outerShdw>
          </a:effectLst>
        </p:spPr>
        <p:txBody>
          <a:bodyPr anchor="ctr"/>
          <a:lstStyle/>
          <a:p>
            <a:pPr algn="ctr" eaLnBrk="1" hangingPunct="1">
              <a:buFont typeface="Arial" pitchFamily="34" charset="0"/>
              <a:buNone/>
              <a:defRPr/>
            </a:pPr>
            <a:endParaRPr lang="zh-CN" altLang="en-US">
              <a:solidFill>
                <a:srgbClr val="FFFFFF"/>
              </a:solidFill>
            </a:endParaRPr>
          </a:p>
        </p:txBody>
      </p:sp>
      <p:sp>
        <p:nvSpPr>
          <p:cNvPr id="33818" name="圆角矩形 43"/>
          <p:cNvSpPr>
            <a:spLocks noChangeArrowheads="1"/>
          </p:cNvSpPr>
          <p:nvPr/>
        </p:nvSpPr>
        <p:spPr bwMode="auto">
          <a:xfrm>
            <a:off x="9475788" y="3919538"/>
            <a:ext cx="674687" cy="581025"/>
          </a:xfrm>
          <a:prstGeom prst="roundRect">
            <a:avLst>
              <a:gd name="adj" fmla="val 26667"/>
            </a:avLst>
          </a:prstGeom>
          <a:solidFill>
            <a:schemeClr val="tx1">
              <a:lumMod val="65000"/>
              <a:lumOff val="35000"/>
            </a:schemeClr>
          </a:solidFill>
          <a:ln w="9525">
            <a:noFill/>
            <a:round/>
            <a:headEnd/>
            <a:tailEnd/>
          </a:ln>
          <a:effectLst>
            <a:outerShdw blurRad="317500" dist="190500" dir="9000000" algn="r" rotWithShape="0">
              <a:prstClr val="black">
                <a:alpha val="40000"/>
              </a:prstClr>
            </a:outerShdw>
          </a:effectLst>
        </p:spPr>
        <p:txBody>
          <a:bodyPr anchor="ctr"/>
          <a:lstStyle/>
          <a:p>
            <a:pPr algn="ctr" eaLnBrk="1" hangingPunct="1">
              <a:buFont typeface="Arial" pitchFamily="34" charset="0"/>
              <a:buNone/>
              <a:defRPr/>
            </a:pPr>
            <a:endParaRPr lang="zh-CN" altLang="en-US">
              <a:solidFill>
                <a:srgbClr val="FFFFFF"/>
              </a:solidFill>
            </a:endParaRPr>
          </a:p>
        </p:txBody>
      </p:sp>
      <p:sp>
        <p:nvSpPr>
          <p:cNvPr id="33819" name="文本框 50"/>
          <p:cNvSpPr txBox="1">
            <a:spLocks noChangeArrowheads="1"/>
          </p:cNvSpPr>
          <p:nvPr/>
        </p:nvSpPr>
        <p:spPr bwMode="auto">
          <a:xfrm>
            <a:off x="9348788" y="2609850"/>
            <a:ext cx="23256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33820" name="文本框 51"/>
          <p:cNvSpPr txBox="1">
            <a:spLocks noChangeArrowheads="1"/>
          </p:cNvSpPr>
          <p:nvPr/>
        </p:nvSpPr>
        <p:spPr bwMode="auto">
          <a:xfrm>
            <a:off x="9348788" y="3151188"/>
            <a:ext cx="2325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a:t>
            </a:r>
            <a:endParaRPr lang="zh-CN" altLang="en-US" sz="1200">
              <a:solidFill>
                <a:srgbClr val="666666"/>
              </a:solidFill>
              <a:latin typeface="Century Gothic" panose="020B0502020202020204" pitchFamily="34" charset="0"/>
            </a:endParaRPr>
          </a:p>
        </p:txBody>
      </p:sp>
      <p:sp>
        <p:nvSpPr>
          <p:cNvPr id="33821" name="文本框 52"/>
          <p:cNvSpPr txBox="1">
            <a:spLocks noChangeArrowheads="1"/>
          </p:cNvSpPr>
          <p:nvPr/>
        </p:nvSpPr>
        <p:spPr bwMode="auto">
          <a:xfrm>
            <a:off x="10090150" y="2055813"/>
            <a:ext cx="1670050" cy="338137"/>
          </a:xfrm>
          <a:prstGeom prst="rect">
            <a:avLst/>
          </a:prstGeom>
          <a:noFill/>
          <a:ln w="9525">
            <a:noFill/>
            <a:miter lim="800000"/>
            <a:headEnd/>
            <a:tailEnd/>
          </a:ln>
        </p:spPr>
        <p:txBody>
          <a:bodyPr>
            <a:spAutoFit/>
          </a:bodyPr>
          <a:lstStyle/>
          <a:p>
            <a:pPr defTabSz="912813">
              <a:defRPr/>
            </a:pPr>
            <a:r>
              <a:rPr lang="en-US" altLang="zh-CN" sz="1600" b="1" dirty="0">
                <a:solidFill>
                  <a:schemeClr val="tx1">
                    <a:lumMod val="65000"/>
                    <a:lumOff val="35000"/>
                  </a:schemeClr>
                </a:solidFill>
                <a:latin typeface="微软雅黑" pitchFamily="34" charset="-122"/>
                <a:ea typeface="微软雅黑" pitchFamily="34" charset="-122"/>
              </a:rPr>
              <a:t>Add Your Title</a:t>
            </a:r>
          </a:p>
        </p:txBody>
      </p:sp>
      <p:sp>
        <p:nvSpPr>
          <p:cNvPr id="33822" name="文本框 53"/>
          <p:cNvSpPr txBox="1">
            <a:spLocks noChangeArrowheads="1"/>
          </p:cNvSpPr>
          <p:nvPr/>
        </p:nvSpPr>
        <p:spPr bwMode="auto">
          <a:xfrm>
            <a:off x="10150475" y="4041775"/>
            <a:ext cx="2041525" cy="338138"/>
          </a:xfrm>
          <a:prstGeom prst="rect">
            <a:avLst/>
          </a:prstGeom>
          <a:noFill/>
          <a:ln w="9525">
            <a:noFill/>
            <a:miter lim="800000"/>
            <a:headEnd/>
            <a:tailEnd/>
          </a:ln>
        </p:spPr>
        <p:txBody>
          <a:bodyPr>
            <a:spAutoFit/>
          </a:bodyPr>
          <a:lstStyle/>
          <a:p>
            <a:pPr defTabSz="912813">
              <a:defRPr/>
            </a:pPr>
            <a:r>
              <a:rPr lang="en-US" altLang="zh-CN" sz="1600" b="1" dirty="0">
                <a:solidFill>
                  <a:schemeClr val="tx1">
                    <a:lumMod val="65000"/>
                    <a:lumOff val="35000"/>
                  </a:schemeClr>
                </a:solidFill>
                <a:latin typeface="微软雅黑" pitchFamily="34" charset="-122"/>
                <a:ea typeface="微软雅黑" pitchFamily="34" charset="-122"/>
              </a:rPr>
              <a:t>Add Your Title</a:t>
            </a:r>
          </a:p>
        </p:txBody>
      </p:sp>
      <p:sp>
        <p:nvSpPr>
          <p:cNvPr id="33823" name="文本框 54"/>
          <p:cNvSpPr txBox="1">
            <a:spLocks noChangeArrowheads="1"/>
          </p:cNvSpPr>
          <p:nvPr/>
        </p:nvSpPr>
        <p:spPr bwMode="auto">
          <a:xfrm>
            <a:off x="9415463" y="4719638"/>
            <a:ext cx="23256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33824" name="文本框 55"/>
          <p:cNvSpPr txBox="1">
            <a:spLocks noChangeArrowheads="1"/>
          </p:cNvSpPr>
          <p:nvPr/>
        </p:nvSpPr>
        <p:spPr bwMode="auto">
          <a:xfrm>
            <a:off x="9415463" y="5260975"/>
            <a:ext cx="2325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a:t>
            </a:r>
            <a:endParaRPr lang="zh-CN" altLang="en-US" sz="1200">
              <a:solidFill>
                <a:srgbClr val="666666"/>
              </a:solidFill>
              <a:latin typeface="Century Gothic" panose="020B0502020202020204" pitchFamily="34" charset="0"/>
            </a:endParaRPr>
          </a:p>
        </p:txBody>
      </p:sp>
      <p:pic>
        <p:nvPicPr>
          <p:cNvPr id="33825" name="Group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7850" y="1957388"/>
            <a:ext cx="566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26" name="Group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28175" y="3949700"/>
            <a:ext cx="5064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33806"/>
                                        </p:tgtEl>
                                        <p:attrNameLst>
                                          <p:attrName>style.visibility</p:attrName>
                                        </p:attrNameLst>
                                      </p:cBhvr>
                                      <p:to>
                                        <p:strVal val="visible"/>
                                      </p:to>
                                    </p:set>
                                    <p:animEffect transition="in" filter="barn(inVertical)">
                                      <p:cBhvr>
                                        <p:cTn id="7" dur="500"/>
                                        <p:tgtEl>
                                          <p:spTgt spid="3380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807"/>
                                        </p:tgtEl>
                                        <p:attrNameLst>
                                          <p:attrName>style.visibility</p:attrName>
                                        </p:attrNameLst>
                                      </p:cBhvr>
                                      <p:to>
                                        <p:strVal val="visible"/>
                                      </p:to>
                                    </p:set>
                                    <p:anim calcmode="lin" valueType="num">
                                      <p:cBhvr>
                                        <p:cTn id="11" dur="500" fill="hold"/>
                                        <p:tgtEl>
                                          <p:spTgt spid="33807"/>
                                        </p:tgtEl>
                                        <p:attrNameLst>
                                          <p:attrName>ppt_w</p:attrName>
                                        </p:attrNameLst>
                                      </p:cBhvr>
                                      <p:tavLst>
                                        <p:tav tm="0">
                                          <p:val>
                                            <p:fltVal val="0"/>
                                          </p:val>
                                        </p:tav>
                                        <p:tav tm="100000">
                                          <p:val>
                                            <p:strVal val="#ppt_w"/>
                                          </p:val>
                                        </p:tav>
                                      </p:tavLst>
                                    </p:anim>
                                    <p:anim calcmode="lin" valueType="num">
                                      <p:cBhvr>
                                        <p:cTn id="12" dur="500" fill="hold"/>
                                        <p:tgtEl>
                                          <p:spTgt spid="33807"/>
                                        </p:tgtEl>
                                        <p:attrNameLst>
                                          <p:attrName>ppt_h</p:attrName>
                                        </p:attrNameLst>
                                      </p:cBhvr>
                                      <p:tavLst>
                                        <p:tav tm="0">
                                          <p:val>
                                            <p:fltVal val="0"/>
                                          </p:val>
                                        </p:tav>
                                        <p:tav tm="100000">
                                          <p:val>
                                            <p:strVal val="#ppt_h"/>
                                          </p:val>
                                        </p:tav>
                                      </p:tavLst>
                                    </p:anim>
                                    <p:animEffect transition="in" filter="fade">
                                      <p:cBhvr>
                                        <p:cTn id="13" dur="500"/>
                                        <p:tgtEl>
                                          <p:spTgt spid="3380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813"/>
                                        </p:tgtEl>
                                        <p:attrNameLst>
                                          <p:attrName>style.visibility</p:attrName>
                                        </p:attrNameLst>
                                      </p:cBhvr>
                                      <p:to>
                                        <p:strVal val="visible"/>
                                      </p:to>
                                    </p:set>
                                    <p:anim calcmode="lin" valueType="num">
                                      <p:cBhvr>
                                        <p:cTn id="16" dur="500" fill="hold"/>
                                        <p:tgtEl>
                                          <p:spTgt spid="33813"/>
                                        </p:tgtEl>
                                        <p:attrNameLst>
                                          <p:attrName>ppt_w</p:attrName>
                                        </p:attrNameLst>
                                      </p:cBhvr>
                                      <p:tavLst>
                                        <p:tav tm="0">
                                          <p:val>
                                            <p:fltVal val="0"/>
                                          </p:val>
                                        </p:tav>
                                        <p:tav tm="100000">
                                          <p:val>
                                            <p:strVal val="#ppt_w"/>
                                          </p:val>
                                        </p:tav>
                                      </p:tavLst>
                                    </p:anim>
                                    <p:anim calcmode="lin" valueType="num">
                                      <p:cBhvr>
                                        <p:cTn id="17" dur="500" fill="hold"/>
                                        <p:tgtEl>
                                          <p:spTgt spid="33813"/>
                                        </p:tgtEl>
                                        <p:attrNameLst>
                                          <p:attrName>ppt_h</p:attrName>
                                        </p:attrNameLst>
                                      </p:cBhvr>
                                      <p:tavLst>
                                        <p:tav tm="0">
                                          <p:val>
                                            <p:fltVal val="0"/>
                                          </p:val>
                                        </p:tav>
                                        <p:tav tm="100000">
                                          <p:val>
                                            <p:strVal val="#ppt_h"/>
                                          </p:val>
                                        </p:tav>
                                      </p:tavLst>
                                    </p:anim>
                                    <p:animEffect transition="in" filter="fade">
                                      <p:cBhvr>
                                        <p:cTn id="18" dur="500"/>
                                        <p:tgtEl>
                                          <p:spTgt spid="33813"/>
                                        </p:tgtEl>
                                      </p:cBhvr>
                                    </p:animEffect>
                                  </p:childTnLst>
                                </p:cTn>
                              </p:par>
                              <p:par>
                                <p:cTn id="19" presetID="10" presetClass="entr" presetSubtype="0" fill="hold" nodeType="withEffect">
                                  <p:stCondLst>
                                    <p:cond delay="0"/>
                                  </p:stCondLst>
                                  <p:childTnLst>
                                    <p:set>
                                      <p:cBhvr>
                                        <p:cTn id="20" dur="1" fill="hold">
                                          <p:stCondLst>
                                            <p:cond delay="0"/>
                                          </p:stCondLst>
                                        </p:cTn>
                                        <p:tgtEl>
                                          <p:spTgt spid="33809"/>
                                        </p:tgtEl>
                                        <p:attrNameLst>
                                          <p:attrName>style.visibility</p:attrName>
                                        </p:attrNameLst>
                                      </p:cBhvr>
                                      <p:to>
                                        <p:strVal val="visible"/>
                                      </p:to>
                                    </p:set>
                                    <p:anim calcmode="lin" valueType="num">
                                      <p:cBhvr>
                                        <p:cTn id="21" dur="500" fill="hold"/>
                                        <p:tgtEl>
                                          <p:spTgt spid="33809"/>
                                        </p:tgtEl>
                                        <p:attrNameLst>
                                          <p:attrName>ppt_w</p:attrName>
                                        </p:attrNameLst>
                                      </p:cBhvr>
                                      <p:tavLst>
                                        <p:tav tm="0">
                                          <p:val>
                                            <p:fltVal val="0"/>
                                          </p:val>
                                        </p:tav>
                                        <p:tav tm="100000">
                                          <p:val>
                                            <p:strVal val="#ppt_w"/>
                                          </p:val>
                                        </p:tav>
                                      </p:tavLst>
                                    </p:anim>
                                    <p:anim calcmode="lin" valueType="num">
                                      <p:cBhvr>
                                        <p:cTn id="22" dur="500" fill="hold"/>
                                        <p:tgtEl>
                                          <p:spTgt spid="33809"/>
                                        </p:tgtEl>
                                        <p:attrNameLst>
                                          <p:attrName>ppt_h</p:attrName>
                                        </p:attrNameLst>
                                      </p:cBhvr>
                                      <p:tavLst>
                                        <p:tav tm="0">
                                          <p:val>
                                            <p:fltVal val="0"/>
                                          </p:val>
                                        </p:tav>
                                        <p:tav tm="100000">
                                          <p:val>
                                            <p:strVal val="#ppt_h"/>
                                          </p:val>
                                        </p:tav>
                                      </p:tavLst>
                                    </p:anim>
                                    <p:animEffect transition="in" filter="fade">
                                      <p:cBhvr>
                                        <p:cTn id="23" dur="500"/>
                                        <p:tgtEl>
                                          <p:spTgt spid="33809"/>
                                        </p:tgtEl>
                                      </p:cBhvr>
                                    </p:animEffect>
                                  </p:childTnLst>
                                </p:cTn>
                              </p:par>
                            </p:childTnLst>
                          </p:cTn>
                        </p:par>
                        <p:par>
                          <p:cTn id="24" fill="hold" nodeType="afterGroup">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33812"/>
                                        </p:tgtEl>
                                        <p:attrNameLst>
                                          <p:attrName>style.visibility</p:attrName>
                                        </p:attrNameLst>
                                      </p:cBhvr>
                                      <p:to>
                                        <p:strVal val="visible"/>
                                      </p:to>
                                    </p:set>
                                    <p:animEffect transition="in" filter="wipe(left)">
                                      <p:cBhvr>
                                        <p:cTn id="27" dur="500"/>
                                        <p:tgtEl>
                                          <p:spTgt spid="338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3811"/>
                                        </p:tgtEl>
                                        <p:attrNameLst>
                                          <p:attrName>style.visibility</p:attrName>
                                        </p:attrNameLst>
                                      </p:cBhvr>
                                      <p:to>
                                        <p:strVal val="visible"/>
                                      </p:to>
                                    </p:set>
                                    <p:animEffect transition="in" filter="wipe(left)">
                                      <p:cBhvr>
                                        <p:cTn id="30" dur="500"/>
                                        <p:tgtEl>
                                          <p:spTgt spid="33811"/>
                                        </p:tgtEl>
                                      </p:cBhvr>
                                    </p:animEffect>
                                  </p:childTnLst>
                                </p:cTn>
                              </p:par>
                            </p:childTnLst>
                          </p:cTn>
                        </p:par>
                        <p:par>
                          <p:cTn id="31" fill="hold" nodeType="afterGroup">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3817"/>
                                        </p:tgtEl>
                                        <p:attrNameLst>
                                          <p:attrName>style.visibility</p:attrName>
                                        </p:attrNameLst>
                                      </p:cBhvr>
                                      <p:to>
                                        <p:strVal val="visible"/>
                                      </p:to>
                                    </p:set>
                                    <p:anim calcmode="lin" valueType="num">
                                      <p:cBhvr>
                                        <p:cTn id="34" dur="500" fill="hold"/>
                                        <p:tgtEl>
                                          <p:spTgt spid="33817"/>
                                        </p:tgtEl>
                                        <p:attrNameLst>
                                          <p:attrName>ppt_w</p:attrName>
                                        </p:attrNameLst>
                                      </p:cBhvr>
                                      <p:tavLst>
                                        <p:tav tm="0">
                                          <p:val>
                                            <p:fltVal val="0"/>
                                          </p:val>
                                        </p:tav>
                                        <p:tav tm="100000">
                                          <p:val>
                                            <p:strVal val="#ppt_w"/>
                                          </p:val>
                                        </p:tav>
                                      </p:tavLst>
                                    </p:anim>
                                    <p:anim calcmode="lin" valueType="num">
                                      <p:cBhvr>
                                        <p:cTn id="35" dur="500" fill="hold"/>
                                        <p:tgtEl>
                                          <p:spTgt spid="33817"/>
                                        </p:tgtEl>
                                        <p:attrNameLst>
                                          <p:attrName>ppt_h</p:attrName>
                                        </p:attrNameLst>
                                      </p:cBhvr>
                                      <p:tavLst>
                                        <p:tav tm="0">
                                          <p:val>
                                            <p:fltVal val="0"/>
                                          </p:val>
                                        </p:tav>
                                        <p:tav tm="100000">
                                          <p:val>
                                            <p:strVal val="#ppt_h"/>
                                          </p:val>
                                        </p:tav>
                                      </p:tavLst>
                                    </p:anim>
                                    <p:animEffect transition="in" filter="fade">
                                      <p:cBhvr>
                                        <p:cTn id="36" dur="500"/>
                                        <p:tgtEl>
                                          <p:spTgt spid="338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821"/>
                                        </p:tgtEl>
                                        <p:attrNameLst>
                                          <p:attrName>style.visibility</p:attrName>
                                        </p:attrNameLst>
                                      </p:cBhvr>
                                      <p:to>
                                        <p:strVal val="visible"/>
                                      </p:to>
                                    </p:set>
                                    <p:anim calcmode="lin" valueType="num">
                                      <p:cBhvr>
                                        <p:cTn id="39" dur="500" fill="hold"/>
                                        <p:tgtEl>
                                          <p:spTgt spid="33821"/>
                                        </p:tgtEl>
                                        <p:attrNameLst>
                                          <p:attrName>ppt_w</p:attrName>
                                        </p:attrNameLst>
                                      </p:cBhvr>
                                      <p:tavLst>
                                        <p:tav tm="0">
                                          <p:val>
                                            <p:fltVal val="0"/>
                                          </p:val>
                                        </p:tav>
                                        <p:tav tm="100000">
                                          <p:val>
                                            <p:strVal val="#ppt_w"/>
                                          </p:val>
                                        </p:tav>
                                      </p:tavLst>
                                    </p:anim>
                                    <p:anim calcmode="lin" valueType="num">
                                      <p:cBhvr>
                                        <p:cTn id="40" dur="500" fill="hold"/>
                                        <p:tgtEl>
                                          <p:spTgt spid="33821"/>
                                        </p:tgtEl>
                                        <p:attrNameLst>
                                          <p:attrName>ppt_h</p:attrName>
                                        </p:attrNameLst>
                                      </p:cBhvr>
                                      <p:tavLst>
                                        <p:tav tm="0">
                                          <p:val>
                                            <p:fltVal val="0"/>
                                          </p:val>
                                        </p:tav>
                                        <p:tav tm="100000">
                                          <p:val>
                                            <p:strVal val="#ppt_h"/>
                                          </p:val>
                                        </p:tav>
                                      </p:tavLst>
                                    </p:anim>
                                    <p:animEffect transition="in" filter="fade">
                                      <p:cBhvr>
                                        <p:cTn id="41" dur="500"/>
                                        <p:tgtEl>
                                          <p:spTgt spid="33821"/>
                                        </p:tgtEl>
                                      </p:cBhvr>
                                    </p:animEffect>
                                  </p:childTnLst>
                                </p:cTn>
                              </p:par>
                              <p:par>
                                <p:cTn id="42" presetID="10" presetClass="entr" presetSubtype="0" fill="hold" nodeType="withEffect">
                                  <p:stCondLst>
                                    <p:cond delay="0"/>
                                  </p:stCondLst>
                                  <p:childTnLst>
                                    <p:set>
                                      <p:cBhvr>
                                        <p:cTn id="43" dur="1" fill="hold">
                                          <p:stCondLst>
                                            <p:cond delay="0"/>
                                          </p:stCondLst>
                                        </p:cTn>
                                        <p:tgtEl>
                                          <p:spTgt spid="33825"/>
                                        </p:tgtEl>
                                        <p:attrNameLst>
                                          <p:attrName>style.visibility</p:attrName>
                                        </p:attrNameLst>
                                      </p:cBhvr>
                                      <p:to>
                                        <p:strVal val="visible"/>
                                      </p:to>
                                    </p:set>
                                    <p:anim calcmode="lin" valueType="num">
                                      <p:cBhvr>
                                        <p:cTn id="44" dur="500" fill="hold"/>
                                        <p:tgtEl>
                                          <p:spTgt spid="33825"/>
                                        </p:tgtEl>
                                        <p:attrNameLst>
                                          <p:attrName>ppt_w</p:attrName>
                                        </p:attrNameLst>
                                      </p:cBhvr>
                                      <p:tavLst>
                                        <p:tav tm="0">
                                          <p:val>
                                            <p:fltVal val="0"/>
                                          </p:val>
                                        </p:tav>
                                        <p:tav tm="100000">
                                          <p:val>
                                            <p:strVal val="#ppt_w"/>
                                          </p:val>
                                        </p:tav>
                                      </p:tavLst>
                                    </p:anim>
                                    <p:anim calcmode="lin" valueType="num">
                                      <p:cBhvr>
                                        <p:cTn id="45" dur="500" fill="hold"/>
                                        <p:tgtEl>
                                          <p:spTgt spid="33825"/>
                                        </p:tgtEl>
                                        <p:attrNameLst>
                                          <p:attrName>ppt_h</p:attrName>
                                        </p:attrNameLst>
                                      </p:cBhvr>
                                      <p:tavLst>
                                        <p:tav tm="0">
                                          <p:val>
                                            <p:fltVal val="0"/>
                                          </p:val>
                                        </p:tav>
                                        <p:tav tm="100000">
                                          <p:val>
                                            <p:strVal val="#ppt_h"/>
                                          </p:val>
                                        </p:tav>
                                      </p:tavLst>
                                    </p:anim>
                                    <p:animEffect transition="in" filter="fade">
                                      <p:cBhvr>
                                        <p:cTn id="46" dur="500"/>
                                        <p:tgtEl>
                                          <p:spTgt spid="33825"/>
                                        </p:tgtEl>
                                      </p:cBhvr>
                                    </p:animEffect>
                                  </p:childTnLst>
                                </p:cTn>
                              </p:par>
                            </p:childTnLst>
                          </p:cTn>
                        </p:par>
                        <p:par>
                          <p:cTn id="47" fill="hold" nodeType="afterGroup">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33819"/>
                                        </p:tgtEl>
                                        <p:attrNameLst>
                                          <p:attrName>style.visibility</p:attrName>
                                        </p:attrNameLst>
                                      </p:cBhvr>
                                      <p:to>
                                        <p:strVal val="visible"/>
                                      </p:to>
                                    </p:set>
                                    <p:animEffect transition="in" filter="wipe(left)">
                                      <p:cBhvr>
                                        <p:cTn id="50" dur="500"/>
                                        <p:tgtEl>
                                          <p:spTgt spid="3381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3820"/>
                                        </p:tgtEl>
                                        <p:attrNameLst>
                                          <p:attrName>style.visibility</p:attrName>
                                        </p:attrNameLst>
                                      </p:cBhvr>
                                      <p:to>
                                        <p:strVal val="visible"/>
                                      </p:to>
                                    </p:set>
                                    <p:animEffect transition="in" filter="wipe(left)">
                                      <p:cBhvr>
                                        <p:cTn id="53" dur="500"/>
                                        <p:tgtEl>
                                          <p:spTgt spid="33820"/>
                                        </p:tgtEl>
                                      </p:cBhvr>
                                    </p:animEffect>
                                  </p:childTnLst>
                                </p:cTn>
                              </p:par>
                            </p:childTnLst>
                          </p:cTn>
                        </p:par>
                        <p:par>
                          <p:cTn id="54" fill="hold" nodeType="afterGroup">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3808"/>
                                        </p:tgtEl>
                                        <p:attrNameLst>
                                          <p:attrName>style.visibility</p:attrName>
                                        </p:attrNameLst>
                                      </p:cBhvr>
                                      <p:to>
                                        <p:strVal val="visible"/>
                                      </p:to>
                                    </p:set>
                                    <p:anim calcmode="lin" valueType="num">
                                      <p:cBhvr>
                                        <p:cTn id="57" dur="500" fill="hold"/>
                                        <p:tgtEl>
                                          <p:spTgt spid="33808"/>
                                        </p:tgtEl>
                                        <p:attrNameLst>
                                          <p:attrName>ppt_w</p:attrName>
                                        </p:attrNameLst>
                                      </p:cBhvr>
                                      <p:tavLst>
                                        <p:tav tm="0">
                                          <p:val>
                                            <p:fltVal val="0"/>
                                          </p:val>
                                        </p:tav>
                                        <p:tav tm="100000">
                                          <p:val>
                                            <p:strVal val="#ppt_w"/>
                                          </p:val>
                                        </p:tav>
                                      </p:tavLst>
                                    </p:anim>
                                    <p:anim calcmode="lin" valueType="num">
                                      <p:cBhvr>
                                        <p:cTn id="58" dur="500" fill="hold"/>
                                        <p:tgtEl>
                                          <p:spTgt spid="33808"/>
                                        </p:tgtEl>
                                        <p:attrNameLst>
                                          <p:attrName>ppt_h</p:attrName>
                                        </p:attrNameLst>
                                      </p:cBhvr>
                                      <p:tavLst>
                                        <p:tav tm="0">
                                          <p:val>
                                            <p:fltVal val="0"/>
                                          </p:val>
                                        </p:tav>
                                        <p:tav tm="100000">
                                          <p:val>
                                            <p:strVal val="#ppt_h"/>
                                          </p:val>
                                        </p:tav>
                                      </p:tavLst>
                                    </p:anim>
                                    <p:animEffect transition="in" filter="fade">
                                      <p:cBhvr>
                                        <p:cTn id="59" dur="500"/>
                                        <p:tgtEl>
                                          <p:spTgt spid="33808"/>
                                        </p:tgtEl>
                                      </p:cBhvr>
                                    </p:animEffect>
                                  </p:childTnLst>
                                </p:cTn>
                              </p:par>
                              <p:par>
                                <p:cTn id="60" presetID="10" presetClass="entr" presetSubtype="0" fill="hold" nodeType="withEffect">
                                  <p:stCondLst>
                                    <p:cond delay="0"/>
                                  </p:stCondLst>
                                  <p:childTnLst>
                                    <p:set>
                                      <p:cBhvr>
                                        <p:cTn id="61" dur="1" fill="hold">
                                          <p:stCondLst>
                                            <p:cond delay="0"/>
                                          </p:stCondLst>
                                        </p:cTn>
                                        <p:tgtEl>
                                          <p:spTgt spid="33810"/>
                                        </p:tgtEl>
                                        <p:attrNameLst>
                                          <p:attrName>style.visibility</p:attrName>
                                        </p:attrNameLst>
                                      </p:cBhvr>
                                      <p:to>
                                        <p:strVal val="visible"/>
                                      </p:to>
                                    </p:set>
                                    <p:anim calcmode="lin" valueType="num">
                                      <p:cBhvr>
                                        <p:cTn id="62" dur="500" fill="hold"/>
                                        <p:tgtEl>
                                          <p:spTgt spid="33810"/>
                                        </p:tgtEl>
                                        <p:attrNameLst>
                                          <p:attrName>ppt_w</p:attrName>
                                        </p:attrNameLst>
                                      </p:cBhvr>
                                      <p:tavLst>
                                        <p:tav tm="0">
                                          <p:val>
                                            <p:fltVal val="0"/>
                                          </p:val>
                                        </p:tav>
                                        <p:tav tm="100000">
                                          <p:val>
                                            <p:strVal val="#ppt_w"/>
                                          </p:val>
                                        </p:tav>
                                      </p:tavLst>
                                    </p:anim>
                                    <p:anim calcmode="lin" valueType="num">
                                      <p:cBhvr>
                                        <p:cTn id="63" dur="500" fill="hold"/>
                                        <p:tgtEl>
                                          <p:spTgt spid="33810"/>
                                        </p:tgtEl>
                                        <p:attrNameLst>
                                          <p:attrName>ppt_h</p:attrName>
                                        </p:attrNameLst>
                                      </p:cBhvr>
                                      <p:tavLst>
                                        <p:tav tm="0">
                                          <p:val>
                                            <p:fltVal val="0"/>
                                          </p:val>
                                        </p:tav>
                                        <p:tav tm="100000">
                                          <p:val>
                                            <p:strVal val="#ppt_h"/>
                                          </p:val>
                                        </p:tav>
                                      </p:tavLst>
                                    </p:anim>
                                    <p:animEffect transition="in" filter="fade">
                                      <p:cBhvr>
                                        <p:cTn id="64" dur="500"/>
                                        <p:tgtEl>
                                          <p:spTgt spid="3381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814"/>
                                        </p:tgtEl>
                                        <p:attrNameLst>
                                          <p:attrName>style.visibility</p:attrName>
                                        </p:attrNameLst>
                                      </p:cBhvr>
                                      <p:to>
                                        <p:strVal val="visible"/>
                                      </p:to>
                                    </p:set>
                                    <p:anim calcmode="lin" valueType="num">
                                      <p:cBhvr>
                                        <p:cTn id="67" dur="500" fill="hold"/>
                                        <p:tgtEl>
                                          <p:spTgt spid="33814"/>
                                        </p:tgtEl>
                                        <p:attrNameLst>
                                          <p:attrName>ppt_w</p:attrName>
                                        </p:attrNameLst>
                                      </p:cBhvr>
                                      <p:tavLst>
                                        <p:tav tm="0">
                                          <p:val>
                                            <p:fltVal val="0"/>
                                          </p:val>
                                        </p:tav>
                                        <p:tav tm="100000">
                                          <p:val>
                                            <p:strVal val="#ppt_w"/>
                                          </p:val>
                                        </p:tav>
                                      </p:tavLst>
                                    </p:anim>
                                    <p:anim calcmode="lin" valueType="num">
                                      <p:cBhvr>
                                        <p:cTn id="68" dur="500" fill="hold"/>
                                        <p:tgtEl>
                                          <p:spTgt spid="33814"/>
                                        </p:tgtEl>
                                        <p:attrNameLst>
                                          <p:attrName>ppt_h</p:attrName>
                                        </p:attrNameLst>
                                      </p:cBhvr>
                                      <p:tavLst>
                                        <p:tav tm="0">
                                          <p:val>
                                            <p:fltVal val="0"/>
                                          </p:val>
                                        </p:tav>
                                        <p:tav tm="100000">
                                          <p:val>
                                            <p:strVal val="#ppt_h"/>
                                          </p:val>
                                        </p:tav>
                                      </p:tavLst>
                                    </p:anim>
                                    <p:animEffect transition="in" filter="fade">
                                      <p:cBhvr>
                                        <p:cTn id="69" dur="500"/>
                                        <p:tgtEl>
                                          <p:spTgt spid="33814"/>
                                        </p:tgtEl>
                                      </p:cBhvr>
                                    </p:animEffect>
                                  </p:childTnLst>
                                </p:cTn>
                              </p:par>
                            </p:childTnLst>
                          </p:cTn>
                        </p:par>
                        <p:par>
                          <p:cTn id="70" fill="hold" nodeType="afterGroup">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33815"/>
                                        </p:tgtEl>
                                        <p:attrNameLst>
                                          <p:attrName>style.visibility</p:attrName>
                                        </p:attrNameLst>
                                      </p:cBhvr>
                                      <p:to>
                                        <p:strVal val="visible"/>
                                      </p:to>
                                    </p:set>
                                    <p:animEffect transition="in" filter="wipe(left)">
                                      <p:cBhvr>
                                        <p:cTn id="73" dur="500"/>
                                        <p:tgtEl>
                                          <p:spTgt spid="3381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3816"/>
                                        </p:tgtEl>
                                        <p:attrNameLst>
                                          <p:attrName>style.visibility</p:attrName>
                                        </p:attrNameLst>
                                      </p:cBhvr>
                                      <p:to>
                                        <p:strVal val="visible"/>
                                      </p:to>
                                    </p:set>
                                    <p:animEffect transition="in" filter="wipe(left)">
                                      <p:cBhvr>
                                        <p:cTn id="76" dur="500"/>
                                        <p:tgtEl>
                                          <p:spTgt spid="33816"/>
                                        </p:tgtEl>
                                      </p:cBhvr>
                                    </p:animEffect>
                                  </p:childTnLst>
                                </p:cTn>
                              </p:par>
                            </p:childTnLst>
                          </p:cTn>
                        </p:par>
                        <p:par>
                          <p:cTn id="77" fill="hold" nodeType="afterGroup">
                            <p:stCondLst>
                              <p:cond delay="3500"/>
                            </p:stCondLst>
                            <p:childTnLst>
                              <p:par>
                                <p:cTn id="78" presetID="10" presetClass="entr" presetSubtype="0" fill="hold" nodeType="afterEffect">
                                  <p:stCondLst>
                                    <p:cond delay="0"/>
                                  </p:stCondLst>
                                  <p:childTnLst>
                                    <p:set>
                                      <p:cBhvr>
                                        <p:cTn id="79" dur="1" fill="hold">
                                          <p:stCondLst>
                                            <p:cond delay="0"/>
                                          </p:stCondLst>
                                        </p:cTn>
                                        <p:tgtEl>
                                          <p:spTgt spid="33826"/>
                                        </p:tgtEl>
                                        <p:attrNameLst>
                                          <p:attrName>style.visibility</p:attrName>
                                        </p:attrNameLst>
                                      </p:cBhvr>
                                      <p:to>
                                        <p:strVal val="visible"/>
                                      </p:to>
                                    </p:set>
                                    <p:anim calcmode="lin" valueType="num">
                                      <p:cBhvr>
                                        <p:cTn id="80" dur="500" fill="hold"/>
                                        <p:tgtEl>
                                          <p:spTgt spid="33826"/>
                                        </p:tgtEl>
                                        <p:attrNameLst>
                                          <p:attrName>ppt_w</p:attrName>
                                        </p:attrNameLst>
                                      </p:cBhvr>
                                      <p:tavLst>
                                        <p:tav tm="0">
                                          <p:val>
                                            <p:fltVal val="0"/>
                                          </p:val>
                                        </p:tav>
                                        <p:tav tm="100000">
                                          <p:val>
                                            <p:strVal val="#ppt_w"/>
                                          </p:val>
                                        </p:tav>
                                      </p:tavLst>
                                    </p:anim>
                                    <p:anim calcmode="lin" valueType="num">
                                      <p:cBhvr>
                                        <p:cTn id="81" dur="500" fill="hold"/>
                                        <p:tgtEl>
                                          <p:spTgt spid="33826"/>
                                        </p:tgtEl>
                                        <p:attrNameLst>
                                          <p:attrName>ppt_h</p:attrName>
                                        </p:attrNameLst>
                                      </p:cBhvr>
                                      <p:tavLst>
                                        <p:tav tm="0">
                                          <p:val>
                                            <p:fltVal val="0"/>
                                          </p:val>
                                        </p:tav>
                                        <p:tav tm="100000">
                                          <p:val>
                                            <p:strVal val="#ppt_h"/>
                                          </p:val>
                                        </p:tav>
                                      </p:tavLst>
                                    </p:anim>
                                    <p:animEffect transition="in" filter="fade">
                                      <p:cBhvr>
                                        <p:cTn id="82" dur="500"/>
                                        <p:tgtEl>
                                          <p:spTgt spid="3382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3818"/>
                                        </p:tgtEl>
                                        <p:attrNameLst>
                                          <p:attrName>style.visibility</p:attrName>
                                        </p:attrNameLst>
                                      </p:cBhvr>
                                      <p:to>
                                        <p:strVal val="visible"/>
                                      </p:to>
                                    </p:set>
                                    <p:anim calcmode="lin" valueType="num">
                                      <p:cBhvr>
                                        <p:cTn id="85" dur="500" fill="hold"/>
                                        <p:tgtEl>
                                          <p:spTgt spid="33818"/>
                                        </p:tgtEl>
                                        <p:attrNameLst>
                                          <p:attrName>ppt_w</p:attrName>
                                        </p:attrNameLst>
                                      </p:cBhvr>
                                      <p:tavLst>
                                        <p:tav tm="0">
                                          <p:val>
                                            <p:fltVal val="0"/>
                                          </p:val>
                                        </p:tav>
                                        <p:tav tm="100000">
                                          <p:val>
                                            <p:strVal val="#ppt_w"/>
                                          </p:val>
                                        </p:tav>
                                      </p:tavLst>
                                    </p:anim>
                                    <p:anim calcmode="lin" valueType="num">
                                      <p:cBhvr>
                                        <p:cTn id="86" dur="500" fill="hold"/>
                                        <p:tgtEl>
                                          <p:spTgt spid="33818"/>
                                        </p:tgtEl>
                                        <p:attrNameLst>
                                          <p:attrName>ppt_h</p:attrName>
                                        </p:attrNameLst>
                                      </p:cBhvr>
                                      <p:tavLst>
                                        <p:tav tm="0">
                                          <p:val>
                                            <p:fltVal val="0"/>
                                          </p:val>
                                        </p:tav>
                                        <p:tav tm="100000">
                                          <p:val>
                                            <p:strVal val="#ppt_h"/>
                                          </p:val>
                                        </p:tav>
                                      </p:tavLst>
                                    </p:anim>
                                    <p:animEffect transition="in" filter="fade">
                                      <p:cBhvr>
                                        <p:cTn id="87" dur="500"/>
                                        <p:tgtEl>
                                          <p:spTgt spid="3381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3822"/>
                                        </p:tgtEl>
                                        <p:attrNameLst>
                                          <p:attrName>style.visibility</p:attrName>
                                        </p:attrNameLst>
                                      </p:cBhvr>
                                      <p:to>
                                        <p:strVal val="visible"/>
                                      </p:to>
                                    </p:set>
                                    <p:anim calcmode="lin" valueType="num">
                                      <p:cBhvr>
                                        <p:cTn id="90" dur="500" fill="hold"/>
                                        <p:tgtEl>
                                          <p:spTgt spid="33822"/>
                                        </p:tgtEl>
                                        <p:attrNameLst>
                                          <p:attrName>ppt_w</p:attrName>
                                        </p:attrNameLst>
                                      </p:cBhvr>
                                      <p:tavLst>
                                        <p:tav tm="0">
                                          <p:val>
                                            <p:fltVal val="0"/>
                                          </p:val>
                                        </p:tav>
                                        <p:tav tm="100000">
                                          <p:val>
                                            <p:strVal val="#ppt_w"/>
                                          </p:val>
                                        </p:tav>
                                      </p:tavLst>
                                    </p:anim>
                                    <p:anim calcmode="lin" valueType="num">
                                      <p:cBhvr>
                                        <p:cTn id="91" dur="500" fill="hold"/>
                                        <p:tgtEl>
                                          <p:spTgt spid="33822"/>
                                        </p:tgtEl>
                                        <p:attrNameLst>
                                          <p:attrName>ppt_h</p:attrName>
                                        </p:attrNameLst>
                                      </p:cBhvr>
                                      <p:tavLst>
                                        <p:tav tm="0">
                                          <p:val>
                                            <p:fltVal val="0"/>
                                          </p:val>
                                        </p:tav>
                                        <p:tav tm="100000">
                                          <p:val>
                                            <p:strVal val="#ppt_h"/>
                                          </p:val>
                                        </p:tav>
                                      </p:tavLst>
                                    </p:anim>
                                    <p:animEffect transition="in" filter="fade">
                                      <p:cBhvr>
                                        <p:cTn id="92" dur="500"/>
                                        <p:tgtEl>
                                          <p:spTgt spid="33822"/>
                                        </p:tgtEl>
                                      </p:cBhvr>
                                    </p:animEffect>
                                  </p:childTnLst>
                                </p:cTn>
                              </p:par>
                            </p:childTnLst>
                          </p:cTn>
                        </p:par>
                        <p:par>
                          <p:cTn id="93" fill="hold" nodeType="afterGroup">
                            <p:stCondLst>
                              <p:cond delay="4000"/>
                            </p:stCondLst>
                            <p:childTnLst>
                              <p:par>
                                <p:cTn id="94" presetID="22" presetClass="entr" presetSubtype="8" fill="hold" grpId="0" nodeType="afterEffect">
                                  <p:stCondLst>
                                    <p:cond delay="0"/>
                                  </p:stCondLst>
                                  <p:childTnLst>
                                    <p:set>
                                      <p:cBhvr>
                                        <p:cTn id="95" dur="1" fill="hold">
                                          <p:stCondLst>
                                            <p:cond delay="0"/>
                                          </p:stCondLst>
                                        </p:cTn>
                                        <p:tgtEl>
                                          <p:spTgt spid="33823"/>
                                        </p:tgtEl>
                                        <p:attrNameLst>
                                          <p:attrName>style.visibility</p:attrName>
                                        </p:attrNameLst>
                                      </p:cBhvr>
                                      <p:to>
                                        <p:strVal val="visible"/>
                                      </p:to>
                                    </p:set>
                                    <p:animEffect transition="in" filter="wipe(left)">
                                      <p:cBhvr>
                                        <p:cTn id="96" dur="500"/>
                                        <p:tgtEl>
                                          <p:spTgt spid="33823"/>
                                        </p:tgtEl>
                                      </p:cBhvr>
                                    </p:animEffect>
                                  </p:childTnLst>
                                </p:cTn>
                              </p:par>
                              <p:par>
                                <p:cTn id="97" presetID="22" presetClass="entr" presetSubtype="8" fill="hold" nodeType="withEffect">
                                  <p:stCondLst>
                                    <p:cond delay="0"/>
                                  </p:stCondLst>
                                  <p:childTnLst>
                                    <p:set>
                                      <p:cBhvr>
                                        <p:cTn id="98" dur="1" fill="hold">
                                          <p:stCondLst>
                                            <p:cond delay="0"/>
                                          </p:stCondLst>
                                        </p:cTn>
                                        <p:tgtEl>
                                          <p:spTgt spid="33824"/>
                                        </p:tgtEl>
                                        <p:attrNameLst>
                                          <p:attrName>style.visibility</p:attrName>
                                        </p:attrNameLst>
                                      </p:cBhvr>
                                      <p:to>
                                        <p:strVal val="visible"/>
                                      </p:to>
                                    </p:set>
                                    <p:animEffect transition="in" filter="wipe(left)">
                                      <p:cBhvr>
                                        <p:cTn id="99" dur="500"/>
                                        <p:tgtEl>
                                          <p:spTgt spid="33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7" grpId="0" animBg="1" autoUpdateAnimBg="0"/>
      <p:bldP spid="33808" grpId="0" animBg="1" autoUpdateAnimBg="0"/>
      <p:bldP spid="33811" grpId="0" autoUpdateAnimBg="0"/>
      <p:bldP spid="33812" grpId="0" autoUpdateAnimBg="0"/>
      <p:bldP spid="33813" grpId="0" autoUpdateAnimBg="0"/>
      <p:bldP spid="33814" grpId="0" autoUpdateAnimBg="0"/>
      <p:bldP spid="33815" grpId="0" autoUpdateAnimBg="0"/>
      <p:bldP spid="33816" grpId="0" autoUpdateAnimBg="0"/>
      <p:bldP spid="33817" grpId="0" animBg="1" autoUpdateAnimBg="0"/>
      <p:bldP spid="33818" grpId="0" animBg="1" autoUpdateAnimBg="0"/>
      <p:bldP spid="33819" grpId="0" autoUpdateAnimBg="0"/>
      <p:bldP spid="33820" grpId="0" autoUpdateAnimBg="0"/>
      <p:bldP spid="33821" grpId="0" autoUpdateAnimBg="0"/>
      <p:bldP spid="33822" grpId="0" autoUpdateAnimBg="0"/>
      <p:bldP spid="3382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10"/>
          <p:cNvSpPr>
            <a:spLocks noChangeShapeType="1"/>
          </p:cNvSpPr>
          <p:nvPr/>
        </p:nvSpPr>
        <p:spPr bwMode="auto">
          <a:xfrm>
            <a:off x="5957888" y="1773238"/>
            <a:ext cx="1587" cy="3960812"/>
          </a:xfrm>
          <a:prstGeom prst="line">
            <a:avLst/>
          </a:prstGeom>
          <a:noFill/>
          <a:ln w="9525">
            <a:solidFill>
              <a:schemeClr val="tx1">
                <a:lumMod val="65000"/>
                <a:lumOff val="35000"/>
              </a:schemeClr>
            </a:solidFill>
            <a:bevel/>
            <a:headEnd/>
            <a:tailEnd/>
          </a:ln>
        </p:spPr>
        <p:txBody>
          <a:bodyPr/>
          <a:lstStyle/>
          <a:p>
            <a:pPr>
              <a:defRPr/>
            </a:pPr>
            <a:endParaRPr lang="zh-CN" altLang="en-US"/>
          </a:p>
        </p:txBody>
      </p:sp>
      <p:sp>
        <p:nvSpPr>
          <p:cNvPr id="6" name="椭圆 11"/>
          <p:cNvSpPr>
            <a:spLocks noChangeArrowheads="1"/>
          </p:cNvSpPr>
          <p:nvPr/>
        </p:nvSpPr>
        <p:spPr bwMode="auto">
          <a:xfrm>
            <a:off x="5534025" y="3149600"/>
            <a:ext cx="847725" cy="847725"/>
          </a:xfrm>
          <a:prstGeom prst="ellipse">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7" name="TextBox 12"/>
          <p:cNvSpPr>
            <a:spLocks noChangeArrowheads="1"/>
          </p:cNvSpPr>
          <p:nvPr/>
        </p:nvSpPr>
        <p:spPr bwMode="auto">
          <a:xfrm>
            <a:off x="1925638" y="2538413"/>
            <a:ext cx="3240087"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p>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a:p>
            <a:pPr>
              <a:lnSpc>
                <a:spcPct val="150000"/>
              </a:lnSpc>
            </a:pPr>
            <a:endParaRPr lang="zh-CN" altLang="en-US" sz="1200">
              <a:solidFill>
                <a:srgbClr val="3F3F3F"/>
              </a:solidFill>
              <a:latin typeface="方正兰亭粗黑_GBK"/>
              <a:sym typeface="宋体" panose="02010600030101010101" pitchFamily="2" charset="-122"/>
            </a:endParaRPr>
          </a:p>
        </p:txBody>
      </p:sp>
      <p:sp>
        <p:nvSpPr>
          <p:cNvPr id="8" name="TextBox 13"/>
          <p:cNvSpPr>
            <a:spLocks noChangeArrowheads="1"/>
          </p:cNvSpPr>
          <p:nvPr/>
        </p:nvSpPr>
        <p:spPr bwMode="auto">
          <a:xfrm>
            <a:off x="2976563" y="2124075"/>
            <a:ext cx="2447925" cy="400050"/>
          </a:xfrm>
          <a:prstGeom prst="rect">
            <a:avLst/>
          </a:prstGeom>
          <a:noFill/>
          <a:ln w="9525">
            <a:noFill/>
            <a:miter lim="800000"/>
            <a:headEnd/>
            <a:tailEnd/>
          </a:ln>
        </p:spPr>
        <p:txBody>
          <a:bodyPr>
            <a:spAutoFit/>
          </a:bodyPr>
          <a:lstStyle/>
          <a:p>
            <a:pPr>
              <a:defRPr/>
            </a:pPr>
            <a:r>
              <a:rPr lang="en-US" altLang="zh-CN" sz="2000" dirty="0">
                <a:solidFill>
                  <a:schemeClr val="tx1">
                    <a:lumMod val="65000"/>
                    <a:lumOff val="35000"/>
                  </a:schemeClr>
                </a:solidFill>
                <a:latin typeface="Arial Black" pitchFamily="34" charset="0"/>
              </a:rPr>
              <a:t>Your text here</a:t>
            </a:r>
            <a:endParaRPr lang="zh-CN" altLang="en-US" sz="2000" dirty="0">
              <a:solidFill>
                <a:schemeClr val="tx1">
                  <a:lumMod val="65000"/>
                  <a:lumOff val="35000"/>
                </a:schemeClr>
              </a:solidFill>
              <a:latin typeface="Arial Black" pitchFamily="34" charset="0"/>
            </a:endParaRPr>
          </a:p>
        </p:txBody>
      </p:sp>
      <p:sp>
        <p:nvSpPr>
          <p:cNvPr id="9" name="TextBox 14"/>
          <p:cNvSpPr>
            <a:spLocks noChangeArrowheads="1"/>
          </p:cNvSpPr>
          <p:nvPr/>
        </p:nvSpPr>
        <p:spPr bwMode="auto">
          <a:xfrm>
            <a:off x="6678613" y="2133600"/>
            <a:ext cx="2447925" cy="400050"/>
          </a:xfrm>
          <a:prstGeom prst="rect">
            <a:avLst/>
          </a:prstGeom>
          <a:noFill/>
          <a:ln w="9525">
            <a:noFill/>
            <a:miter lim="800000"/>
            <a:headEnd/>
            <a:tailEnd/>
          </a:ln>
        </p:spPr>
        <p:txBody>
          <a:bodyPr>
            <a:spAutoFit/>
          </a:bodyPr>
          <a:lstStyle/>
          <a:p>
            <a:pPr>
              <a:defRPr/>
            </a:pPr>
            <a:r>
              <a:rPr lang="en-US" altLang="zh-CN" sz="2000" dirty="0">
                <a:solidFill>
                  <a:schemeClr val="tx1">
                    <a:lumMod val="65000"/>
                    <a:lumOff val="35000"/>
                  </a:schemeClr>
                </a:solidFill>
                <a:latin typeface="Arial Black" pitchFamily="34" charset="0"/>
              </a:rPr>
              <a:t>Your text here</a:t>
            </a:r>
            <a:endParaRPr lang="zh-CN" altLang="en-US" sz="2000" dirty="0">
              <a:solidFill>
                <a:schemeClr val="tx1">
                  <a:lumMod val="65000"/>
                  <a:lumOff val="35000"/>
                </a:schemeClr>
              </a:solidFill>
              <a:latin typeface="Arial Black" pitchFamily="34" charset="0"/>
            </a:endParaRPr>
          </a:p>
        </p:txBody>
      </p:sp>
      <p:sp>
        <p:nvSpPr>
          <p:cNvPr id="10" name="TextBox 15"/>
          <p:cNvSpPr>
            <a:spLocks noChangeArrowheads="1"/>
          </p:cNvSpPr>
          <p:nvPr/>
        </p:nvSpPr>
        <p:spPr bwMode="auto">
          <a:xfrm>
            <a:off x="6699250" y="2565400"/>
            <a:ext cx="329247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p>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a:p>
            <a:pPr>
              <a:lnSpc>
                <a:spcPct val="150000"/>
              </a:lnSpc>
            </a:pPr>
            <a:endParaRPr lang="zh-CN" altLang="en-US" sz="1200">
              <a:solidFill>
                <a:srgbClr val="3F3F3F"/>
              </a:solidFill>
              <a:latin typeface="方正兰亭粗黑_GBK"/>
              <a:sym typeface="宋体" panose="02010600030101010101" pitchFamily="2" charset="-122"/>
            </a:endParaRPr>
          </a:p>
        </p:txBody>
      </p:sp>
      <p:sp>
        <p:nvSpPr>
          <p:cNvPr id="11" name="矩形 16"/>
          <p:cNvSpPr>
            <a:spLocks noChangeArrowheads="1"/>
          </p:cNvSpPr>
          <p:nvPr/>
        </p:nvSpPr>
        <p:spPr bwMode="auto">
          <a:xfrm>
            <a:off x="3257550" y="4397375"/>
            <a:ext cx="1692275" cy="227013"/>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2" name="矩形 17"/>
          <p:cNvSpPr>
            <a:spLocks noChangeArrowheads="1"/>
          </p:cNvSpPr>
          <p:nvPr/>
        </p:nvSpPr>
        <p:spPr bwMode="auto">
          <a:xfrm>
            <a:off x="2286000" y="4757738"/>
            <a:ext cx="2652713" cy="227012"/>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3" name="矩形 18"/>
          <p:cNvSpPr>
            <a:spLocks noChangeArrowheads="1"/>
          </p:cNvSpPr>
          <p:nvPr/>
        </p:nvSpPr>
        <p:spPr bwMode="auto">
          <a:xfrm>
            <a:off x="2790825" y="5178425"/>
            <a:ext cx="2159000" cy="227013"/>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4" name="TextBox 19"/>
          <p:cNvSpPr>
            <a:spLocks noChangeArrowheads="1"/>
          </p:cNvSpPr>
          <p:nvPr/>
        </p:nvSpPr>
        <p:spPr bwMode="auto">
          <a:xfrm>
            <a:off x="3467100" y="4397375"/>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计划完成：</a:t>
            </a:r>
            <a:r>
              <a:rPr lang="en-US" altLang="zh-CN" sz="1100">
                <a:solidFill>
                  <a:schemeClr val="bg1"/>
                </a:solidFill>
                <a:latin typeface="方正兰亭粗黑_GBK"/>
                <a:ea typeface="方正兰亭粗黑_GBK"/>
                <a:cs typeface="方正兰亭粗黑_GBK"/>
                <a:sym typeface="方正兰亭粗黑_GBK"/>
              </a:rPr>
              <a:t>56</a:t>
            </a:r>
            <a:r>
              <a:rPr lang="zh-CN" altLang="en-US" sz="1100">
                <a:solidFill>
                  <a:schemeClr val="bg1"/>
                </a:solidFill>
                <a:latin typeface="方正兰亭粗黑_GBK"/>
                <a:sym typeface="宋体" panose="02010600030101010101" pitchFamily="2" charset="-122"/>
              </a:rPr>
              <a:t>％</a:t>
            </a:r>
          </a:p>
        </p:txBody>
      </p:sp>
      <p:sp>
        <p:nvSpPr>
          <p:cNvPr id="15" name="TextBox 20"/>
          <p:cNvSpPr>
            <a:spLocks noChangeArrowheads="1"/>
          </p:cNvSpPr>
          <p:nvPr/>
        </p:nvSpPr>
        <p:spPr bwMode="auto">
          <a:xfrm>
            <a:off x="3078163" y="4757738"/>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实际完成数目：</a:t>
            </a:r>
            <a:r>
              <a:rPr lang="en-US" altLang="zh-CN" sz="1100">
                <a:solidFill>
                  <a:schemeClr val="bg1"/>
                </a:solidFill>
                <a:latin typeface="方正兰亭粗黑_GBK"/>
                <a:ea typeface="方正兰亭粗黑_GBK"/>
                <a:cs typeface="方正兰亭粗黑_GBK"/>
                <a:sym typeface="方正兰亭粗黑_GBK"/>
              </a:rPr>
              <a:t>820</a:t>
            </a:r>
            <a:r>
              <a:rPr lang="zh-CN" altLang="en-US" sz="1100">
                <a:solidFill>
                  <a:schemeClr val="bg1"/>
                </a:solidFill>
                <a:latin typeface="方正兰亭粗黑_GBK"/>
                <a:sym typeface="宋体" panose="02010600030101010101" pitchFamily="2" charset="-122"/>
              </a:rPr>
              <a:t>万</a:t>
            </a:r>
          </a:p>
        </p:txBody>
      </p:sp>
      <p:sp>
        <p:nvSpPr>
          <p:cNvPr id="16" name="TextBox 21"/>
          <p:cNvSpPr>
            <a:spLocks noChangeArrowheads="1"/>
          </p:cNvSpPr>
          <p:nvPr/>
        </p:nvSpPr>
        <p:spPr bwMode="auto">
          <a:xfrm>
            <a:off x="3509963" y="5183188"/>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回款数：</a:t>
            </a:r>
            <a:r>
              <a:rPr lang="en-US" altLang="zh-CN" sz="1100">
                <a:solidFill>
                  <a:schemeClr val="bg1"/>
                </a:solidFill>
                <a:latin typeface="方正兰亭粗黑_GBK"/>
                <a:ea typeface="方正兰亭粗黑_GBK"/>
                <a:cs typeface="方正兰亭粗黑_GBK"/>
                <a:sym typeface="方正兰亭粗黑_GBK"/>
              </a:rPr>
              <a:t>640</a:t>
            </a:r>
            <a:r>
              <a:rPr lang="zh-CN" altLang="en-US" sz="1100">
                <a:solidFill>
                  <a:schemeClr val="bg1"/>
                </a:solidFill>
                <a:latin typeface="方正兰亭粗黑_GBK"/>
                <a:sym typeface="宋体" panose="02010600030101010101" pitchFamily="2" charset="-122"/>
              </a:rPr>
              <a:t>万</a:t>
            </a:r>
          </a:p>
        </p:txBody>
      </p:sp>
      <p:sp>
        <p:nvSpPr>
          <p:cNvPr id="17" name="矩形 22"/>
          <p:cNvSpPr>
            <a:spLocks noChangeArrowheads="1"/>
          </p:cNvSpPr>
          <p:nvPr/>
        </p:nvSpPr>
        <p:spPr bwMode="auto">
          <a:xfrm>
            <a:off x="6823075" y="4397375"/>
            <a:ext cx="1692275" cy="227013"/>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8" name="矩形 23"/>
          <p:cNvSpPr>
            <a:spLocks noChangeArrowheads="1"/>
          </p:cNvSpPr>
          <p:nvPr/>
        </p:nvSpPr>
        <p:spPr bwMode="auto">
          <a:xfrm>
            <a:off x="6834188" y="4757738"/>
            <a:ext cx="2652712" cy="227012"/>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9" name="矩形 24"/>
          <p:cNvSpPr>
            <a:spLocks noChangeArrowheads="1"/>
          </p:cNvSpPr>
          <p:nvPr/>
        </p:nvSpPr>
        <p:spPr bwMode="auto">
          <a:xfrm>
            <a:off x="6823075" y="5178425"/>
            <a:ext cx="2159000" cy="227013"/>
          </a:xfrm>
          <a:prstGeom prst="rect">
            <a:avLst/>
          </a:prstGeom>
          <a:solidFill>
            <a:schemeClr val="tx1">
              <a:lumMod val="65000"/>
              <a:lumOff val="35000"/>
            </a:schemeClr>
          </a:solidFill>
          <a:ln w="25400">
            <a:noFill/>
            <a:bevel/>
            <a:headEnd/>
            <a:tailEnd/>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20" name="TextBox 25"/>
          <p:cNvSpPr>
            <a:spLocks noChangeArrowheads="1"/>
          </p:cNvSpPr>
          <p:nvPr/>
        </p:nvSpPr>
        <p:spPr bwMode="auto">
          <a:xfrm>
            <a:off x="7031038" y="4397375"/>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计划完成：</a:t>
            </a:r>
            <a:r>
              <a:rPr lang="en-US" altLang="zh-CN" sz="1100">
                <a:solidFill>
                  <a:schemeClr val="bg1"/>
                </a:solidFill>
                <a:latin typeface="方正兰亭粗黑_GBK"/>
                <a:ea typeface="方正兰亭粗黑_GBK"/>
                <a:cs typeface="方正兰亭粗黑_GBK"/>
                <a:sym typeface="方正兰亭粗黑_GBK"/>
              </a:rPr>
              <a:t>56</a:t>
            </a:r>
            <a:r>
              <a:rPr lang="zh-CN" altLang="en-US" sz="1100">
                <a:solidFill>
                  <a:schemeClr val="bg1"/>
                </a:solidFill>
                <a:latin typeface="方正兰亭粗黑_GBK"/>
                <a:sym typeface="宋体" panose="02010600030101010101" pitchFamily="2" charset="-122"/>
              </a:rPr>
              <a:t>％</a:t>
            </a:r>
          </a:p>
        </p:txBody>
      </p:sp>
      <p:sp>
        <p:nvSpPr>
          <p:cNvPr id="21" name="TextBox 26"/>
          <p:cNvSpPr>
            <a:spLocks noChangeArrowheads="1"/>
          </p:cNvSpPr>
          <p:nvPr/>
        </p:nvSpPr>
        <p:spPr bwMode="auto">
          <a:xfrm>
            <a:off x="7038975" y="4757738"/>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实际完成数目：</a:t>
            </a:r>
            <a:r>
              <a:rPr lang="en-US" altLang="zh-CN" sz="1100">
                <a:solidFill>
                  <a:schemeClr val="bg1"/>
                </a:solidFill>
                <a:latin typeface="方正兰亭粗黑_GBK"/>
                <a:ea typeface="方正兰亭粗黑_GBK"/>
                <a:cs typeface="方正兰亭粗黑_GBK"/>
                <a:sym typeface="方正兰亭粗黑_GBK"/>
              </a:rPr>
              <a:t>820</a:t>
            </a:r>
            <a:r>
              <a:rPr lang="zh-CN" altLang="en-US" sz="1100">
                <a:solidFill>
                  <a:schemeClr val="bg1"/>
                </a:solidFill>
                <a:latin typeface="方正兰亭粗黑_GBK"/>
                <a:sym typeface="宋体" panose="02010600030101010101" pitchFamily="2" charset="-122"/>
              </a:rPr>
              <a:t>万</a:t>
            </a:r>
          </a:p>
        </p:txBody>
      </p:sp>
      <p:sp>
        <p:nvSpPr>
          <p:cNvPr id="22" name="TextBox 27"/>
          <p:cNvSpPr>
            <a:spLocks noChangeArrowheads="1"/>
          </p:cNvSpPr>
          <p:nvPr/>
        </p:nvSpPr>
        <p:spPr bwMode="auto">
          <a:xfrm>
            <a:off x="7050088" y="5183188"/>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回款数：</a:t>
            </a:r>
            <a:r>
              <a:rPr lang="en-US" altLang="zh-CN" sz="1100">
                <a:solidFill>
                  <a:schemeClr val="bg1"/>
                </a:solidFill>
                <a:latin typeface="方正兰亭粗黑_GBK"/>
                <a:ea typeface="方正兰亭粗黑_GBK"/>
                <a:cs typeface="方正兰亭粗黑_GBK"/>
                <a:sym typeface="方正兰亭粗黑_GBK"/>
              </a:rPr>
              <a:t>640</a:t>
            </a:r>
            <a:r>
              <a:rPr lang="zh-CN" altLang="en-US" sz="1100">
                <a:solidFill>
                  <a:schemeClr val="bg1"/>
                </a:solidFill>
                <a:latin typeface="方正兰亭粗黑_GBK"/>
                <a:sym typeface="宋体" panose="02010600030101010101" pitchFamily="2" charset="-122"/>
              </a:rPr>
              <a:t>万</a:t>
            </a:r>
          </a:p>
        </p:txBody>
      </p:sp>
      <p:sp>
        <p:nvSpPr>
          <p:cNvPr id="23" name="TextBox 28"/>
          <p:cNvSpPr>
            <a:spLocks noChangeArrowheads="1"/>
          </p:cNvSpPr>
          <p:nvPr/>
        </p:nvSpPr>
        <p:spPr bwMode="auto">
          <a:xfrm>
            <a:off x="5627688" y="3303588"/>
            <a:ext cx="7508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a:solidFill>
                  <a:schemeClr val="bg1"/>
                </a:solidFill>
                <a:latin typeface="方正兰亭粗黑_GBK"/>
                <a:ea typeface="方正兰亭粗黑_GBK"/>
                <a:cs typeface="方正兰亭粗黑_GBK"/>
                <a:sym typeface="方正兰亭粗黑_GBK"/>
              </a:rPr>
              <a:t>VS</a:t>
            </a: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p:cBhvr>
                                        <p:cTn id="7" dur="500"/>
                                        <p:tgtEl>
                                          <p:spTgt spid="5"/>
                                        </p:tgtEl>
                                      </p:cBhvr>
                                    </p:animEffect>
                                  </p:childTnLst>
                                </p:cTn>
                              </p:par>
                            </p:childTnLst>
                          </p:cTn>
                        </p:par>
                        <p:par>
                          <p:cTn id="8" fill="hold" nodeType="afterGroup">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p:cBhvr>
                                        <p:cTn id="11" dur="2000"/>
                                        <p:tgtEl>
                                          <p:spTgt spid="6"/>
                                        </p:tgtEl>
                                      </p:cBhvr>
                                    </p:animEffect>
                                  </p:childTnLst>
                                </p:cTn>
                              </p:par>
                            </p:childTnLst>
                          </p:cTn>
                        </p:par>
                        <p:par>
                          <p:cTn id="12" fill="hold" nodeType="afterGroup">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8"/>
                                        </p:tgtEl>
                                      </p:cBhvr>
                                    </p:animEffect>
                                  </p:childTnLst>
                                </p:cTn>
                              </p:par>
                            </p:childTnLst>
                          </p:cTn>
                        </p:par>
                        <p:par>
                          <p:cTn id="20" fill="hold" nodeType="afterGroup">
                            <p:stCondLst>
                              <p:cond delay="3550"/>
                            </p:stCondLst>
                            <p:childTnLst>
                              <p:par>
                                <p:cTn id="21" presetID="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40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p:cBhvr>
                                        <p:cTn id="32" dur="500" tmFilter="0,0; .5, 1; 1, 1"/>
                                        <p:tgtEl>
                                          <p:spTgt spid="9"/>
                                        </p:tgtEl>
                                      </p:cBhvr>
                                    </p:animEffect>
                                  </p:childTnLst>
                                </p:cTn>
                              </p:par>
                            </p:childTnLst>
                          </p:cTn>
                        </p:par>
                        <p:par>
                          <p:cTn id="33" fill="hold" nodeType="afterGroup">
                            <p:stCondLst>
                              <p:cond delay="5100"/>
                            </p:stCondLst>
                            <p:childTnLst>
                              <p:par>
                                <p:cTn id="34" presetID="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100000">
                                          <p:val>
                                            <p:strVal val="#ppt_x"/>
                                          </p:val>
                                        </p:tav>
                                      </p:tavLst>
                                    </p:anim>
                                    <p:anim calcmode="lin" valueType="num">
                                      <p:cBhvr>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5600"/>
                            </p:stCondLst>
                            <p:childTnLst>
                              <p:par>
                                <p:cTn id="39" presetID="22" presetClass="entr" presetSubtype="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p:cBhvr>
                                        <p:cTn id="41" dur="400"/>
                                        <p:tgtEl>
                                          <p:spTgt spid="11"/>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p:cBhvr>
                                        <p:cTn id="44" dur="500"/>
                                        <p:tgtEl>
                                          <p:spTgt spid="1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p:cBhvr>
                                        <p:cTn id="50" dur="500"/>
                                        <p:tgtEl>
                                          <p:spTgt spid="17"/>
                                        </p:tgtEl>
                                      </p:cBhvr>
                                    </p:animEffect>
                                  </p:childTnLst>
                                </p:cTn>
                              </p:par>
                            </p:childTnLst>
                          </p:cTn>
                        </p:par>
                        <p:par>
                          <p:cTn id="51" fill="hold" nodeType="afterGroup">
                            <p:stCondLst>
                              <p:cond delay="6100"/>
                            </p:stCondLst>
                            <p:childTnLst>
                              <p:par>
                                <p:cTn id="52" presetID="22" presetClass="entr" presetSubtype="2"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p:cBhvr>
                                        <p:cTn id="54" dur="500"/>
                                        <p:tgtEl>
                                          <p:spTgt spid="12"/>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p:cBhvr>
                                        <p:cTn id="60" dur="500"/>
                                        <p:tgtEl>
                                          <p:spTgt spid="1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p:cBhvr>
                                        <p:cTn id="63" dur="500"/>
                                        <p:tgtEl>
                                          <p:spTgt spid="21"/>
                                        </p:tgtEl>
                                      </p:cBhvr>
                                    </p:animEffect>
                                  </p:childTnLst>
                                </p:cTn>
                              </p:par>
                            </p:childTnLst>
                          </p:cTn>
                        </p:par>
                        <p:par>
                          <p:cTn id="64" fill="hold" nodeType="afterGroup">
                            <p:stCondLst>
                              <p:cond delay="6600"/>
                            </p:stCondLst>
                            <p:childTnLst>
                              <p:par>
                                <p:cTn id="65" presetID="22" presetClass="entr" presetSubtype="2"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3"/>
                                        </p:tgtEl>
                                        <p:attrNameLst>
                                          <p:attrName>style.visibility</p:attrName>
                                        </p:attrNameLst>
                                      </p:cBhvr>
                                      <p:to>
                                        <p:strVal val="visible"/>
                                      </p:to>
                                    </p:set>
                                    <p:animEffect>
                                      <p:cBhvr>
                                        <p:cTn id="70" dur="500"/>
                                        <p:tgtEl>
                                          <p:spTgt spid="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p:cBhvr>
                                        <p:cTn id="73" dur="500"/>
                                        <p:tgtEl>
                                          <p:spTgt spid="1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p:cBhvr>
                                        <p:cTn id="76" dur="500"/>
                                        <p:tgtEl>
                                          <p:spTgt spid="22"/>
                                        </p:tgtEl>
                                      </p:cBhvr>
                                    </p:animEffect>
                                  </p:childTnLst>
                                </p:cTn>
                              </p:par>
                            </p:childTnLst>
                          </p:cTn>
                        </p:par>
                        <p:par>
                          <p:cTn id="77" fill="hold" nodeType="afterGroup">
                            <p:stCondLst>
                              <p:cond delay="7100"/>
                            </p:stCondLst>
                            <p:childTnLst>
                              <p:par>
                                <p:cTn id="78" presetID="2" presetClass="entr" presetSubtype="4"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ppt_x</p:attrName>
                                        </p:attrNameLst>
                                      </p:cBhvr>
                                      <p:tavLst>
                                        <p:tav tm="0">
                                          <p:val>
                                            <p:strVal val="#ppt_x"/>
                                          </p:val>
                                        </p:tav>
                                        <p:tav tm="100000">
                                          <p:val>
                                            <p:strVal val="#ppt_x"/>
                                          </p:val>
                                        </p:tav>
                                      </p:tavLst>
                                    </p:anim>
                                    <p:anim calcmode="lin" valueType="num">
                                      <p:cBhvr>
                                        <p:cTn id="8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P spid="7" grpId="0" bldLvl="0" autoUpdateAnimBg="0"/>
      <p:bldP spid="8" grpId="0" bldLvl="0" autoUpdateAnimBg="0"/>
      <p:bldP spid="9" grpId="0" bldLvl="0" autoUpdateAnimBg="0"/>
      <p:bldP spid="10" grpId="0" bldLvl="0" autoUpdateAnimBg="0"/>
      <p:bldP spid="11" grpId="0" bldLvl="0" animBg="1" autoUpdateAnimBg="0"/>
      <p:bldP spid="12" grpId="0" bldLvl="0" animBg="1" autoUpdateAnimBg="0"/>
      <p:bldP spid="13" grpId="0" bldLvl="0" animBg="1" autoUpdateAnimBg="0"/>
      <p:bldP spid="14" grpId="0" bldLvl="0" autoUpdateAnimBg="0"/>
      <p:bldP spid="15" grpId="0" bldLvl="0" autoUpdateAnimBg="0"/>
      <p:bldP spid="16" grpId="0" bldLvl="0" autoUpdateAnimBg="0"/>
      <p:bldP spid="17" grpId="0" bldLvl="0" animBg="1" autoUpdateAnimBg="0"/>
      <p:bldP spid="18" grpId="0" bldLvl="0" animBg="1" autoUpdateAnimBg="0"/>
      <p:bldP spid="19" grpId="0" bldLvl="0" animBg="1" autoUpdateAnimBg="0"/>
      <p:bldP spid="20" grpId="0" bldLvl="0" autoUpdateAnimBg="0"/>
      <p:bldP spid="21" grpId="0" bldLvl="0" autoUpdateAnimBg="0"/>
      <p:bldP spid="22" grpId="0" bldLvl="0" autoUpdateAnimBg="0"/>
      <p:bldP spid="23"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514475" y="1087438"/>
            <a:ext cx="9163050" cy="4894262"/>
          </a:xfrm>
          <a:prstGeom prst="rect">
            <a:avLst/>
          </a:prstGeom>
          <a:noFill/>
          <a:ln w="12700">
            <a:solidFill>
              <a:schemeClr val="bg2">
                <a:lumMod val="50000"/>
              </a:schemeClr>
            </a:solidFill>
          </a:ln>
          <a:effectLst>
            <a:outerShdw blurRad="254000" dist="1270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9" name="Rectangle 30"/>
          <p:cNvSpPr>
            <a:spLocks noChangeArrowheads="1"/>
          </p:cNvSpPr>
          <p:nvPr/>
        </p:nvSpPr>
        <p:spPr bwMode="auto">
          <a:xfrm>
            <a:off x="2001838" y="1963738"/>
            <a:ext cx="7081837" cy="384651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200000"/>
              </a:lnSpc>
              <a:defRPr/>
            </a:pPr>
            <a:r>
              <a:rPr lang="zh-CN" altLang="en-US" sz="1400" dirty="0" smtClean="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      </a:t>
            </a:r>
            <a:r>
              <a:rPr lang="en-US" altLang="zh-CN" sz="1200" dirty="0" smtClean="0">
                <a:solidFill>
                  <a:schemeClr val="tx1">
                    <a:lumMod val="85000"/>
                    <a:lumOff val="15000"/>
                  </a:schemeClr>
                </a:solidFill>
              </a:rPr>
              <a:t>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en-US" altLang="zh-CN" sz="1200" dirty="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     </a:t>
            </a:r>
            <a:r>
              <a:rPr lang="en-US" altLang="zh-CN" sz="1200" dirty="0" smtClean="0">
                <a:solidFill>
                  <a:schemeClr val="tx1">
                    <a:lumMod val="85000"/>
                    <a:lumOff val="15000"/>
                  </a:schemeClr>
                </a:solidFill>
              </a:rPr>
              <a:t>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endParaRPr lang="zh-CN" altLang="en-US" sz="1200" dirty="0"/>
          </a:p>
        </p:txBody>
      </p:sp>
      <p:grpSp>
        <p:nvGrpSpPr>
          <p:cNvPr id="2" name="组合 79"/>
          <p:cNvGrpSpPr>
            <a:grpSpLocks/>
          </p:cNvGrpSpPr>
          <p:nvPr/>
        </p:nvGrpSpPr>
        <p:grpSpPr bwMode="auto">
          <a:xfrm>
            <a:off x="9083675" y="2001838"/>
            <a:ext cx="1063625" cy="1063625"/>
            <a:chOff x="5857244" y="1088640"/>
            <a:chExt cx="1426586" cy="1426586"/>
          </a:xfrm>
        </p:grpSpPr>
        <p:sp>
          <p:nvSpPr>
            <p:cNvPr id="81" name="椭圆 80"/>
            <p:cNvSpPr/>
            <p:nvPr/>
          </p:nvSpPr>
          <p:spPr>
            <a:xfrm>
              <a:off x="5857244" y="1088640"/>
              <a:ext cx="1426586" cy="1426586"/>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2" name="椭圆 81"/>
            <p:cNvSpPr/>
            <p:nvPr/>
          </p:nvSpPr>
          <p:spPr>
            <a:xfrm>
              <a:off x="5937278" y="1168674"/>
              <a:ext cx="1266519" cy="1266519"/>
            </a:xfrm>
            <a:prstGeom prst="ellipse">
              <a:avLst/>
            </a:prstGeom>
            <a:solidFill>
              <a:schemeClr val="tx1">
                <a:lumMod val="75000"/>
                <a:lumOff val="25000"/>
              </a:schemeClr>
            </a:solidFill>
            <a:ln w="25400">
              <a:gradFill flip="none" rotWithShape="1">
                <a:gsLst>
                  <a:gs pos="0">
                    <a:srgbClr val="CFCFCF"/>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3" name="椭圆 82"/>
            <p:cNvSpPr/>
            <p:nvPr/>
          </p:nvSpPr>
          <p:spPr>
            <a:xfrm>
              <a:off x="6008067" y="1239463"/>
              <a:ext cx="1124940" cy="1124940"/>
            </a:xfrm>
            <a:prstGeom prst="ellipse">
              <a:avLst/>
            </a:prstGeom>
            <a:blipFill>
              <a:blip r:embed="rId3" cstate="print"/>
              <a:stretch>
                <a:fillRect/>
              </a:stretch>
            </a:blipFill>
            <a:ln>
              <a:gradFill flip="none" rotWithShape="1">
                <a:gsLst>
                  <a:gs pos="0">
                    <a:schemeClr val="bg1"/>
                  </a:gs>
                  <a:gs pos="100000">
                    <a:schemeClr val="bg1">
                      <a:lumMod val="7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3" name="组合 83"/>
          <p:cNvGrpSpPr>
            <a:grpSpLocks/>
          </p:cNvGrpSpPr>
          <p:nvPr/>
        </p:nvGrpSpPr>
        <p:grpSpPr bwMode="auto">
          <a:xfrm>
            <a:off x="9083675" y="3335338"/>
            <a:ext cx="1063625" cy="1063625"/>
            <a:chOff x="7448930" y="1088640"/>
            <a:chExt cx="1426586" cy="1426586"/>
          </a:xfrm>
        </p:grpSpPr>
        <p:sp>
          <p:nvSpPr>
            <p:cNvPr id="85" name="椭圆 84"/>
            <p:cNvSpPr/>
            <p:nvPr/>
          </p:nvSpPr>
          <p:spPr>
            <a:xfrm>
              <a:off x="7448930" y="1088640"/>
              <a:ext cx="1426586" cy="1426586"/>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6" name="椭圆 85"/>
            <p:cNvSpPr/>
            <p:nvPr/>
          </p:nvSpPr>
          <p:spPr>
            <a:xfrm>
              <a:off x="7528964" y="1168674"/>
              <a:ext cx="1266519" cy="1266519"/>
            </a:xfrm>
            <a:prstGeom prst="ellipse">
              <a:avLst/>
            </a:prstGeom>
            <a:solidFill>
              <a:schemeClr val="tx1">
                <a:lumMod val="75000"/>
                <a:lumOff val="25000"/>
              </a:schemeClr>
            </a:solidFill>
            <a:ln w="25400">
              <a:gradFill flip="none" rotWithShape="1">
                <a:gsLst>
                  <a:gs pos="0">
                    <a:srgbClr val="CFCFCF"/>
                  </a:gs>
                  <a:gs pos="100000">
                    <a:schemeClr val="bg1"/>
                  </a:gs>
                </a:gsLst>
                <a:lin ang="2700000" scaled="1"/>
                <a:tileRect/>
              </a:gradFill>
            </a:ln>
            <a:effectLst>
              <a:innerShdw blurRad="1397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B850"/>
                </a:solidFill>
              </a:endParaRPr>
            </a:p>
          </p:txBody>
        </p:sp>
        <p:sp>
          <p:nvSpPr>
            <p:cNvPr id="87" name="椭圆 86"/>
            <p:cNvSpPr/>
            <p:nvPr/>
          </p:nvSpPr>
          <p:spPr>
            <a:xfrm>
              <a:off x="7599753" y="1239463"/>
              <a:ext cx="1124940" cy="1124940"/>
            </a:xfrm>
            <a:prstGeom prst="ellipse">
              <a:avLst/>
            </a:prstGeom>
            <a:blipFill>
              <a:blip r:embed="rId4" cstate="print"/>
              <a:stretch>
                <a:fillRect/>
              </a:stretch>
            </a:blip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 name="组合 87"/>
          <p:cNvGrpSpPr>
            <a:grpSpLocks/>
          </p:cNvGrpSpPr>
          <p:nvPr/>
        </p:nvGrpSpPr>
        <p:grpSpPr bwMode="auto">
          <a:xfrm>
            <a:off x="9083675" y="4668838"/>
            <a:ext cx="1063625" cy="1063625"/>
            <a:chOff x="9000114" y="1088640"/>
            <a:chExt cx="1426586" cy="1426586"/>
          </a:xfrm>
        </p:grpSpPr>
        <p:sp>
          <p:nvSpPr>
            <p:cNvPr id="89" name="椭圆 88"/>
            <p:cNvSpPr/>
            <p:nvPr/>
          </p:nvSpPr>
          <p:spPr>
            <a:xfrm>
              <a:off x="9000114" y="1088640"/>
              <a:ext cx="1426586" cy="1426586"/>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0" name="椭圆 89"/>
            <p:cNvSpPr/>
            <p:nvPr/>
          </p:nvSpPr>
          <p:spPr>
            <a:xfrm>
              <a:off x="9080148" y="1168674"/>
              <a:ext cx="1266519" cy="1266519"/>
            </a:xfrm>
            <a:prstGeom prst="ellipse">
              <a:avLst/>
            </a:prstGeom>
            <a:solidFill>
              <a:schemeClr val="tx1">
                <a:lumMod val="75000"/>
                <a:lumOff val="25000"/>
              </a:schemeClr>
            </a:solidFill>
            <a:ln w="25400">
              <a:gradFill flip="none" rotWithShape="1">
                <a:gsLst>
                  <a:gs pos="0">
                    <a:srgbClr val="CFCFCF"/>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1" name="椭圆 90"/>
            <p:cNvSpPr/>
            <p:nvPr/>
          </p:nvSpPr>
          <p:spPr>
            <a:xfrm>
              <a:off x="9150937" y="1239463"/>
              <a:ext cx="1124940" cy="1124940"/>
            </a:xfrm>
            <a:prstGeom prst="ellipse">
              <a:avLst/>
            </a:prstGeom>
            <a:blipFill>
              <a:blip r:embed="rId5" cstate="print"/>
              <a:stretch>
                <a:fillRect/>
              </a:stretch>
            </a:blip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36" name="TextBox 35"/>
          <p:cNvSpPr txBox="1">
            <a:spLocks noChangeArrowheads="1"/>
          </p:cNvSpPr>
          <p:nvPr/>
        </p:nvSpPr>
        <p:spPr bwMode="auto">
          <a:xfrm>
            <a:off x="5283200" y="1435100"/>
            <a:ext cx="1471613" cy="461963"/>
          </a:xfrm>
          <a:prstGeom prst="rect">
            <a:avLst/>
          </a:prstGeom>
          <a:noFill/>
          <a:ln w="9525">
            <a:noFill/>
            <a:miter lim="800000"/>
            <a:headEnd/>
            <a:tailEnd/>
          </a:ln>
        </p:spPr>
        <p:txBody>
          <a:bodyPr wrap="none">
            <a:spAutoFit/>
          </a:bodyPr>
          <a:lstStyle/>
          <a:p>
            <a:pPr>
              <a:defRPr/>
            </a:pPr>
            <a:r>
              <a:rPr lang="en-US" altLang="zh-CN" sz="2400" dirty="0">
                <a:solidFill>
                  <a:schemeClr val="tx1">
                    <a:lumMod val="65000"/>
                    <a:lumOff val="35000"/>
                  </a:schemeClr>
                </a:solidFill>
                <a:latin typeface="微软雅黑" pitchFamily="34" charset="-122"/>
                <a:ea typeface="微软雅黑" pitchFamily="34" charset="-122"/>
              </a:rPr>
              <a:t>PREFACE</a:t>
            </a:r>
            <a:endParaRPr lang="zh-CN" altLang="en-US" sz="2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nodeType="afterGroup">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000"/>
                                        <p:tgtEl>
                                          <p:spTgt spid="79"/>
                                        </p:tgtEl>
                                      </p:cBhvr>
                                    </p:animEffect>
                                    <p:anim calcmode="lin" valueType="num">
                                      <p:cBhvr>
                                        <p:cTn id="18" dur="1000" fill="hold"/>
                                        <p:tgtEl>
                                          <p:spTgt spid="79"/>
                                        </p:tgtEl>
                                        <p:attrNameLst>
                                          <p:attrName>ppt_x</p:attrName>
                                        </p:attrNameLst>
                                      </p:cBhvr>
                                      <p:tavLst>
                                        <p:tav tm="0">
                                          <p:val>
                                            <p:strVal val="#ppt_x"/>
                                          </p:val>
                                        </p:tav>
                                        <p:tav tm="100000">
                                          <p:val>
                                            <p:strVal val="#ppt_x"/>
                                          </p:val>
                                        </p:tav>
                                      </p:tavLst>
                                    </p:anim>
                                    <p:anim calcmode="lin" valueType="num">
                                      <p:cBhvr>
                                        <p:cTn id="19" dur="1000" fill="hold"/>
                                        <p:tgtEl>
                                          <p:spTgt spid="79"/>
                                        </p:tgtEl>
                                        <p:attrNameLst>
                                          <p:attrName>ppt_y</p:attrName>
                                        </p:attrNameLst>
                                      </p:cBhvr>
                                      <p:tavLst>
                                        <p:tav tm="0">
                                          <p:val>
                                            <p:strVal val="#ppt_y+.1"/>
                                          </p:val>
                                        </p:tav>
                                        <p:tav tm="100000">
                                          <p:val>
                                            <p:strVal val="#ppt_y"/>
                                          </p:val>
                                        </p:tav>
                                      </p:tavLst>
                                    </p:anim>
                                  </p:childTnLst>
                                </p:cTn>
                              </p:par>
                              <p:par>
                                <p:cTn id="20" presetID="19" presetClass="entr" presetSubtype="5"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strVal val="#ppt_w"/>
                                          </p:val>
                                        </p:tav>
                                        <p:tav tm="100000">
                                          <p:val>
                                            <p:strVal val="#ppt_w"/>
                                          </p:val>
                                        </p:tav>
                                      </p:tavLst>
                                    </p:anim>
                                    <p:anim calcmode="lin" valueType="num">
                                      <p:cBhvr>
                                        <p:cTn id="23" dur="500" fill="hold"/>
                                        <p:tgtEl>
                                          <p:spTgt spid="2"/>
                                        </p:tgtEl>
                                        <p:attrNameLst>
                                          <p:attrName>ppt_h</p:attrName>
                                        </p:attrNameLst>
                                      </p:cBhvr>
                                      <p:tavLst>
                                        <p:tav tm="0" fmla="#ppt_h*sin(2.5*pi*$)">
                                          <p:val>
                                            <p:fltVal val="0"/>
                                          </p:val>
                                        </p:tav>
                                        <p:tav tm="100000">
                                          <p:val>
                                            <p:fltVal val="1"/>
                                          </p:val>
                                        </p:tav>
                                      </p:tavLst>
                                    </p:anim>
                                  </p:childTnLst>
                                </p:cTn>
                              </p:par>
                              <p:par>
                                <p:cTn id="24" presetID="42" presetClass="path" presetSubtype="0" fill="hold" nodeType="withEffect">
                                  <p:stCondLst>
                                    <p:cond delay="500"/>
                                  </p:stCondLst>
                                  <p:childTnLst>
                                    <p:animMotion origin="layout" path="M 1.875E-6 4.81481E-6 L 1.875E-6 -0.15487 " pathEditMode="relative" rAng="0" ptsTypes="AA">
                                      <p:cBhvr>
                                        <p:cTn id="25" dur="500" spd="-100000" fill="hold"/>
                                        <p:tgtEl>
                                          <p:spTgt spid="2"/>
                                        </p:tgtEl>
                                        <p:attrNameLst>
                                          <p:attrName>ppt_x</p:attrName>
                                          <p:attrName>ppt_y</p:attrName>
                                        </p:attrNameLst>
                                      </p:cBhvr>
                                      <p:rCtr x="0" y="-775500"/>
                                    </p:animMotion>
                                  </p:childTnLst>
                                </p:cTn>
                              </p:par>
                              <p:par>
                                <p:cTn id="26" presetID="19" presetClass="entr" presetSubtype="5" fill="hold" nodeType="withEffect">
                                  <p:stCondLst>
                                    <p:cond delay="100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
                                          </p:val>
                                        </p:tav>
                                        <p:tav tm="100000">
                                          <p:val>
                                            <p:strVal val="#ppt_w"/>
                                          </p:val>
                                        </p:tav>
                                      </p:tavLst>
                                    </p:anim>
                                    <p:anim calcmode="lin" valueType="num">
                                      <p:cBhvr>
                                        <p:cTn id="29" dur="500" fill="hold"/>
                                        <p:tgtEl>
                                          <p:spTgt spid="3"/>
                                        </p:tgtEl>
                                        <p:attrNameLst>
                                          <p:attrName>ppt_h</p:attrName>
                                        </p:attrNameLst>
                                      </p:cBhvr>
                                      <p:tavLst>
                                        <p:tav tm="0" fmla="#ppt_h*sin(2.5*pi*$)">
                                          <p:val>
                                            <p:fltVal val="0"/>
                                          </p:val>
                                        </p:tav>
                                        <p:tav tm="100000">
                                          <p:val>
                                            <p:fltVal val="1"/>
                                          </p:val>
                                        </p:tav>
                                      </p:tavLst>
                                    </p:anim>
                                  </p:childTnLst>
                                </p:cTn>
                              </p:par>
                              <p:par>
                                <p:cTn id="30" presetID="42" presetClass="path" presetSubtype="0" fill="hold" nodeType="withEffect">
                                  <p:stCondLst>
                                    <p:cond delay="1000"/>
                                  </p:stCondLst>
                                  <p:childTnLst>
                                    <p:animMotion origin="layout" path="M 1.875E-6 4.81481E-6 L 1.875E-6 -0.15487 " pathEditMode="relative" rAng="0" ptsTypes="AA">
                                      <p:cBhvr>
                                        <p:cTn id="31" dur="500" spd="-100000" fill="hold"/>
                                        <p:tgtEl>
                                          <p:spTgt spid="3"/>
                                        </p:tgtEl>
                                        <p:attrNameLst>
                                          <p:attrName>ppt_x</p:attrName>
                                          <p:attrName>ppt_y</p:attrName>
                                        </p:attrNameLst>
                                      </p:cBhvr>
                                      <p:rCtr x="0" y="-775500"/>
                                    </p:animMotion>
                                  </p:childTnLst>
                                </p:cTn>
                              </p:par>
                              <p:par>
                                <p:cTn id="32" presetID="19" presetClass="entr" presetSubtype="5" fill="hold" nodeType="withEffect">
                                  <p:stCondLst>
                                    <p:cond delay="150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strVal val="#ppt_w"/>
                                          </p:val>
                                        </p:tav>
                                        <p:tav tm="100000">
                                          <p:val>
                                            <p:strVal val="#ppt_w"/>
                                          </p:val>
                                        </p:tav>
                                      </p:tavLst>
                                    </p:anim>
                                    <p:anim calcmode="lin" valueType="num">
                                      <p:cBhvr>
                                        <p:cTn id="35" dur="500" fill="hold"/>
                                        <p:tgtEl>
                                          <p:spTgt spid="4"/>
                                        </p:tgtEl>
                                        <p:attrNameLst>
                                          <p:attrName>ppt_h</p:attrName>
                                        </p:attrNameLst>
                                      </p:cBhvr>
                                      <p:tavLst>
                                        <p:tav tm="0" fmla="#ppt_h*sin(2.5*pi*$)">
                                          <p:val>
                                            <p:fltVal val="0"/>
                                          </p:val>
                                        </p:tav>
                                        <p:tav tm="100000">
                                          <p:val>
                                            <p:fltVal val="1"/>
                                          </p:val>
                                        </p:tav>
                                      </p:tavLst>
                                    </p:anim>
                                  </p:childTnLst>
                                </p:cTn>
                              </p:par>
                              <p:par>
                                <p:cTn id="36" presetID="42" presetClass="path" presetSubtype="0" fill="hold" nodeType="withEffect">
                                  <p:stCondLst>
                                    <p:cond delay="1500"/>
                                  </p:stCondLst>
                                  <p:childTnLst>
                                    <p:animMotion origin="layout" path="M 1.875E-6 4.81481E-6 L 1.875E-6 -0.15487 " pathEditMode="relative" rAng="0" ptsTypes="AA">
                                      <p:cBhvr>
                                        <p:cTn id="37" dur="500" spd="-100000" fill="hold"/>
                                        <p:tgtEl>
                                          <p:spTgt spid="4"/>
                                        </p:tgtEl>
                                        <p:attrNameLst>
                                          <p:attrName>ppt_x</p:attrName>
                                          <p:attrName>ppt_y</p:attrName>
                                        </p:attrNameLst>
                                      </p:cBhvr>
                                      <p:rCtr x="0" y="-775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79"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22"/>
          <p:cNvSpPr>
            <a:spLocks noChangeArrowheads="1"/>
          </p:cNvSpPr>
          <p:nvPr/>
        </p:nvSpPr>
        <p:spPr bwMode="auto">
          <a:xfrm>
            <a:off x="5294313" y="1617663"/>
            <a:ext cx="1303337" cy="1303337"/>
          </a:xfrm>
          <a:prstGeom prst="ellipse">
            <a:avLst/>
          </a:prstGeom>
          <a:solidFill>
            <a:schemeClr val="tx1">
              <a:lumMod val="65000"/>
              <a:lumOff val="35000"/>
            </a:schemeClr>
          </a:solidFill>
          <a:ln w="9525">
            <a:noFill/>
            <a:round/>
            <a:headEnd/>
            <a:tailEnd/>
          </a:ln>
          <a:effectLst>
            <a:outerShdw blurRad="304800" dist="190500" dir="9000000" algn="r" rotWithShape="0">
              <a:prstClr val="black">
                <a:alpha val="40000"/>
              </a:prstClr>
            </a:outerShdw>
          </a:effectLst>
        </p:spPr>
        <p:txBody>
          <a:bodyPr lIns="75493" tIns="37746" rIns="75493" bIns="37746" anchor="ctr"/>
          <a:lstStyle/>
          <a:p>
            <a:pPr algn="ctr">
              <a:defRPr/>
            </a:pPr>
            <a:r>
              <a:rPr lang="en-US" altLang="zh-CN" sz="2000" dirty="0">
                <a:solidFill>
                  <a:schemeClr val="bg1"/>
                </a:solidFill>
                <a:latin typeface="Arial" pitchFamily="34" charset="0"/>
                <a:ea typeface="微软雅黑" pitchFamily="34" charset="-122"/>
              </a:rPr>
              <a:t>TEXT HERE</a:t>
            </a:r>
            <a:endParaRPr lang="zh-CN" altLang="en-US" sz="2000" baseline="-3000" dirty="0">
              <a:solidFill>
                <a:schemeClr val="bg1"/>
              </a:solidFill>
              <a:latin typeface="Arial" pitchFamily="34" charset="0"/>
              <a:ea typeface="微软雅黑" pitchFamily="34" charset="-122"/>
            </a:endParaRPr>
          </a:p>
        </p:txBody>
      </p:sp>
      <p:sp>
        <p:nvSpPr>
          <p:cNvPr id="6" name="Line 23"/>
          <p:cNvSpPr>
            <a:spLocks noChangeShapeType="1"/>
          </p:cNvSpPr>
          <p:nvPr/>
        </p:nvSpPr>
        <p:spPr bwMode="auto">
          <a:xfrm flipH="1">
            <a:off x="2132013" y="2271713"/>
            <a:ext cx="3162300" cy="0"/>
          </a:xfrm>
          <a:prstGeom prst="line">
            <a:avLst/>
          </a:prstGeom>
          <a:noFill/>
          <a:ln w="5" cap="flat">
            <a:solidFill>
              <a:srgbClr val="333333"/>
            </a:solidFill>
            <a:prstDash val="dash"/>
            <a:miter lim="800000"/>
            <a:headEnd type="none" w="med" len="med"/>
            <a:tailEnd type="arrow" w="med" len="med"/>
          </a:ln>
          <a:extLst/>
        </p:spPr>
        <p:txBody>
          <a:bodyPr lIns="75493" tIns="37746" rIns="75493" bIns="37746"/>
          <a:lstStyle/>
          <a:p>
            <a:pPr>
              <a:defRPr/>
            </a:pPr>
            <a:endParaRPr lang="zh-CN" altLang="en-US">
              <a:solidFill>
                <a:schemeClr val="tx1">
                  <a:lumMod val="75000"/>
                  <a:lumOff val="25000"/>
                </a:schemeClr>
              </a:solidFill>
            </a:endParaRPr>
          </a:p>
        </p:txBody>
      </p:sp>
      <p:sp>
        <p:nvSpPr>
          <p:cNvPr id="7" name="Freeform 24"/>
          <p:cNvSpPr>
            <a:spLocks noEditPoints="1"/>
          </p:cNvSpPr>
          <p:nvPr/>
        </p:nvSpPr>
        <p:spPr bwMode="auto">
          <a:xfrm>
            <a:off x="4338638" y="2092325"/>
            <a:ext cx="366712" cy="366713"/>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1">
              <a:lumMod val="65000"/>
              <a:lumOff val="35000"/>
            </a:schemeClr>
          </a:solidFill>
          <a:ln>
            <a:noFill/>
          </a:ln>
          <a:effectLst>
            <a:outerShdw blurRad="304800" dist="190500" dir="9000000" algn="r" rotWithShape="0">
              <a:prstClr val="black">
                <a:alpha val="40000"/>
              </a:prstClr>
            </a:outerShdw>
          </a:effectLst>
          <a:extLst/>
        </p:spPr>
        <p:txBody>
          <a:bodyPr lIns="75493" tIns="37746" rIns="75493" bIns="37746"/>
          <a:lstStyle/>
          <a:p>
            <a:pPr>
              <a:defRPr/>
            </a:pPr>
            <a:endParaRPr lang="zh-CN" altLang="en-US">
              <a:solidFill>
                <a:schemeClr val="tx1">
                  <a:lumMod val="75000"/>
                  <a:lumOff val="25000"/>
                </a:schemeClr>
              </a:solidFill>
            </a:endParaRPr>
          </a:p>
        </p:txBody>
      </p:sp>
      <p:sp>
        <p:nvSpPr>
          <p:cNvPr id="8" name="Freeform 25"/>
          <p:cNvSpPr>
            <a:spLocks noEditPoints="1"/>
          </p:cNvSpPr>
          <p:nvPr/>
        </p:nvSpPr>
        <p:spPr bwMode="auto">
          <a:xfrm>
            <a:off x="3478213" y="2092325"/>
            <a:ext cx="371475" cy="366713"/>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tx1">
              <a:lumMod val="65000"/>
              <a:lumOff val="35000"/>
            </a:schemeClr>
          </a:solidFill>
          <a:ln>
            <a:noFill/>
          </a:ln>
          <a:effectLst>
            <a:outerShdw blurRad="304800" dist="190500" dir="9000000" algn="r" rotWithShape="0">
              <a:prstClr val="black">
                <a:alpha val="40000"/>
              </a:prstClr>
            </a:outerShdw>
          </a:effectLst>
          <a:extLst/>
        </p:spPr>
        <p:txBody>
          <a:bodyPr lIns="75493" tIns="37746" rIns="75493" bIns="37746"/>
          <a:lstStyle/>
          <a:p>
            <a:pPr>
              <a:defRPr/>
            </a:pPr>
            <a:endParaRPr lang="zh-CN" altLang="en-US">
              <a:solidFill>
                <a:schemeClr val="tx1">
                  <a:lumMod val="75000"/>
                  <a:lumOff val="25000"/>
                </a:schemeClr>
              </a:solidFill>
            </a:endParaRPr>
          </a:p>
        </p:txBody>
      </p:sp>
      <p:sp>
        <p:nvSpPr>
          <p:cNvPr id="9" name="Freeform 26"/>
          <p:cNvSpPr>
            <a:spLocks noEditPoints="1"/>
          </p:cNvSpPr>
          <p:nvPr/>
        </p:nvSpPr>
        <p:spPr bwMode="auto">
          <a:xfrm>
            <a:off x="2622550" y="2092325"/>
            <a:ext cx="373063" cy="366713"/>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1">
              <a:lumMod val="65000"/>
              <a:lumOff val="35000"/>
            </a:schemeClr>
          </a:solidFill>
          <a:ln>
            <a:noFill/>
          </a:ln>
          <a:effectLst>
            <a:outerShdw blurRad="304800" dist="190500" dir="9000000" algn="r" rotWithShape="0">
              <a:prstClr val="black">
                <a:alpha val="40000"/>
              </a:prstClr>
            </a:outerShdw>
          </a:effectLst>
          <a:extLst/>
        </p:spPr>
        <p:txBody>
          <a:bodyPr lIns="75493" tIns="37746" rIns="75493" bIns="37746"/>
          <a:lstStyle/>
          <a:p>
            <a:pPr>
              <a:defRPr/>
            </a:pPr>
            <a:endParaRPr lang="zh-CN" altLang="en-US">
              <a:solidFill>
                <a:schemeClr val="tx1">
                  <a:lumMod val="75000"/>
                  <a:lumOff val="25000"/>
                </a:schemeClr>
              </a:solidFill>
            </a:endParaRPr>
          </a:p>
        </p:txBody>
      </p:sp>
      <p:sp>
        <p:nvSpPr>
          <p:cNvPr id="10" name="Freeform 27"/>
          <p:cNvSpPr>
            <a:spLocks/>
          </p:cNvSpPr>
          <p:nvPr/>
        </p:nvSpPr>
        <p:spPr bwMode="auto">
          <a:xfrm>
            <a:off x="4448175" y="2373313"/>
            <a:ext cx="1743075" cy="147955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1">
              <a:lumMod val="65000"/>
              <a:lumOff val="35000"/>
            </a:schemeClr>
          </a:solidFill>
          <a:ln>
            <a:noFill/>
          </a:ln>
          <a:effectLst>
            <a:outerShdw blurRad="304800" dist="190500" dir="9000000" algn="r" rotWithShape="0">
              <a:prstClr val="black">
                <a:alpha val="40000"/>
              </a:prstClr>
            </a:outerShdw>
          </a:effectLst>
          <a:extLst/>
        </p:spPr>
        <p:txBody>
          <a:bodyPr lIns="75493" tIns="37746" rIns="75493" bIns="37746"/>
          <a:lstStyle/>
          <a:p>
            <a:pPr>
              <a:defRPr/>
            </a:pPr>
            <a:endParaRPr lang="zh-CN" altLang="en-US">
              <a:solidFill>
                <a:schemeClr val="tx1">
                  <a:lumMod val="75000"/>
                  <a:lumOff val="25000"/>
                </a:schemeClr>
              </a:solidFill>
            </a:endParaRPr>
          </a:p>
        </p:txBody>
      </p:sp>
      <p:sp>
        <p:nvSpPr>
          <p:cNvPr id="11" name="Freeform 28"/>
          <p:cNvSpPr>
            <a:spLocks/>
          </p:cNvSpPr>
          <p:nvPr/>
        </p:nvSpPr>
        <p:spPr bwMode="auto">
          <a:xfrm>
            <a:off x="3565525" y="2373313"/>
            <a:ext cx="2625725" cy="236061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1">
              <a:lumMod val="65000"/>
              <a:lumOff val="35000"/>
            </a:schemeClr>
          </a:solidFill>
          <a:ln>
            <a:noFill/>
          </a:ln>
          <a:effectLst>
            <a:outerShdw blurRad="304800" dist="190500" dir="9000000" algn="r" rotWithShape="0">
              <a:prstClr val="black">
                <a:alpha val="40000"/>
              </a:prstClr>
            </a:outerShdw>
          </a:effectLst>
          <a:extLst/>
        </p:spPr>
        <p:txBody>
          <a:bodyPr lIns="75493" tIns="37746" rIns="75493" bIns="37746"/>
          <a:lstStyle/>
          <a:p>
            <a:pPr>
              <a:defRPr/>
            </a:pPr>
            <a:endParaRPr lang="zh-CN" altLang="en-US">
              <a:solidFill>
                <a:schemeClr val="tx1">
                  <a:lumMod val="75000"/>
                  <a:lumOff val="25000"/>
                </a:schemeClr>
              </a:solidFill>
            </a:endParaRPr>
          </a:p>
        </p:txBody>
      </p:sp>
      <p:sp>
        <p:nvSpPr>
          <p:cNvPr id="12" name="Freeform 29"/>
          <p:cNvSpPr>
            <a:spLocks/>
          </p:cNvSpPr>
          <p:nvPr/>
        </p:nvSpPr>
        <p:spPr bwMode="auto">
          <a:xfrm>
            <a:off x="2708275" y="2373313"/>
            <a:ext cx="3482975" cy="321786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1">
              <a:lumMod val="65000"/>
              <a:lumOff val="35000"/>
            </a:schemeClr>
          </a:solidFill>
          <a:ln>
            <a:noFill/>
          </a:ln>
          <a:effectLst>
            <a:outerShdw blurRad="304800" dist="190500" dir="9000000" algn="r" rotWithShape="0">
              <a:prstClr val="black">
                <a:alpha val="40000"/>
              </a:prstClr>
            </a:outerShdw>
          </a:effectLst>
          <a:extLst/>
        </p:spPr>
        <p:txBody>
          <a:bodyPr lIns="75493" tIns="37746" rIns="75493" bIns="37746"/>
          <a:lstStyle/>
          <a:p>
            <a:pPr>
              <a:defRPr/>
            </a:pPr>
            <a:endParaRPr lang="zh-CN" altLang="en-US">
              <a:solidFill>
                <a:schemeClr val="tx1">
                  <a:lumMod val="75000"/>
                  <a:lumOff val="25000"/>
                </a:schemeClr>
              </a:solidFill>
            </a:endParaRPr>
          </a:p>
        </p:txBody>
      </p:sp>
      <p:sp>
        <p:nvSpPr>
          <p:cNvPr id="13" name="TextBox 12"/>
          <p:cNvSpPr txBox="1">
            <a:spLocks noChangeArrowheads="1"/>
          </p:cNvSpPr>
          <p:nvPr/>
        </p:nvSpPr>
        <p:spPr bwMode="auto">
          <a:xfrm>
            <a:off x="6251575" y="3240088"/>
            <a:ext cx="558800" cy="769937"/>
          </a:xfrm>
          <a:prstGeom prst="rect">
            <a:avLst/>
          </a:prstGeom>
          <a:noFill/>
          <a:ln w="9525">
            <a:noFill/>
            <a:miter lim="800000"/>
            <a:headEnd/>
            <a:tailEnd/>
          </a:ln>
        </p:spPr>
        <p:txBody>
          <a:bodyPr wrap="none" lIns="75493" tIns="37746" rIns="75493" bIns="37746" anchor="ctr">
            <a:spAutoFit/>
          </a:bodyPr>
          <a:lstStyle/>
          <a:p>
            <a:pPr>
              <a:defRPr/>
            </a:pPr>
            <a:r>
              <a:rPr lang="en-US" altLang="zh-CN" sz="4500" dirty="0">
                <a:solidFill>
                  <a:schemeClr val="tx1">
                    <a:lumMod val="65000"/>
                    <a:lumOff val="35000"/>
                  </a:schemeClr>
                </a:solidFill>
                <a:latin typeface="微软雅黑" pitchFamily="34" charset="-122"/>
                <a:ea typeface="微软雅黑" pitchFamily="34" charset="-122"/>
              </a:rPr>
              <a:t>A</a:t>
            </a:r>
            <a:endParaRPr lang="zh-CN" altLang="en-US" sz="4500" dirty="0">
              <a:solidFill>
                <a:schemeClr val="tx1">
                  <a:lumMod val="65000"/>
                  <a:lumOff val="35000"/>
                </a:schemeClr>
              </a:solidFill>
              <a:latin typeface="微软雅黑" pitchFamily="34" charset="-122"/>
              <a:ea typeface="微软雅黑" pitchFamily="34" charset="-122"/>
            </a:endParaRPr>
          </a:p>
        </p:txBody>
      </p:sp>
      <p:sp>
        <p:nvSpPr>
          <p:cNvPr id="14" name="TextBox 13"/>
          <p:cNvSpPr txBox="1">
            <a:spLocks noChangeArrowheads="1"/>
          </p:cNvSpPr>
          <p:nvPr/>
        </p:nvSpPr>
        <p:spPr bwMode="auto">
          <a:xfrm>
            <a:off x="6251575" y="4103688"/>
            <a:ext cx="515938" cy="768350"/>
          </a:xfrm>
          <a:prstGeom prst="rect">
            <a:avLst/>
          </a:prstGeom>
          <a:noFill/>
          <a:ln w="9525">
            <a:noFill/>
            <a:miter lim="800000"/>
            <a:headEnd/>
            <a:tailEnd/>
          </a:ln>
        </p:spPr>
        <p:txBody>
          <a:bodyPr wrap="none" lIns="75493" tIns="37746" rIns="75493" bIns="37746" anchor="ctr">
            <a:spAutoFit/>
          </a:bodyPr>
          <a:lstStyle/>
          <a:p>
            <a:pPr>
              <a:defRPr/>
            </a:pPr>
            <a:r>
              <a:rPr lang="en-US" altLang="zh-CN" sz="4500" dirty="0">
                <a:solidFill>
                  <a:schemeClr val="tx1">
                    <a:lumMod val="65000"/>
                    <a:lumOff val="35000"/>
                  </a:schemeClr>
                </a:solidFill>
                <a:latin typeface="微软雅黑" pitchFamily="34" charset="-122"/>
                <a:ea typeface="微软雅黑" pitchFamily="34" charset="-122"/>
              </a:rPr>
              <a:t>B</a:t>
            </a:r>
            <a:endParaRPr lang="zh-CN" altLang="en-US" sz="4500" dirty="0">
              <a:solidFill>
                <a:schemeClr val="tx1">
                  <a:lumMod val="65000"/>
                  <a:lumOff val="35000"/>
                </a:schemeClr>
              </a:solidFill>
              <a:latin typeface="微软雅黑" pitchFamily="34" charset="-122"/>
              <a:ea typeface="微软雅黑" pitchFamily="34" charset="-122"/>
            </a:endParaRPr>
          </a:p>
        </p:txBody>
      </p:sp>
      <p:sp>
        <p:nvSpPr>
          <p:cNvPr id="15" name="TextBox 14"/>
          <p:cNvSpPr txBox="1">
            <a:spLocks noChangeArrowheads="1"/>
          </p:cNvSpPr>
          <p:nvPr/>
        </p:nvSpPr>
        <p:spPr bwMode="auto">
          <a:xfrm>
            <a:off x="6251575" y="4992688"/>
            <a:ext cx="539750" cy="769937"/>
          </a:xfrm>
          <a:prstGeom prst="rect">
            <a:avLst/>
          </a:prstGeom>
          <a:noFill/>
          <a:ln w="9525">
            <a:noFill/>
            <a:miter lim="800000"/>
            <a:headEnd/>
            <a:tailEnd/>
          </a:ln>
        </p:spPr>
        <p:txBody>
          <a:bodyPr wrap="none" lIns="75493" tIns="37746" rIns="75493" bIns="37746" anchor="ctr">
            <a:spAutoFit/>
          </a:bodyPr>
          <a:lstStyle/>
          <a:p>
            <a:pPr>
              <a:defRPr/>
            </a:pPr>
            <a:r>
              <a:rPr lang="en-US" altLang="zh-CN" sz="4500" dirty="0">
                <a:solidFill>
                  <a:schemeClr val="tx1">
                    <a:lumMod val="65000"/>
                    <a:lumOff val="35000"/>
                  </a:schemeClr>
                </a:solidFill>
                <a:latin typeface="微软雅黑" pitchFamily="34" charset="-122"/>
                <a:ea typeface="微软雅黑" pitchFamily="34" charset="-122"/>
              </a:rPr>
              <a:t>C</a:t>
            </a:r>
            <a:endParaRPr lang="zh-CN" altLang="en-US" sz="4500"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6894513" y="3286125"/>
            <a:ext cx="3878262" cy="947738"/>
          </a:xfrm>
          <a:prstGeom prst="rect">
            <a:avLst/>
          </a:prstGeom>
          <a:noFill/>
        </p:spPr>
        <p:txBody>
          <a:bodyPr lIns="75493" tIns="37746" rIns="75493" bIns="37746">
            <a:spAutoFit/>
          </a:bodyPr>
          <a:lstStyle/>
          <a:p>
            <a:pPr>
              <a:lnSpc>
                <a:spcPct val="120000"/>
              </a:lnSpc>
              <a:defRPr/>
            </a:pPr>
            <a:r>
              <a:rPr lang="en-US" altLang="zh-CN" sz="1200" dirty="0">
                <a:solidFill>
                  <a:srgbClr val="666666"/>
                </a:solidFill>
                <a:latin typeface="Century Gothic"/>
              </a:rPr>
              <a:t>click to add subtitle click to add subtitle click to add </a:t>
            </a:r>
            <a:r>
              <a:rPr lang="en-US" altLang="zh-CN" sz="1200" dirty="0" err="1">
                <a:solidFill>
                  <a:srgbClr val="666666"/>
                </a:solidFill>
                <a:latin typeface="Century Gothic"/>
              </a:rPr>
              <a:t>subtitleclick</a:t>
            </a:r>
            <a:r>
              <a:rPr lang="en-US" altLang="zh-CN" sz="1200" dirty="0">
                <a:solidFill>
                  <a:srgbClr val="666666"/>
                </a:solidFill>
                <a:latin typeface="Century Gothic"/>
              </a:rPr>
              <a:t> to add subtitle click to add subtitle click to add subtitle</a:t>
            </a:r>
            <a:endParaRPr lang="zh-CN" altLang="en-US" sz="1200" dirty="0">
              <a:solidFill>
                <a:schemeClr val="tx1">
                  <a:lumMod val="75000"/>
                  <a:lumOff val="25000"/>
                </a:schemeClr>
              </a:solidFill>
              <a:sym typeface="微软雅黑" pitchFamily="34" charset="-122"/>
            </a:endParaRPr>
          </a:p>
          <a:p>
            <a:pPr>
              <a:lnSpc>
                <a:spcPct val="120000"/>
              </a:lnSpc>
              <a:defRPr/>
            </a:pPr>
            <a:endParaRPr lang="zh-CN" altLang="en-US" sz="1200" dirty="0">
              <a:solidFill>
                <a:schemeClr val="tx1">
                  <a:lumMod val="75000"/>
                  <a:lumOff val="25000"/>
                </a:schemeClr>
              </a:solidFill>
              <a:sym typeface="微软雅黑" pitchFamily="34" charset="-122"/>
            </a:endParaRPr>
          </a:p>
        </p:txBody>
      </p:sp>
      <p:sp>
        <p:nvSpPr>
          <p:cNvPr id="17" name="TextBox 16"/>
          <p:cNvSpPr txBox="1"/>
          <p:nvPr/>
        </p:nvSpPr>
        <p:spPr>
          <a:xfrm>
            <a:off x="6894513" y="4205288"/>
            <a:ext cx="3878262" cy="947737"/>
          </a:xfrm>
          <a:prstGeom prst="rect">
            <a:avLst/>
          </a:prstGeom>
          <a:noFill/>
        </p:spPr>
        <p:txBody>
          <a:bodyPr lIns="75493" tIns="37746" rIns="75493" bIns="37746">
            <a:spAutoFit/>
          </a:bodyPr>
          <a:lstStyle/>
          <a:p>
            <a:pPr>
              <a:lnSpc>
                <a:spcPct val="120000"/>
              </a:lnSpc>
              <a:defRPr/>
            </a:pPr>
            <a:r>
              <a:rPr lang="en-US" altLang="zh-CN" sz="1200" dirty="0">
                <a:solidFill>
                  <a:srgbClr val="666666"/>
                </a:solidFill>
                <a:latin typeface="Century Gothic"/>
              </a:rPr>
              <a:t>click to add subtitle click to add subtitle click to add </a:t>
            </a:r>
            <a:r>
              <a:rPr lang="en-US" altLang="zh-CN" sz="1200" dirty="0" err="1">
                <a:solidFill>
                  <a:srgbClr val="666666"/>
                </a:solidFill>
                <a:latin typeface="Century Gothic"/>
              </a:rPr>
              <a:t>subtitleclick</a:t>
            </a:r>
            <a:r>
              <a:rPr lang="en-US" altLang="zh-CN" sz="1200" dirty="0">
                <a:solidFill>
                  <a:srgbClr val="666666"/>
                </a:solidFill>
                <a:latin typeface="Century Gothic"/>
              </a:rPr>
              <a:t> to add subtitle click to add subtitle click to add subtitle</a:t>
            </a:r>
            <a:endParaRPr lang="zh-CN" altLang="en-US" sz="1200" dirty="0">
              <a:solidFill>
                <a:schemeClr val="tx1">
                  <a:lumMod val="75000"/>
                  <a:lumOff val="25000"/>
                </a:schemeClr>
              </a:solidFill>
              <a:sym typeface="微软雅黑" pitchFamily="34" charset="-122"/>
            </a:endParaRPr>
          </a:p>
          <a:p>
            <a:pPr>
              <a:lnSpc>
                <a:spcPct val="120000"/>
              </a:lnSpc>
              <a:defRPr/>
            </a:pPr>
            <a:endParaRPr lang="zh-CN" altLang="en-US" sz="1200" dirty="0">
              <a:solidFill>
                <a:schemeClr val="tx1">
                  <a:lumMod val="75000"/>
                  <a:lumOff val="25000"/>
                </a:schemeClr>
              </a:solidFill>
              <a:sym typeface="微软雅黑" pitchFamily="34" charset="-122"/>
            </a:endParaRPr>
          </a:p>
        </p:txBody>
      </p:sp>
      <p:sp>
        <p:nvSpPr>
          <p:cNvPr id="18" name="TextBox 17"/>
          <p:cNvSpPr txBox="1"/>
          <p:nvPr/>
        </p:nvSpPr>
        <p:spPr>
          <a:xfrm>
            <a:off x="6894513" y="5105400"/>
            <a:ext cx="3878262" cy="947738"/>
          </a:xfrm>
          <a:prstGeom prst="rect">
            <a:avLst/>
          </a:prstGeom>
          <a:noFill/>
        </p:spPr>
        <p:txBody>
          <a:bodyPr lIns="75493" tIns="37746" rIns="75493" bIns="37746">
            <a:spAutoFit/>
          </a:bodyPr>
          <a:lstStyle/>
          <a:p>
            <a:pPr>
              <a:lnSpc>
                <a:spcPct val="120000"/>
              </a:lnSpc>
              <a:defRPr/>
            </a:pPr>
            <a:r>
              <a:rPr lang="en-US" altLang="zh-CN" sz="1200" dirty="0">
                <a:solidFill>
                  <a:srgbClr val="666666"/>
                </a:solidFill>
                <a:latin typeface="Century Gothic"/>
              </a:rPr>
              <a:t>click to add subtitle click to add subtitle click to add </a:t>
            </a:r>
            <a:r>
              <a:rPr lang="en-US" altLang="zh-CN" sz="1200" dirty="0" err="1">
                <a:solidFill>
                  <a:srgbClr val="666666"/>
                </a:solidFill>
                <a:latin typeface="Century Gothic"/>
              </a:rPr>
              <a:t>subtitleclick</a:t>
            </a:r>
            <a:r>
              <a:rPr lang="en-US" altLang="zh-CN" sz="1200" dirty="0">
                <a:solidFill>
                  <a:srgbClr val="666666"/>
                </a:solidFill>
                <a:latin typeface="Century Gothic"/>
              </a:rPr>
              <a:t> to add subtitle click to add subtitle click to add subtitle</a:t>
            </a:r>
            <a:endParaRPr lang="zh-CN" altLang="en-US" sz="1200" dirty="0">
              <a:solidFill>
                <a:schemeClr val="tx1">
                  <a:lumMod val="75000"/>
                  <a:lumOff val="25000"/>
                </a:schemeClr>
              </a:solidFill>
              <a:sym typeface="微软雅黑" pitchFamily="34" charset="-122"/>
            </a:endParaRPr>
          </a:p>
          <a:p>
            <a:pPr>
              <a:lnSpc>
                <a:spcPct val="120000"/>
              </a:lnSpc>
              <a:defRPr/>
            </a:pPr>
            <a:endParaRPr lang="zh-CN" altLang="en-US" sz="1200" dirty="0">
              <a:solidFill>
                <a:schemeClr val="tx1">
                  <a:lumMod val="75000"/>
                  <a:lumOff val="25000"/>
                </a:schemeClr>
              </a:solidFill>
              <a:sym typeface="微软雅黑"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nodeType="afterGroup">
                            <p:stCondLst>
                              <p:cond delay="5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nodeType="afterGroup">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 calcmode="lin" valueType="num">
                                      <p:cBhvr>
                                        <p:cTn id="19" dur="500" fill="hold"/>
                                        <p:tgtEl>
                                          <p:spTgt spid="7"/>
                                        </p:tgtEl>
                                        <p:attrNameLst>
                                          <p:attrName>style.rotation</p:attrName>
                                        </p:attrNameLst>
                                      </p:cBhvr>
                                      <p:tavLst>
                                        <p:tav tm="0">
                                          <p:val>
                                            <p:fltVal val="360"/>
                                          </p:val>
                                        </p:tav>
                                        <p:tav tm="100000">
                                          <p:val>
                                            <p:fltVal val="0"/>
                                          </p:val>
                                        </p:tav>
                                      </p:tavLst>
                                    </p:anim>
                                    <p:animEffect transition="in" filter="fade">
                                      <p:cBhvr>
                                        <p:cTn id="20" dur="500"/>
                                        <p:tgtEl>
                                          <p:spTgt spid="7"/>
                                        </p:tgtEl>
                                      </p:cBhvr>
                                    </p:animEffect>
                                  </p:childTnLst>
                                </p:cTn>
                              </p:par>
                              <p:par>
                                <p:cTn id="21" presetID="49" presetClass="entr" presetSubtype="0" decel="100000" fill="hold"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par>
                                <p:cTn id="27" presetID="49" presetClass="entr" presetSubtype="0" decel="100000" fill="hold"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par>
                          <p:cTn id="33" fill="hold" nodeType="afterGroup">
                            <p:stCondLst>
                              <p:cond delay="1900"/>
                            </p:stCondLst>
                            <p:childTnLst>
                              <p:par>
                                <p:cTn id="34" presetID="22" presetClass="entr" presetSubtype="8"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nodeType="afterGroup">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ppt_w</p:attrName>
                                        </p:attrNameLst>
                                      </p:cBhvr>
                                      <p:tavLst>
                                        <p:tav tm="0" fmla="#ppt_w*sin(2.5*pi*$)">
                                          <p:val>
                                            <p:fltVal val="0"/>
                                          </p:val>
                                        </p:tav>
                                        <p:tav tm="100000">
                                          <p:val>
                                            <p:fltVal val="1"/>
                                          </p:val>
                                        </p:tav>
                                      </p:tavLst>
                                    </p:anim>
                                    <p:anim calcmode="lin" valueType="num">
                                      <p:cBhvr>
                                        <p:cTn id="42" dur="500" fill="hold"/>
                                        <p:tgtEl>
                                          <p:spTgt spid="13"/>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nodeType="afterGroup">
                            <p:stCondLst>
                              <p:cond delay="2900"/>
                            </p:stCondLst>
                            <p:childTnLst>
                              <p:par>
                                <p:cTn id="47" presetID="22" presetClass="entr" presetSubtype="8"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nodeType="afterGroup">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ppt_w</p:attrName>
                                        </p:attrNameLst>
                                      </p:cBhvr>
                                      <p:tavLst>
                                        <p:tav tm="0" fmla="#ppt_w*sin(2.5*pi*$)">
                                          <p:val>
                                            <p:fltVal val="0"/>
                                          </p:val>
                                        </p:tav>
                                        <p:tav tm="100000">
                                          <p:val>
                                            <p:fltVal val="1"/>
                                          </p:val>
                                        </p:tav>
                                      </p:tavLst>
                                    </p:anim>
                                    <p:anim calcmode="lin" valueType="num">
                                      <p:cBhvr>
                                        <p:cTn id="55" dur="500" fill="hold"/>
                                        <p:tgtEl>
                                          <p:spTgt spid="14"/>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nodeType="afterGroup">
                            <p:stCondLst>
                              <p:cond delay="3900"/>
                            </p:stCondLst>
                            <p:childTnLst>
                              <p:par>
                                <p:cTn id="60" presetID="22" presetClass="entr" presetSubtype="8" fill="hold"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par>
                          <p:cTn id="63" fill="hold" nodeType="afterGroup">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anim calcmode="lin" valueType="num">
                                      <p:cBhvr>
                                        <p:cTn id="67" dur="500" fill="hold"/>
                                        <p:tgtEl>
                                          <p:spTgt spid="15"/>
                                        </p:tgtEl>
                                        <p:attrNameLst>
                                          <p:attrName>ppt_w</p:attrName>
                                        </p:attrNameLst>
                                      </p:cBhvr>
                                      <p:tavLst>
                                        <p:tav tm="0" fmla="#ppt_w*sin(2.5*pi*$)">
                                          <p:val>
                                            <p:fltVal val="0"/>
                                          </p:val>
                                        </p:tav>
                                        <p:tav tm="100000">
                                          <p:val>
                                            <p:fltVal val="1"/>
                                          </p:val>
                                        </p:tav>
                                      </p:tavLst>
                                    </p:anim>
                                    <p:anim calcmode="lin" valueType="num">
                                      <p:cBhvr>
                                        <p:cTn id="68" dur="500" fill="hold"/>
                                        <p:tgtEl>
                                          <p:spTgt spid="15"/>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686300" y="2227263"/>
            <a:ext cx="2773363" cy="1544637"/>
            <a:chOff x="6338497" y="1138756"/>
            <a:chExt cx="2387411" cy="1329764"/>
          </a:xfrm>
          <a:effectLst>
            <a:outerShdw blurRad="317500" dist="190500" dir="9000000" algn="r" rotWithShape="0">
              <a:prstClr val="black">
                <a:alpha val="40000"/>
              </a:prstClr>
            </a:outerShdw>
          </a:effectLst>
        </p:grpSpPr>
        <p:sp>
          <p:nvSpPr>
            <p:cNvPr id="17" name="矩形 16"/>
            <p:cNvSpPr/>
            <p:nvPr/>
          </p:nvSpPr>
          <p:spPr>
            <a:xfrm>
              <a:off x="6338497" y="1138756"/>
              <a:ext cx="2387411" cy="1329764"/>
            </a:xfrm>
            <a:prstGeom prst="rect">
              <a:avLst/>
            </a:prstGeom>
            <a:solidFill>
              <a:schemeClr val="tx1">
                <a:lumMod val="65000"/>
                <a:lumOff val="35000"/>
              </a:schemeClr>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286" name="Picture 7"/>
            <p:cNvPicPr>
              <a:picLocks noChangeAspect="1" noChangeArrowheads="1"/>
            </p:cNvPicPr>
            <p:nvPr/>
          </p:nvPicPr>
          <p:blipFill>
            <a:blip r:embed="rId3" cstate="print">
              <a:grayscl/>
            </a:blip>
            <a:srcRect/>
            <a:stretch>
              <a:fillRect/>
            </a:stretch>
          </p:blipFill>
          <p:spPr bwMode="auto">
            <a:xfrm>
              <a:off x="6413759" y="1222864"/>
              <a:ext cx="2236889" cy="1160513"/>
            </a:xfrm>
            <a:prstGeom prst="rect">
              <a:avLst/>
            </a:prstGeom>
            <a:solidFill>
              <a:schemeClr val="accent2"/>
            </a:solidFill>
            <a:ln w="38100">
              <a:noFill/>
              <a:miter lim="800000"/>
              <a:headEnd/>
              <a:tailEnd/>
            </a:ln>
          </p:spPr>
        </p:pic>
      </p:grpSp>
      <p:grpSp>
        <p:nvGrpSpPr>
          <p:cNvPr id="3" name="组合 22"/>
          <p:cNvGrpSpPr>
            <a:grpSpLocks/>
          </p:cNvGrpSpPr>
          <p:nvPr/>
        </p:nvGrpSpPr>
        <p:grpSpPr bwMode="auto">
          <a:xfrm>
            <a:off x="1311275" y="2211388"/>
            <a:ext cx="2771775" cy="1544637"/>
            <a:chOff x="217577" y="1123024"/>
            <a:chExt cx="2079432" cy="1158222"/>
          </a:xfrm>
          <a:effectLst>
            <a:outerShdw blurRad="317500" dist="190500" dir="9000000" algn="r" rotWithShape="0">
              <a:prstClr val="black">
                <a:alpha val="40000"/>
              </a:prstClr>
            </a:outerShdw>
          </a:effectLst>
        </p:grpSpPr>
        <p:sp>
          <p:nvSpPr>
            <p:cNvPr id="20" name="矩形 19"/>
            <p:cNvSpPr/>
            <p:nvPr/>
          </p:nvSpPr>
          <p:spPr>
            <a:xfrm>
              <a:off x="217577" y="1123024"/>
              <a:ext cx="2079432" cy="1158222"/>
            </a:xfrm>
            <a:prstGeom prst="rect">
              <a:avLst/>
            </a:prstGeom>
            <a:solidFill>
              <a:schemeClr val="tx1">
                <a:lumMod val="65000"/>
                <a:lumOff val="35000"/>
              </a:schemeClr>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283081" y="1192065"/>
              <a:ext cx="1948425" cy="1020140"/>
            </a:xfrm>
            <a:prstGeom prst="rect">
              <a:avLst/>
            </a:prstGeom>
            <a:blipFill>
              <a:blip r:embed="rId4" cstate="print">
                <a:graysc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 name="组合 23"/>
          <p:cNvGrpSpPr>
            <a:grpSpLocks/>
          </p:cNvGrpSpPr>
          <p:nvPr/>
        </p:nvGrpSpPr>
        <p:grpSpPr bwMode="auto">
          <a:xfrm>
            <a:off x="8061325" y="2211388"/>
            <a:ext cx="2773363" cy="1544637"/>
            <a:chOff x="217577" y="1123024"/>
            <a:chExt cx="2079432" cy="1158222"/>
          </a:xfrm>
          <a:effectLst>
            <a:outerShdw blurRad="317500" dist="190500" dir="9000000" algn="r" rotWithShape="0">
              <a:prstClr val="black">
                <a:alpha val="40000"/>
              </a:prstClr>
            </a:outerShdw>
          </a:effectLst>
        </p:grpSpPr>
        <p:sp>
          <p:nvSpPr>
            <p:cNvPr id="25" name="矩形 24"/>
            <p:cNvSpPr/>
            <p:nvPr/>
          </p:nvSpPr>
          <p:spPr>
            <a:xfrm>
              <a:off x="217577" y="1123024"/>
              <a:ext cx="2079432" cy="1158222"/>
            </a:xfrm>
            <a:prstGeom prst="rect">
              <a:avLst/>
            </a:prstGeom>
            <a:solidFill>
              <a:schemeClr val="tx1">
                <a:lumMod val="65000"/>
                <a:lumOff val="35000"/>
              </a:schemeClr>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矩形 25"/>
            <p:cNvSpPr/>
            <p:nvPr/>
          </p:nvSpPr>
          <p:spPr>
            <a:xfrm>
              <a:off x="283043" y="1192065"/>
              <a:ext cx="1948500" cy="1020140"/>
            </a:xfrm>
            <a:prstGeom prst="rect">
              <a:avLst/>
            </a:prstGeom>
            <a:blipFill>
              <a:blip r:embed="rId5" cstate="print">
                <a:graysc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 name="组合 1"/>
          <p:cNvGrpSpPr>
            <a:grpSpLocks/>
          </p:cNvGrpSpPr>
          <p:nvPr/>
        </p:nvGrpSpPr>
        <p:grpSpPr bwMode="auto">
          <a:xfrm>
            <a:off x="1500188" y="4081463"/>
            <a:ext cx="2366962" cy="1306512"/>
            <a:chOff x="1277810" y="3159859"/>
            <a:chExt cx="1774774" cy="980469"/>
          </a:xfrm>
        </p:grpSpPr>
        <p:sp>
          <p:nvSpPr>
            <p:cNvPr id="32782" name="TextBox 6"/>
            <p:cNvSpPr txBox="1">
              <a:spLocks noChangeArrowheads="1"/>
            </p:cNvSpPr>
            <p:nvPr/>
          </p:nvSpPr>
          <p:spPr bwMode="auto">
            <a:xfrm>
              <a:off x="1787269" y="3159859"/>
              <a:ext cx="749905" cy="381227"/>
            </a:xfrm>
            <a:prstGeom prst="rect">
              <a:avLst/>
            </a:prstGeom>
            <a:noFill/>
            <a:ln w="9525">
              <a:noFill/>
              <a:miter lim="800000"/>
              <a:headEnd/>
              <a:tailEnd/>
            </a:ln>
          </p:spPr>
          <p:txBody>
            <a:bodyPr wrap="none">
              <a:spAutoFit/>
            </a:bodyPr>
            <a:lstStyle/>
            <a:p>
              <a:pPr>
                <a:defRPr/>
              </a:pPr>
              <a:r>
                <a:rPr lang="en-US" altLang="zh-CN" sz="2700" dirty="0">
                  <a:solidFill>
                    <a:schemeClr val="tx1">
                      <a:lumMod val="65000"/>
                      <a:lumOff val="35000"/>
                    </a:schemeClr>
                  </a:solidFill>
                  <a:latin typeface="方正大黑简体"/>
                  <a:ea typeface="方正大黑简体"/>
                  <a:cs typeface="方正大黑简体"/>
                </a:rPr>
                <a:t>2012</a:t>
              </a:r>
              <a:endParaRPr lang="zh-CN" altLang="en-US" sz="2700" dirty="0">
                <a:solidFill>
                  <a:schemeClr val="tx1">
                    <a:lumMod val="65000"/>
                    <a:lumOff val="35000"/>
                  </a:schemeClr>
                </a:solidFill>
                <a:latin typeface="方正大黑简体"/>
                <a:ea typeface="方正大黑简体"/>
                <a:cs typeface="方正大黑简体"/>
              </a:endParaRPr>
            </a:p>
          </p:txBody>
        </p:sp>
        <p:sp>
          <p:nvSpPr>
            <p:cNvPr id="32783" name="文本框 39"/>
            <p:cNvSpPr txBox="1">
              <a:spLocks noChangeArrowheads="1"/>
            </p:cNvSpPr>
            <p:nvPr/>
          </p:nvSpPr>
          <p:spPr bwMode="auto">
            <a:xfrm>
              <a:off x="1277810" y="3724829"/>
              <a:ext cx="1774774"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200"/>
                </a:lnSpc>
              </a:pPr>
              <a:r>
                <a:rPr lang="en-US" altLang="zh-CN" sz="800">
                  <a:solidFill>
                    <a:srgbClr val="262626"/>
                  </a:solidFill>
                  <a:latin typeface="Arial" panose="020B0604020202020204" pitchFamily="34" charset="0"/>
                  <a:ea typeface="微软雅黑" panose="020B0503020204020204" pitchFamily="34" charset="-122"/>
                </a:rPr>
                <a:t>this is a sample text. insert your desired text here. Again. this is a dummy text. enter your own text here. </a:t>
              </a:r>
              <a:endParaRPr lang="zh-CN" altLang="en-US" sz="800">
                <a:solidFill>
                  <a:srgbClr val="262626"/>
                </a:solidFill>
                <a:latin typeface="Arial" panose="020B0604020202020204" pitchFamily="34" charset="0"/>
                <a:ea typeface="微软雅黑" panose="020B0503020204020204" pitchFamily="34" charset="-122"/>
              </a:endParaRPr>
            </a:p>
          </p:txBody>
        </p:sp>
        <p:sp>
          <p:nvSpPr>
            <p:cNvPr id="32784" name="TextBox 9"/>
            <p:cNvSpPr txBox="1">
              <a:spLocks noChangeArrowheads="1"/>
            </p:cNvSpPr>
            <p:nvPr/>
          </p:nvSpPr>
          <p:spPr bwMode="auto">
            <a:xfrm>
              <a:off x="1617052" y="3562531"/>
              <a:ext cx="1040344" cy="208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262626"/>
                  </a:solidFill>
                  <a:latin typeface="Arial Black" panose="020B0A04020102020204" pitchFamily="34" charset="0"/>
                </a:rPr>
                <a:t>Your text here</a:t>
              </a:r>
              <a:endParaRPr lang="zh-CN" altLang="en-US" sz="1200">
                <a:solidFill>
                  <a:srgbClr val="262626"/>
                </a:solidFill>
                <a:latin typeface="Arial Black" panose="020B0A04020102020204" pitchFamily="34" charset="0"/>
              </a:endParaRPr>
            </a:p>
          </p:txBody>
        </p:sp>
      </p:grpSp>
      <p:grpSp>
        <p:nvGrpSpPr>
          <p:cNvPr id="6" name="组合 51"/>
          <p:cNvGrpSpPr>
            <a:grpSpLocks/>
          </p:cNvGrpSpPr>
          <p:nvPr/>
        </p:nvGrpSpPr>
        <p:grpSpPr bwMode="auto">
          <a:xfrm>
            <a:off x="4818063" y="4081463"/>
            <a:ext cx="2366962" cy="1306512"/>
            <a:chOff x="1277810" y="3159859"/>
            <a:chExt cx="1774774" cy="980469"/>
          </a:xfrm>
        </p:grpSpPr>
        <p:sp>
          <p:nvSpPr>
            <p:cNvPr id="32779" name="TextBox 6"/>
            <p:cNvSpPr txBox="1">
              <a:spLocks noChangeArrowheads="1"/>
            </p:cNvSpPr>
            <p:nvPr/>
          </p:nvSpPr>
          <p:spPr bwMode="auto">
            <a:xfrm>
              <a:off x="1787269" y="3159859"/>
              <a:ext cx="749905" cy="381227"/>
            </a:xfrm>
            <a:prstGeom prst="rect">
              <a:avLst/>
            </a:prstGeom>
            <a:noFill/>
            <a:ln w="9525">
              <a:noFill/>
              <a:miter lim="800000"/>
              <a:headEnd/>
              <a:tailEnd/>
            </a:ln>
          </p:spPr>
          <p:txBody>
            <a:bodyPr wrap="none">
              <a:spAutoFit/>
            </a:bodyPr>
            <a:lstStyle/>
            <a:p>
              <a:pPr>
                <a:defRPr/>
              </a:pPr>
              <a:r>
                <a:rPr lang="en-US" altLang="zh-CN" sz="2700" dirty="0">
                  <a:solidFill>
                    <a:schemeClr val="tx1">
                      <a:lumMod val="65000"/>
                      <a:lumOff val="35000"/>
                    </a:schemeClr>
                  </a:solidFill>
                  <a:latin typeface="方正大黑简体"/>
                  <a:ea typeface="方正大黑简体"/>
                  <a:cs typeface="方正大黑简体"/>
                </a:rPr>
                <a:t>2013</a:t>
              </a:r>
              <a:endParaRPr lang="zh-CN" altLang="en-US" sz="2700" dirty="0">
                <a:solidFill>
                  <a:schemeClr val="tx1">
                    <a:lumMod val="65000"/>
                    <a:lumOff val="35000"/>
                  </a:schemeClr>
                </a:solidFill>
                <a:latin typeface="方正大黑简体"/>
                <a:ea typeface="方正大黑简体"/>
                <a:cs typeface="方正大黑简体"/>
              </a:endParaRPr>
            </a:p>
          </p:txBody>
        </p:sp>
        <p:sp>
          <p:nvSpPr>
            <p:cNvPr id="32780" name="文本框 53"/>
            <p:cNvSpPr txBox="1">
              <a:spLocks noChangeArrowheads="1"/>
            </p:cNvSpPr>
            <p:nvPr/>
          </p:nvSpPr>
          <p:spPr bwMode="auto">
            <a:xfrm>
              <a:off x="1277810" y="3724829"/>
              <a:ext cx="1774774"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200"/>
                </a:lnSpc>
              </a:pPr>
              <a:r>
                <a:rPr lang="en-US" altLang="zh-CN" sz="800">
                  <a:solidFill>
                    <a:srgbClr val="262626"/>
                  </a:solidFill>
                  <a:latin typeface="Arial" panose="020B0604020202020204" pitchFamily="34" charset="0"/>
                  <a:ea typeface="微软雅黑" panose="020B0503020204020204" pitchFamily="34" charset="-122"/>
                </a:rPr>
                <a:t>this is a sample text. insert your desired text here. Again. this is a dummy text. enter your own text here. </a:t>
              </a:r>
              <a:endParaRPr lang="zh-CN" altLang="en-US" sz="800">
                <a:solidFill>
                  <a:srgbClr val="262626"/>
                </a:solidFill>
                <a:latin typeface="Arial" panose="020B0604020202020204" pitchFamily="34" charset="0"/>
                <a:ea typeface="微软雅黑" panose="020B0503020204020204" pitchFamily="34" charset="-122"/>
              </a:endParaRPr>
            </a:p>
          </p:txBody>
        </p:sp>
        <p:sp>
          <p:nvSpPr>
            <p:cNvPr id="32781" name="TextBox 9"/>
            <p:cNvSpPr txBox="1">
              <a:spLocks noChangeArrowheads="1"/>
            </p:cNvSpPr>
            <p:nvPr/>
          </p:nvSpPr>
          <p:spPr bwMode="auto">
            <a:xfrm>
              <a:off x="1617052" y="3562531"/>
              <a:ext cx="1040344" cy="208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262626"/>
                  </a:solidFill>
                  <a:latin typeface="Arial Black" panose="020B0A04020102020204" pitchFamily="34" charset="0"/>
                </a:rPr>
                <a:t>Your text here</a:t>
              </a:r>
              <a:endParaRPr lang="zh-CN" altLang="en-US" sz="1200">
                <a:solidFill>
                  <a:srgbClr val="262626"/>
                </a:solidFill>
                <a:latin typeface="Arial Black" panose="020B0A04020102020204" pitchFamily="34" charset="0"/>
              </a:endParaRPr>
            </a:p>
          </p:txBody>
        </p:sp>
      </p:grpSp>
      <p:grpSp>
        <p:nvGrpSpPr>
          <p:cNvPr id="7" name="组合 55"/>
          <p:cNvGrpSpPr>
            <a:grpSpLocks/>
          </p:cNvGrpSpPr>
          <p:nvPr/>
        </p:nvGrpSpPr>
        <p:grpSpPr bwMode="auto">
          <a:xfrm>
            <a:off x="8264525" y="4081463"/>
            <a:ext cx="2366963" cy="1306512"/>
            <a:chOff x="1277810" y="3159859"/>
            <a:chExt cx="1774774" cy="980469"/>
          </a:xfrm>
        </p:grpSpPr>
        <p:sp>
          <p:nvSpPr>
            <p:cNvPr id="32776" name="TextBox 6"/>
            <p:cNvSpPr txBox="1">
              <a:spLocks noChangeArrowheads="1"/>
            </p:cNvSpPr>
            <p:nvPr/>
          </p:nvSpPr>
          <p:spPr bwMode="auto">
            <a:xfrm>
              <a:off x="1787269" y="3159859"/>
              <a:ext cx="749904" cy="381227"/>
            </a:xfrm>
            <a:prstGeom prst="rect">
              <a:avLst/>
            </a:prstGeom>
            <a:noFill/>
            <a:ln w="9525">
              <a:noFill/>
              <a:miter lim="800000"/>
              <a:headEnd/>
              <a:tailEnd/>
            </a:ln>
          </p:spPr>
          <p:txBody>
            <a:bodyPr wrap="none">
              <a:spAutoFit/>
            </a:bodyPr>
            <a:lstStyle/>
            <a:p>
              <a:pPr>
                <a:defRPr/>
              </a:pPr>
              <a:r>
                <a:rPr lang="en-US" altLang="zh-CN" sz="2700" dirty="0">
                  <a:solidFill>
                    <a:schemeClr val="tx1">
                      <a:lumMod val="65000"/>
                      <a:lumOff val="35000"/>
                    </a:schemeClr>
                  </a:solidFill>
                  <a:latin typeface="方正大黑简体"/>
                  <a:ea typeface="方正大黑简体"/>
                  <a:cs typeface="方正大黑简体"/>
                </a:rPr>
                <a:t>2014</a:t>
              </a:r>
              <a:endParaRPr lang="zh-CN" altLang="en-US" sz="2700" dirty="0">
                <a:solidFill>
                  <a:schemeClr val="tx1">
                    <a:lumMod val="65000"/>
                    <a:lumOff val="35000"/>
                  </a:schemeClr>
                </a:solidFill>
                <a:latin typeface="方正大黑简体"/>
                <a:ea typeface="方正大黑简体"/>
                <a:cs typeface="方正大黑简体"/>
              </a:endParaRPr>
            </a:p>
          </p:txBody>
        </p:sp>
        <p:sp>
          <p:nvSpPr>
            <p:cNvPr id="32777" name="文本框 57"/>
            <p:cNvSpPr txBox="1">
              <a:spLocks noChangeArrowheads="1"/>
            </p:cNvSpPr>
            <p:nvPr/>
          </p:nvSpPr>
          <p:spPr bwMode="auto">
            <a:xfrm>
              <a:off x="1277810" y="3724829"/>
              <a:ext cx="1774774"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200"/>
                </a:lnSpc>
              </a:pPr>
              <a:r>
                <a:rPr lang="en-US" altLang="zh-CN" sz="800">
                  <a:solidFill>
                    <a:srgbClr val="262626"/>
                  </a:solidFill>
                  <a:latin typeface="Arial" panose="020B0604020202020204" pitchFamily="34" charset="0"/>
                  <a:ea typeface="微软雅黑" panose="020B0503020204020204" pitchFamily="34" charset="-122"/>
                </a:rPr>
                <a:t>this is a sample text. insert your desired text here. Again. this is a dummy text. enter your own text here. </a:t>
              </a:r>
              <a:endParaRPr lang="zh-CN" altLang="en-US" sz="800">
                <a:solidFill>
                  <a:srgbClr val="262626"/>
                </a:solidFill>
                <a:latin typeface="Arial" panose="020B0604020202020204" pitchFamily="34" charset="0"/>
                <a:ea typeface="微软雅黑" panose="020B0503020204020204" pitchFamily="34" charset="-122"/>
              </a:endParaRPr>
            </a:p>
          </p:txBody>
        </p:sp>
        <p:sp>
          <p:nvSpPr>
            <p:cNvPr id="32778" name="TextBox 9"/>
            <p:cNvSpPr txBox="1">
              <a:spLocks noChangeArrowheads="1"/>
            </p:cNvSpPr>
            <p:nvPr/>
          </p:nvSpPr>
          <p:spPr bwMode="auto">
            <a:xfrm>
              <a:off x="1617053" y="3562531"/>
              <a:ext cx="1040343" cy="208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262626"/>
                  </a:solidFill>
                  <a:latin typeface="Arial Black" panose="020B0A04020102020204" pitchFamily="34" charset="0"/>
                </a:rPr>
                <a:t>Your text here</a:t>
              </a:r>
              <a:endParaRPr lang="zh-CN" altLang="en-US" sz="1200">
                <a:solidFill>
                  <a:srgbClr val="262626"/>
                </a:solidFill>
                <a:latin typeface="Arial Black" panose="020B0A04020102020204" pitchFamily="34" charset="0"/>
              </a:endParaRPr>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60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1000"/>
                                        <p:tgtEl>
                                          <p:spTgt spid="5"/>
                                        </p:tgtEl>
                                      </p:cBhvr>
                                    </p:animEffect>
                                  </p:childTnLst>
                                </p:cTn>
                              </p:par>
                              <p:par>
                                <p:cTn id="13" presetID="47" presetClass="entr" presetSubtype="0"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22" presetClass="entr" presetSubtype="1" fill="hold" nodeType="withEffect">
                                  <p:stCondLst>
                                    <p:cond delay="12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1000"/>
                                        <p:tgtEl>
                                          <p:spTgt spid="6"/>
                                        </p:tgtEl>
                                      </p:cBhvr>
                                    </p:animEffect>
                                  </p:childTnLst>
                                </p:cTn>
                              </p:par>
                              <p:par>
                                <p:cTn id="21" presetID="47" presetClass="entr" presetSubtype="0" fill="hold" nodeType="withEffect">
                                  <p:stCondLst>
                                    <p:cond delay="11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22" presetClass="entr" presetSubtype="1" fill="hold" nodeType="withEffect">
                                  <p:stCondLst>
                                    <p:cond delay="19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itchFamily="34" charset="-122"/>
                <a:ea typeface="微软雅黑" pitchFamily="34" charset="-122"/>
              </a:rPr>
              <a:t>YOUR TEXT HERE</a:t>
            </a:r>
            <a:endParaRPr lang="zh-CN" altLang="en-US" sz="33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a:grpSpLocks/>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3" name="组合 15"/>
          <p:cNvGrpSpPr>
            <a:grpSpLocks/>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4" name="组合 18"/>
          <p:cNvGrpSpPr>
            <a:grpSpLocks/>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5" name="组合 21"/>
          <p:cNvGrpSpPr>
            <a:grpSpLocks/>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04</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nodeType="afterGroup">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nodeType="afterGroup">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nodeType="afterGroup">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7"/>
          <p:cNvGrpSpPr>
            <a:grpSpLocks/>
          </p:cNvGrpSpPr>
          <p:nvPr/>
        </p:nvGrpSpPr>
        <p:grpSpPr bwMode="auto">
          <a:xfrm>
            <a:off x="6577013" y="2103438"/>
            <a:ext cx="1931987" cy="1930400"/>
            <a:chOff x="6566620" y="2616036"/>
            <a:chExt cx="1931759" cy="1932262"/>
          </a:xfrm>
          <a:effectLst>
            <a:outerShdw blurRad="317500" dist="190500" dir="9000000" algn="r" rotWithShape="0">
              <a:prstClr val="black">
                <a:alpha val="40000"/>
              </a:prstClr>
            </a:outerShdw>
          </a:effectLst>
        </p:grpSpPr>
        <p:grpSp>
          <p:nvGrpSpPr>
            <p:cNvPr id="3" name="组合 16"/>
            <p:cNvGrpSpPr>
              <a:grpSpLocks/>
            </p:cNvGrpSpPr>
            <p:nvPr/>
          </p:nvGrpSpPr>
          <p:grpSpPr bwMode="auto">
            <a:xfrm>
              <a:off x="6566620" y="2616036"/>
              <a:ext cx="1931759" cy="1932262"/>
              <a:chOff x="2539855" y="2733475"/>
              <a:chExt cx="1931759" cy="1932262"/>
            </a:xfrm>
          </p:grpSpPr>
          <p:sp>
            <p:nvSpPr>
              <p:cNvPr id="14360" name="Oval 86"/>
              <p:cNvSpPr>
                <a:spLocks noChangeArrowheads="1"/>
              </p:cNvSpPr>
              <p:nvPr/>
            </p:nvSpPr>
            <p:spPr bwMode="auto">
              <a:xfrm>
                <a:off x="2662047" y="2855695"/>
                <a:ext cx="1704836" cy="1705278"/>
              </a:xfrm>
              <a:prstGeom prst="ellipse">
                <a:avLst/>
              </a:prstGeom>
              <a:solidFill>
                <a:schemeClr val="tx1">
                  <a:lumMod val="65000"/>
                  <a:lumOff val="35000"/>
                </a:schemeClr>
              </a:solidFill>
              <a:ln w="3175" algn="ctr">
                <a:noFill/>
                <a:miter lim="800000"/>
                <a:headEnd/>
                <a:tailEnd/>
              </a:ln>
            </p:spPr>
            <p:txBody>
              <a:bodyPr lIns="68580" tIns="34290" rIns="68580" bIns="34290" anchor="ctr"/>
              <a:lstStyle/>
              <a:p>
                <a:pPr algn="ctr" defTabSz="1825625">
                  <a:defRPr/>
                </a:pPr>
                <a:endParaRPr lang="en-US" altLang="zh-CN" sz="3600">
                  <a:solidFill>
                    <a:srgbClr val="FFFFFF"/>
                  </a:solidFill>
                  <a:latin typeface="Lato Light"/>
                </a:endParaRPr>
              </a:p>
            </p:txBody>
          </p:sp>
          <p:sp>
            <p:nvSpPr>
              <p:cNvPr id="14361" name="Oval 87"/>
              <p:cNvSpPr>
                <a:spLocks noChangeArrowheads="1"/>
              </p:cNvSpPr>
              <p:nvPr/>
            </p:nvSpPr>
            <p:spPr bwMode="auto">
              <a:xfrm>
                <a:off x="2539855" y="2733475"/>
                <a:ext cx="1931759" cy="1932262"/>
              </a:xfrm>
              <a:prstGeom prst="ellipse">
                <a:avLst/>
              </a:prstGeom>
              <a:noFill/>
              <a:ln w="3175" algn="ctr">
                <a:solidFill>
                  <a:schemeClr val="tx1">
                    <a:lumMod val="75000"/>
                    <a:lumOff val="25000"/>
                  </a:schemeClr>
                </a:solidFill>
                <a:prstDash val="sysDash"/>
                <a:miter lim="800000"/>
                <a:headEnd/>
                <a:tailEnd/>
              </a:ln>
            </p:spPr>
            <p:txBody>
              <a:bodyPr lIns="68580" tIns="34290" rIns="68580" bIns="34290" anchor="ctr"/>
              <a:lstStyle/>
              <a:p>
                <a:pPr algn="ctr" defTabSz="1825625">
                  <a:defRPr/>
                </a:pPr>
                <a:endParaRPr lang="en-US" altLang="zh-CN" sz="3600">
                  <a:solidFill>
                    <a:srgbClr val="FFFFFF"/>
                  </a:solidFill>
                  <a:latin typeface="Lato Light"/>
                </a:endParaRPr>
              </a:p>
            </p:txBody>
          </p:sp>
        </p:grpSp>
        <p:grpSp>
          <p:nvGrpSpPr>
            <p:cNvPr id="4" name="组合 23"/>
            <p:cNvGrpSpPr/>
            <p:nvPr/>
          </p:nvGrpSpPr>
          <p:grpSpPr>
            <a:xfrm>
              <a:off x="7113778" y="3310620"/>
              <a:ext cx="837442" cy="543095"/>
              <a:chOff x="1120775" y="2614612"/>
              <a:chExt cx="320675" cy="207963"/>
            </a:xfrm>
            <a:solidFill>
              <a:schemeClr val="bg1"/>
            </a:solidFill>
          </p:grpSpPr>
          <p:sp>
            <p:nvSpPr>
              <p:cNvPr id="25" name="Rectangle 124"/>
              <p:cNvSpPr>
                <a:spLocks noChangeArrowheads="1"/>
              </p:cNvSpPr>
              <p:nvPr/>
            </p:nvSpPr>
            <p:spPr bwMode="auto">
              <a:xfrm>
                <a:off x="1322388" y="2627312"/>
                <a:ext cx="79375" cy="23813"/>
              </a:xfrm>
              <a:prstGeom prst="rect">
                <a:avLst/>
              </a:prstGeom>
              <a:grpFill/>
              <a:ln>
                <a:noFill/>
              </a:ln>
              <a:extLst/>
            </p:spPr>
            <p:txBody>
              <a:bodyPr/>
              <a:lstStyle/>
              <a:p>
                <a:pPr>
                  <a:defRPr/>
                </a:pPr>
                <a:endParaRPr lang="zh-CN" altLang="en-US" dirty="0">
                  <a:latin typeface="+mn-lt"/>
                  <a:ea typeface="+mn-ea"/>
                </a:endParaRPr>
              </a:p>
            </p:txBody>
          </p:sp>
          <p:sp>
            <p:nvSpPr>
              <p:cNvPr id="26" name="Freeform 125"/>
              <p:cNvSpPr>
                <a:spLocks noEditPoints="1"/>
              </p:cNvSpPr>
              <p:nvPr/>
            </p:nvSpPr>
            <p:spPr bwMode="auto">
              <a:xfrm>
                <a:off x="1285875" y="2665412"/>
                <a:ext cx="155575" cy="157163"/>
              </a:xfrm>
              <a:custGeom>
                <a:avLst/>
                <a:gdLst>
                  <a:gd name="T0" fmla="*/ 58 w 115"/>
                  <a:gd name="T1" fmla="*/ 0 h 115"/>
                  <a:gd name="T2" fmla="*/ 3 w 115"/>
                  <a:gd name="T3" fmla="*/ 56 h 115"/>
                  <a:gd name="T4" fmla="*/ 58 w 115"/>
                  <a:gd name="T5" fmla="*/ 112 h 115"/>
                  <a:gd name="T6" fmla="*/ 106 w 115"/>
                  <a:gd name="T7" fmla="*/ 73 h 115"/>
                  <a:gd name="T8" fmla="*/ 81 w 115"/>
                  <a:gd name="T9" fmla="*/ 73 h 115"/>
                  <a:gd name="T10" fmla="*/ 58 w 115"/>
                  <a:gd name="T11" fmla="*/ 89 h 115"/>
                  <a:gd name="T12" fmla="*/ 33 w 115"/>
                  <a:gd name="T13" fmla="*/ 63 h 115"/>
                  <a:gd name="T14" fmla="*/ 107 w 115"/>
                  <a:gd name="T15" fmla="*/ 63 h 115"/>
                  <a:gd name="T16" fmla="*/ 58 w 115"/>
                  <a:gd name="T17" fmla="*/ 0 h 115"/>
                  <a:gd name="T18" fmla="*/ 33 w 115"/>
                  <a:gd name="T19" fmla="*/ 44 h 115"/>
                  <a:gd name="T20" fmla="*/ 58 w 115"/>
                  <a:gd name="T21" fmla="*/ 21 h 115"/>
                  <a:gd name="T22" fmla="*/ 80 w 115"/>
                  <a:gd name="T23" fmla="*/ 44 h 115"/>
                  <a:gd name="T24" fmla="*/ 33 w 115"/>
                  <a:gd name="T25"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15">
                    <a:moveTo>
                      <a:pt x="58" y="0"/>
                    </a:moveTo>
                    <a:cubicBezTo>
                      <a:pt x="3" y="0"/>
                      <a:pt x="3" y="56"/>
                      <a:pt x="3" y="56"/>
                    </a:cubicBezTo>
                    <a:cubicBezTo>
                      <a:pt x="3" y="56"/>
                      <a:pt x="0" y="112"/>
                      <a:pt x="58" y="112"/>
                    </a:cubicBezTo>
                    <a:cubicBezTo>
                      <a:pt x="58" y="112"/>
                      <a:pt x="106" y="115"/>
                      <a:pt x="106" y="73"/>
                    </a:cubicBezTo>
                    <a:cubicBezTo>
                      <a:pt x="81" y="73"/>
                      <a:pt x="81" y="73"/>
                      <a:pt x="81" y="73"/>
                    </a:cubicBezTo>
                    <a:cubicBezTo>
                      <a:pt x="81" y="73"/>
                      <a:pt x="82" y="89"/>
                      <a:pt x="58" y="89"/>
                    </a:cubicBezTo>
                    <a:cubicBezTo>
                      <a:pt x="58" y="89"/>
                      <a:pt x="33" y="91"/>
                      <a:pt x="33" y="63"/>
                    </a:cubicBezTo>
                    <a:cubicBezTo>
                      <a:pt x="107" y="63"/>
                      <a:pt x="107" y="63"/>
                      <a:pt x="107" y="63"/>
                    </a:cubicBezTo>
                    <a:cubicBezTo>
                      <a:pt x="107" y="63"/>
                      <a:pt x="115" y="0"/>
                      <a:pt x="58" y="0"/>
                    </a:cubicBezTo>
                    <a:close/>
                    <a:moveTo>
                      <a:pt x="33" y="44"/>
                    </a:moveTo>
                    <a:cubicBezTo>
                      <a:pt x="33" y="44"/>
                      <a:pt x="36" y="21"/>
                      <a:pt x="58" y="21"/>
                    </a:cubicBezTo>
                    <a:cubicBezTo>
                      <a:pt x="80" y="21"/>
                      <a:pt x="80" y="44"/>
                      <a:pt x="80" y="44"/>
                    </a:cubicBezTo>
                    <a:lnTo>
                      <a:pt x="33" y="44"/>
                    </a:lnTo>
                    <a:close/>
                  </a:path>
                </a:pathLst>
              </a:custGeom>
              <a:grpFill/>
              <a:ln>
                <a:noFill/>
              </a:ln>
              <a:extLst/>
            </p:spPr>
            <p:txBody>
              <a:bodyPr/>
              <a:lstStyle/>
              <a:p>
                <a:pPr>
                  <a:defRPr/>
                </a:pPr>
                <a:endParaRPr lang="zh-CN" altLang="en-US" dirty="0">
                  <a:latin typeface="+mn-lt"/>
                  <a:ea typeface="+mn-ea"/>
                </a:endParaRPr>
              </a:p>
            </p:txBody>
          </p:sp>
          <p:sp>
            <p:nvSpPr>
              <p:cNvPr id="27" name="Freeform 126"/>
              <p:cNvSpPr>
                <a:spLocks noEditPoints="1"/>
              </p:cNvSpPr>
              <p:nvPr/>
            </p:nvSpPr>
            <p:spPr bwMode="auto">
              <a:xfrm>
                <a:off x="1120775" y="2614612"/>
                <a:ext cx="165100" cy="201613"/>
              </a:xfrm>
              <a:custGeom>
                <a:avLst/>
                <a:gdLst>
                  <a:gd name="T0" fmla="*/ 92 w 121"/>
                  <a:gd name="T1" fmla="*/ 67 h 149"/>
                  <a:gd name="T2" fmla="*/ 114 w 121"/>
                  <a:gd name="T3" fmla="*/ 39 h 149"/>
                  <a:gd name="T4" fmla="*/ 74 w 121"/>
                  <a:gd name="T5" fmla="*/ 0 h 149"/>
                  <a:gd name="T6" fmla="*/ 0 w 121"/>
                  <a:gd name="T7" fmla="*/ 0 h 149"/>
                  <a:gd name="T8" fmla="*/ 0 w 121"/>
                  <a:gd name="T9" fmla="*/ 147 h 149"/>
                  <a:gd name="T10" fmla="*/ 74 w 121"/>
                  <a:gd name="T11" fmla="*/ 147 h 149"/>
                  <a:gd name="T12" fmla="*/ 119 w 121"/>
                  <a:gd name="T13" fmla="*/ 104 h 149"/>
                  <a:gd name="T14" fmla="*/ 92 w 121"/>
                  <a:gd name="T15" fmla="*/ 67 h 149"/>
                  <a:gd name="T16" fmla="*/ 33 w 121"/>
                  <a:gd name="T17" fmla="*/ 26 h 149"/>
                  <a:gd name="T18" fmla="*/ 74 w 121"/>
                  <a:gd name="T19" fmla="*/ 26 h 149"/>
                  <a:gd name="T20" fmla="*/ 84 w 121"/>
                  <a:gd name="T21" fmla="*/ 42 h 149"/>
                  <a:gd name="T22" fmla="*/ 71 w 121"/>
                  <a:gd name="T23" fmla="*/ 59 h 149"/>
                  <a:gd name="T24" fmla="*/ 33 w 121"/>
                  <a:gd name="T25" fmla="*/ 59 h 149"/>
                  <a:gd name="T26" fmla="*/ 33 w 121"/>
                  <a:gd name="T27" fmla="*/ 26 h 149"/>
                  <a:gd name="T28" fmla="*/ 72 w 121"/>
                  <a:gd name="T29" fmla="*/ 121 h 149"/>
                  <a:gd name="T30" fmla="*/ 33 w 121"/>
                  <a:gd name="T31" fmla="*/ 121 h 149"/>
                  <a:gd name="T32" fmla="*/ 33 w 121"/>
                  <a:gd name="T33" fmla="*/ 82 h 149"/>
                  <a:gd name="T34" fmla="*/ 74 w 121"/>
                  <a:gd name="T35" fmla="*/ 82 h 149"/>
                  <a:gd name="T36" fmla="*/ 89 w 121"/>
                  <a:gd name="T37" fmla="*/ 102 h 149"/>
                  <a:gd name="T38" fmla="*/ 72 w 121"/>
                  <a:gd name="T39" fmla="*/ 1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9">
                    <a:moveTo>
                      <a:pt x="92" y="67"/>
                    </a:moveTo>
                    <a:cubicBezTo>
                      <a:pt x="92" y="67"/>
                      <a:pt x="114" y="66"/>
                      <a:pt x="114" y="39"/>
                    </a:cubicBezTo>
                    <a:cubicBezTo>
                      <a:pt x="114" y="13"/>
                      <a:pt x="96" y="0"/>
                      <a:pt x="74" y="0"/>
                    </a:cubicBezTo>
                    <a:cubicBezTo>
                      <a:pt x="0" y="0"/>
                      <a:pt x="0" y="0"/>
                      <a:pt x="0" y="0"/>
                    </a:cubicBezTo>
                    <a:cubicBezTo>
                      <a:pt x="0" y="147"/>
                      <a:pt x="0" y="147"/>
                      <a:pt x="0" y="147"/>
                    </a:cubicBezTo>
                    <a:cubicBezTo>
                      <a:pt x="74" y="147"/>
                      <a:pt x="74" y="147"/>
                      <a:pt x="74" y="147"/>
                    </a:cubicBezTo>
                    <a:cubicBezTo>
                      <a:pt x="74" y="147"/>
                      <a:pt x="119" y="149"/>
                      <a:pt x="119" y="104"/>
                    </a:cubicBezTo>
                    <a:cubicBezTo>
                      <a:pt x="119" y="104"/>
                      <a:pt x="121" y="67"/>
                      <a:pt x="92" y="67"/>
                    </a:cubicBezTo>
                    <a:close/>
                    <a:moveTo>
                      <a:pt x="33" y="26"/>
                    </a:moveTo>
                    <a:cubicBezTo>
                      <a:pt x="74" y="26"/>
                      <a:pt x="74" y="26"/>
                      <a:pt x="74" y="26"/>
                    </a:cubicBezTo>
                    <a:cubicBezTo>
                      <a:pt x="74" y="26"/>
                      <a:pt x="84" y="26"/>
                      <a:pt x="84" y="42"/>
                    </a:cubicBezTo>
                    <a:cubicBezTo>
                      <a:pt x="84" y="57"/>
                      <a:pt x="78" y="59"/>
                      <a:pt x="71" y="59"/>
                    </a:cubicBezTo>
                    <a:cubicBezTo>
                      <a:pt x="33" y="59"/>
                      <a:pt x="33" y="59"/>
                      <a:pt x="33" y="59"/>
                    </a:cubicBezTo>
                    <a:lnTo>
                      <a:pt x="33" y="26"/>
                    </a:lnTo>
                    <a:close/>
                    <a:moveTo>
                      <a:pt x="72" y="121"/>
                    </a:moveTo>
                    <a:cubicBezTo>
                      <a:pt x="33" y="121"/>
                      <a:pt x="33" y="121"/>
                      <a:pt x="33" y="121"/>
                    </a:cubicBezTo>
                    <a:cubicBezTo>
                      <a:pt x="33" y="82"/>
                      <a:pt x="33" y="82"/>
                      <a:pt x="33" y="82"/>
                    </a:cubicBezTo>
                    <a:cubicBezTo>
                      <a:pt x="74" y="82"/>
                      <a:pt x="74" y="82"/>
                      <a:pt x="74" y="82"/>
                    </a:cubicBezTo>
                    <a:cubicBezTo>
                      <a:pt x="74" y="82"/>
                      <a:pt x="89" y="82"/>
                      <a:pt x="89" y="102"/>
                    </a:cubicBezTo>
                    <a:cubicBezTo>
                      <a:pt x="89" y="119"/>
                      <a:pt x="78" y="121"/>
                      <a:pt x="72" y="121"/>
                    </a:cubicBezTo>
                    <a:close/>
                  </a:path>
                </a:pathLst>
              </a:custGeom>
              <a:grpFill/>
              <a:ln>
                <a:noFill/>
              </a:ln>
              <a:extLst/>
            </p:spPr>
            <p:txBody>
              <a:bodyPr/>
              <a:lstStyle/>
              <a:p>
                <a:pPr>
                  <a:defRPr/>
                </a:pPr>
                <a:endParaRPr lang="zh-CN" altLang="en-US" dirty="0">
                  <a:latin typeface="+mn-lt"/>
                  <a:ea typeface="+mn-ea"/>
                </a:endParaRPr>
              </a:p>
            </p:txBody>
          </p:sp>
        </p:grpSp>
      </p:grpSp>
      <p:grpSp>
        <p:nvGrpSpPr>
          <p:cNvPr id="5" name="组合 36"/>
          <p:cNvGrpSpPr>
            <a:grpSpLocks/>
          </p:cNvGrpSpPr>
          <p:nvPr/>
        </p:nvGrpSpPr>
        <p:grpSpPr bwMode="auto">
          <a:xfrm>
            <a:off x="3695700" y="2103438"/>
            <a:ext cx="1931988" cy="1930400"/>
            <a:chOff x="3693621" y="2616036"/>
            <a:chExt cx="1931759" cy="1932262"/>
          </a:xfrm>
          <a:effectLst>
            <a:outerShdw blurRad="317500" dist="190500" dir="9000000" algn="r" rotWithShape="0">
              <a:prstClr val="black">
                <a:alpha val="40000"/>
              </a:prstClr>
            </a:outerShdw>
          </a:effectLst>
        </p:grpSpPr>
        <p:grpSp>
          <p:nvGrpSpPr>
            <p:cNvPr id="6" name="组合 13"/>
            <p:cNvGrpSpPr>
              <a:grpSpLocks/>
            </p:cNvGrpSpPr>
            <p:nvPr/>
          </p:nvGrpSpPr>
          <p:grpSpPr bwMode="auto">
            <a:xfrm>
              <a:off x="3693621" y="2616036"/>
              <a:ext cx="1931759" cy="1932262"/>
              <a:chOff x="2539855" y="2733475"/>
              <a:chExt cx="1931759" cy="1932262"/>
            </a:xfrm>
          </p:grpSpPr>
          <p:sp>
            <p:nvSpPr>
              <p:cNvPr id="14356" name="Oval 86"/>
              <p:cNvSpPr>
                <a:spLocks noChangeArrowheads="1"/>
              </p:cNvSpPr>
              <p:nvPr/>
            </p:nvSpPr>
            <p:spPr bwMode="auto">
              <a:xfrm>
                <a:off x="2662047" y="2855695"/>
                <a:ext cx="1704836" cy="1705278"/>
              </a:xfrm>
              <a:prstGeom prst="ellipse">
                <a:avLst/>
              </a:prstGeom>
              <a:solidFill>
                <a:schemeClr val="tx1">
                  <a:lumMod val="65000"/>
                  <a:lumOff val="35000"/>
                </a:schemeClr>
              </a:solidFill>
              <a:ln w="3175" algn="ctr">
                <a:noFill/>
                <a:miter lim="800000"/>
                <a:headEnd/>
                <a:tailEnd/>
              </a:ln>
            </p:spPr>
            <p:txBody>
              <a:bodyPr lIns="68580" tIns="34290" rIns="68580" bIns="34290" anchor="ctr"/>
              <a:lstStyle/>
              <a:p>
                <a:pPr algn="ctr" defTabSz="1825625">
                  <a:defRPr/>
                </a:pPr>
                <a:endParaRPr lang="en-US" altLang="zh-CN" sz="3600">
                  <a:solidFill>
                    <a:srgbClr val="FFFFFF"/>
                  </a:solidFill>
                  <a:latin typeface="Lato Light"/>
                </a:endParaRPr>
              </a:p>
            </p:txBody>
          </p:sp>
          <p:sp>
            <p:nvSpPr>
              <p:cNvPr id="14357" name="Oval 87"/>
              <p:cNvSpPr>
                <a:spLocks noChangeArrowheads="1"/>
              </p:cNvSpPr>
              <p:nvPr/>
            </p:nvSpPr>
            <p:spPr bwMode="auto">
              <a:xfrm>
                <a:off x="2539855" y="2733475"/>
                <a:ext cx="1931759" cy="1932262"/>
              </a:xfrm>
              <a:prstGeom prst="ellipse">
                <a:avLst/>
              </a:prstGeom>
              <a:noFill/>
              <a:ln w="3175" algn="ctr">
                <a:solidFill>
                  <a:schemeClr val="tx1">
                    <a:lumMod val="75000"/>
                    <a:lumOff val="25000"/>
                  </a:schemeClr>
                </a:solidFill>
                <a:prstDash val="sysDash"/>
                <a:miter lim="800000"/>
                <a:headEnd/>
                <a:tailEnd/>
              </a:ln>
            </p:spPr>
            <p:txBody>
              <a:bodyPr lIns="68580" tIns="34290" rIns="68580" bIns="34290" anchor="ctr"/>
              <a:lstStyle/>
              <a:p>
                <a:pPr algn="ctr" defTabSz="1825625">
                  <a:defRPr/>
                </a:pPr>
                <a:endParaRPr lang="en-US" altLang="zh-CN" sz="3600">
                  <a:solidFill>
                    <a:srgbClr val="FFFFFF"/>
                  </a:solidFill>
                  <a:latin typeface="Lato Light"/>
                </a:endParaRPr>
              </a:p>
            </p:txBody>
          </p:sp>
        </p:grpSp>
        <p:grpSp>
          <p:nvGrpSpPr>
            <p:cNvPr id="7" name="组合 27"/>
            <p:cNvGrpSpPr/>
            <p:nvPr/>
          </p:nvGrpSpPr>
          <p:grpSpPr>
            <a:xfrm>
              <a:off x="4315402" y="3242215"/>
              <a:ext cx="688196" cy="679904"/>
              <a:chOff x="298450" y="2574925"/>
              <a:chExt cx="263525" cy="260350"/>
            </a:xfrm>
            <a:solidFill>
              <a:schemeClr val="bg1"/>
            </a:solidFill>
          </p:grpSpPr>
          <p:sp>
            <p:nvSpPr>
              <p:cNvPr id="29" name="Oval 127"/>
              <p:cNvSpPr>
                <a:spLocks noChangeArrowheads="1"/>
              </p:cNvSpPr>
              <p:nvPr/>
            </p:nvSpPr>
            <p:spPr bwMode="auto">
              <a:xfrm>
                <a:off x="298450" y="2574925"/>
                <a:ext cx="60325" cy="55563"/>
              </a:xfrm>
              <a:prstGeom prst="ellipse">
                <a:avLst/>
              </a:prstGeom>
              <a:grpFill/>
              <a:ln>
                <a:noFill/>
              </a:ln>
              <a:extLst/>
            </p:spPr>
            <p:txBody>
              <a:bodyPr/>
              <a:lstStyle/>
              <a:p>
                <a:pPr>
                  <a:defRPr/>
                </a:pPr>
                <a:endParaRPr lang="zh-CN" altLang="en-US" dirty="0">
                  <a:latin typeface="+mn-lt"/>
                  <a:ea typeface="+mn-ea"/>
                </a:endParaRPr>
              </a:p>
            </p:txBody>
          </p:sp>
          <p:sp>
            <p:nvSpPr>
              <p:cNvPr id="30" name="Freeform 128"/>
              <p:cNvSpPr>
                <a:spLocks/>
              </p:cNvSpPr>
              <p:nvPr/>
            </p:nvSpPr>
            <p:spPr bwMode="auto">
              <a:xfrm>
                <a:off x="387350" y="2647950"/>
                <a:ext cx="174625" cy="187325"/>
              </a:xfrm>
              <a:custGeom>
                <a:avLst/>
                <a:gdLst>
                  <a:gd name="T0" fmla="*/ 81 w 128"/>
                  <a:gd name="T1" fmla="*/ 0 h 137"/>
                  <a:gd name="T2" fmla="*/ 39 w 128"/>
                  <a:gd name="T3" fmla="*/ 22 h 137"/>
                  <a:gd name="T4" fmla="*/ 38 w 128"/>
                  <a:gd name="T5" fmla="*/ 22 h 137"/>
                  <a:gd name="T6" fmla="*/ 37 w 128"/>
                  <a:gd name="T7" fmla="*/ 3 h 137"/>
                  <a:gd name="T8" fmla="*/ 0 w 128"/>
                  <a:gd name="T9" fmla="*/ 3 h 137"/>
                  <a:gd name="T10" fmla="*/ 2 w 128"/>
                  <a:gd name="T11" fmla="*/ 46 h 137"/>
                  <a:gd name="T12" fmla="*/ 2 w 128"/>
                  <a:gd name="T13" fmla="*/ 137 h 137"/>
                  <a:gd name="T14" fmla="*/ 43 w 128"/>
                  <a:gd name="T15" fmla="*/ 137 h 137"/>
                  <a:gd name="T16" fmla="*/ 43 w 128"/>
                  <a:gd name="T17" fmla="*/ 60 h 137"/>
                  <a:gd name="T18" fmla="*/ 44 w 128"/>
                  <a:gd name="T19" fmla="*/ 50 h 137"/>
                  <a:gd name="T20" fmla="*/ 66 w 128"/>
                  <a:gd name="T21" fmla="*/ 34 h 137"/>
                  <a:gd name="T22" fmla="*/ 87 w 128"/>
                  <a:gd name="T23" fmla="*/ 63 h 137"/>
                  <a:gd name="T24" fmla="*/ 87 w 128"/>
                  <a:gd name="T25" fmla="*/ 137 h 137"/>
                  <a:gd name="T26" fmla="*/ 128 w 128"/>
                  <a:gd name="T27" fmla="*/ 137 h 137"/>
                  <a:gd name="T28" fmla="*/ 128 w 128"/>
                  <a:gd name="T29" fmla="*/ 58 h 137"/>
                  <a:gd name="T30" fmla="*/ 81 w 128"/>
                  <a:gd name="T3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37">
                    <a:moveTo>
                      <a:pt x="81" y="0"/>
                    </a:moveTo>
                    <a:cubicBezTo>
                      <a:pt x="58" y="0"/>
                      <a:pt x="45" y="13"/>
                      <a:pt x="39" y="22"/>
                    </a:cubicBezTo>
                    <a:cubicBezTo>
                      <a:pt x="38" y="22"/>
                      <a:pt x="38" y="22"/>
                      <a:pt x="38" y="22"/>
                    </a:cubicBezTo>
                    <a:cubicBezTo>
                      <a:pt x="37" y="3"/>
                      <a:pt x="37" y="3"/>
                      <a:pt x="37" y="3"/>
                    </a:cubicBezTo>
                    <a:cubicBezTo>
                      <a:pt x="0" y="3"/>
                      <a:pt x="0" y="3"/>
                      <a:pt x="0" y="3"/>
                    </a:cubicBezTo>
                    <a:cubicBezTo>
                      <a:pt x="1" y="16"/>
                      <a:pt x="2" y="29"/>
                      <a:pt x="2" y="46"/>
                    </a:cubicBezTo>
                    <a:cubicBezTo>
                      <a:pt x="2" y="137"/>
                      <a:pt x="2" y="137"/>
                      <a:pt x="2" y="137"/>
                    </a:cubicBezTo>
                    <a:cubicBezTo>
                      <a:pt x="43" y="137"/>
                      <a:pt x="43" y="137"/>
                      <a:pt x="43" y="137"/>
                    </a:cubicBezTo>
                    <a:cubicBezTo>
                      <a:pt x="43" y="60"/>
                      <a:pt x="43" y="60"/>
                      <a:pt x="43" y="60"/>
                    </a:cubicBezTo>
                    <a:cubicBezTo>
                      <a:pt x="43" y="56"/>
                      <a:pt x="43" y="52"/>
                      <a:pt x="44" y="50"/>
                    </a:cubicBezTo>
                    <a:cubicBezTo>
                      <a:pt x="47" y="42"/>
                      <a:pt x="54" y="34"/>
                      <a:pt x="66" y="34"/>
                    </a:cubicBezTo>
                    <a:cubicBezTo>
                      <a:pt x="81" y="34"/>
                      <a:pt x="87" y="46"/>
                      <a:pt x="87" y="63"/>
                    </a:cubicBezTo>
                    <a:cubicBezTo>
                      <a:pt x="87" y="137"/>
                      <a:pt x="87" y="137"/>
                      <a:pt x="87" y="137"/>
                    </a:cubicBezTo>
                    <a:cubicBezTo>
                      <a:pt x="128" y="137"/>
                      <a:pt x="128" y="137"/>
                      <a:pt x="128" y="137"/>
                    </a:cubicBezTo>
                    <a:cubicBezTo>
                      <a:pt x="128" y="58"/>
                      <a:pt x="128" y="58"/>
                      <a:pt x="128" y="58"/>
                    </a:cubicBezTo>
                    <a:cubicBezTo>
                      <a:pt x="128" y="19"/>
                      <a:pt x="108" y="0"/>
                      <a:pt x="81" y="0"/>
                    </a:cubicBezTo>
                    <a:close/>
                  </a:path>
                </a:pathLst>
              </a:custGeom>
              <a:grpFill/>
              <a:ln>
                <a:noFill/>
              </a:ln>
              <a:extLst/>
            </p:spPr>
            <p:txBody>
              <a:bodyPr/>
              <a:lstStyle/>
              <a:p>
                <a:pPr>
                  <a:defRPr/>
                </a:pPr>
                <a:endParaRPr lang="zh-CN" altLang="en-US" dirty="0">
                  <a:latin typeface="+mn-lt"/>
                  <a:ea typeface="+mn-ea"/>
                </a:endParaRPr>
              </a:p>
            </p:txBody>
          </p:sp>
          <p:sp>
            <p:nvSpPr>
              <p:cNvPr id="31" name="Rectangle 129"/>
              <p:cNvSpPr>
                <a:spLocks noChangeArrowheads="1"/>
              </p:cNvSpPr>
              <p:nvPr/>
            </p:nvSpPr>
            <p:spPr bwMode="auto">
              <a:xfrm>
                <a:off x="300038" y="2652712"/>
                <a:ext cx="57150" cy="182563"/>
              </a:xfrm>
              <a:prstGeom prst="rect">
                <a:avLst/>
              </a:prstGeom>
              <a:grpFill/>
              <a:ln>
                <a:noFill/>
              </a:ln>
              <a:extLst/>
            </p:spPr>
            <p:txBody>
              <a:bodyPr/>
              <a:lstStyle/>
              <a:p>
                <a:pPr>
                  <a:defRPr/>
                </a:pPr>
                <a:endParaRPr lang="zh-CN" altLang="en-US" dirty="0">
                  <a:latin typeface="+mn-lt"/>
                  <a:ea typeface="+mn-ea"/>
                </a:endParaRPr>
              </a:p>
            </p:txBody>
          </p:sp>
        </p:grpSp>
      </p:grpSp>
      <p:grpSp>
        <p:nvGrpSpPr>
          <p:cNvPr id="8" name="组合 38"/>
          <p:cNvGrpSpPr>
            <a:grpSpLocks/>
          </p:cNvGrpSpPr>
          <p:nvPr/>
        </p:nvGrpSpPr>
        <p:grpSpPr bwMode="auto">
          <a:xfrm>
            <a:off x="9456738" y="2103438"/>
            <a:ext cx="1930400" cy="1930400"/>
            <a:chOff x="9439619" y="2616036"/>
            <a:chExt cx="1931759" cy="1932262"/>
          </a:xfrm>
          <a:effectLst>
            <a:outerShdw blurRad="317500" dist="190500" dir="9000000" algn="r" rotWithShape="0">
              <a:prstClr val="black">
                <a:alpha val="40000"/>
              </a:prstClr>
            </a:outerShdw>
          </a:effectLst>
        </p:grpSpPr>
        <p:grpSp>
          <p:nvGrpSpPr>
            <p:cNvPr id="9" name="组合 19"/>
            <p:cNvGrpSpPr>
              <a:grpSpLocks/>
            </p:cNvGrpSpPr>
            <p:nvPr/>
          </p:nvGrpSpPr>
          <p:grpSpPr bwMode="auto">
            <a:xfrm>
              <a:off x="9439619" y="2616036"/>
              <a:ext cx="1931759" cy="1932262"/>
              <a:chOff x="2539855" y="2733475"/>
              <a:chExt cx="1931759" cy="1932262"/>
            </a:xfrm>
          </p:grpSpPr>
          <p:sp>
            <p:nvSpPr>
              <p:cNvPr id="14352" name="Oval 86"/>
              <p:cNvSpPr>
                <a:spLocks noChangeArrowheads="1"/>
              </p:cNvSpPr>
              <p:nvPr/>
            </p:nvSpPr>
            <p:spPr bwMode="auto">
              <a:xfrm>
                <a:off x="2662047" y="2855695"/>
                <a:ext cx="1704836" cy="1705278"/>
              </a:xfrm>
              <a:prstGeom prst="ellipse">
                <a:avLst/>
              </a:prstGeom>
              <a:solidFill>
                <a:schemeClr val="tx1">
                  <a:lumMod val="65000"/>
                  <a:lumOff val="35000"/>
                </a:schemeClr>
              </a:solidFill>
              <a:ln w="3175" algn="ctr">
                <a:noFill/>
                <a:miter lim="800000"/>
                <a:headEnd/>
                <a:tailEnd/>
              </a:ln>
            </p:spPr>
            <p:txBody>
              <a:bodyPr lIns="68580" tIns="34290" rIns="68580" bIns="34290" anchor="ctr"/>
              <a:lstStyle/>
              <a:p>
                <a:pPr algn="ctr" defTabSz="1825625">
                  <a:defRPr/>
                </a:pPr>
                <a:endParaRPr lang="en-US" altLang="zh-CN" sz="3600">
                  <a:solidFill>
                    <a:srgbClr val="FFFFFF"/>
                  </a:solidFill>
                  <a:latin typeface="Lato Light"/>
                </a:endParaRPr>
              </a:p>
            </p:txBody>
          </p:sp>
          <p:sp>
            <p:nvSpPr>
              <p:cNvPr id="14353" name="Oval 87"/>
              <p:cNvSpPr>
                <a:spLocks noChangeArrowheads="1"/>
              </p:cNvSpPr>
              <p:nvPr/>
            </p:nvSpPr>
            <p:spPr bwMode="auto">
              <a:xfrm>
                <a:off x="2539855" y="2733475"/>
                <a:ext cx="1931759" cy="1932262"/>
              </a:xfrm>
              <a:prstGeom prst="ellipse">
                <a:avLst/>
              </a:prstGeom>
              <a:noFill/>
              <a:ln w="3175" algn="ctr">
                <a:solidFill>
                  <a:schemeClr val="tx1">
                    <a:lumMod val="75000"/>
                    <a:lumOff val="25000"/>
                  </a:schemeClr>
                </a:solidFill>
                <a:prstDash val="sysDash"/>
                <a:miter lim="800000"/>
                <a:headEnd/>
                <a:tailEnd/>
              </a:ln>
            </p:spPr>
            <p:txBody>
              <a:bodyPr lIns="68580" tIns="34290" rIns="68580" bIns="34290" anchor="ctr"/>
              <a:lstStyle/>
              <a:p>
                <a:pPr algn="ctr" defTabSz="1825625">
                  <a:defRPr/>
                </a:pPr>
                <a:endParaRPr lang="en-US" altLang="zh-CN" sz="3600">
                  <a:solidFill>
                    <a:srgbClr val="FFFFFF"/>
                  </a:solidFill>
                  <a:latin typeface="Lato Light"/>
                </a:endParaRPr>
              </a:p>
            </p:txBody>
          </p:sp>
        </p:grpSp>
        <p:grpSp>
          <p:nvGrpSpPr>
            <p:cNvPr id="10" name="组合 31"/>
            <p:cNvGrpSpPr/>
            <p:nvPr/>
          </p:nvGrpSpPr>
          <p:grpSpPr>
            <a:xfrm>
              <a:off x="10065546" y="3242215"/>
              <a:ext cx="679904" cy="679904"/>
              <a:chOff x="1992313" y="1747837"/>
              <a:chExt cx="260350" cy="260350"/>
            </a:xfrm>
            <a:solidFill>
              <a:schemeClr val="bg1"/>
            </a:solidFill>
          </p:grpSpPr>
          <p:sp>
            <p:nvSpPr>
              <p:cNvPr id="33" name="Freeform 132"/>
              <p:cNvSpPr>
                <a:spLocks/>
              </p:cNvSpPr>
              <p:nvPr/>
            </p:nvSpPr>
            <p:spPr bwMode="auto">
              <a:xfrm>
                <a:off x="2152650" y="1747837"/>
                <a:ext cx="100013" cy="100013"/>
              </a:xfrm>
              <a:custGeom>
                <a:avLst/>
                <a:gdLst>
                  <a:gd name="T0" fmla="*/ 38 w 63"/>
                  <a:gd name="T1" fmla="*/ 0 h 63"/>
                  <a:gd name="T2" fmla="*/ 26 w 63"/>
                  <a:gd name="T3" fmla="*/ 0 h 63"/>
                  <a:gd name="T4" fmla="*/ 26 w 63"/>
                  <a:gd name="T5" fmla="*/ 25 h 63"/>
                  <a:gd name="T6" fmla="*/ 0 w 63"/>
                  <a:gd name="T7" fmla="*/ 25 h 63"/>
                  <a:gd name="T8" fmla="*/ 0 w 63"/>
                  <a:gd name="T9" fmla="*/ 37 h 63"/>
                  <a:gd name="T10" fmla="*/ 26 w 63"/>
                  <a:gd name="T11" fmla="*/ 37 h 63"/>
                  <a:gd name="T12" fmla="*/ 26 w 63"/>
                  <a:gd name="T13" fmla="*/ 63 h 63"/>
                  <a:gd name="T14" fmla="*/ 38 w 63"/>
                  <a:gd name="T15" fmla="*/ 63 h 63"/>
                  <a:gd name="T16" fmla="*/ 38 w 63"/>
                  <a:gd name="T17" fmla="*/ 37 h 63"/>
                  <a:gd name="T18" fmla="*/ 63 w 63"/>
                  <a:gd name="T19" fmla="*/ 37 h 63"/>
                  <a:gd name="T20" fmla="*/ 63 w 63"/>
                  <a:gd name="T21" fmla="*/ 25 h 63"/>
                  <a:gd name="T22" fmla="*/ 38 w 63"/>
                  <a:gd name="T23" fmla="*/ 25 h 63"/>
                  <a:gd name="T24" fmla="*/ 38 w 63"/>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3">
                    <a:moveTo>
                      <a:pt x="38" y="0"/>
                    </a:moveTo>
                    <a:lnTo>
                      <a:pt x="26" y="0"/>
                    </a:lnTo>
                    <a:lnTo>
                      <a:pt x="26" y="25"/>
                    </a:lnTo>
                    <a:lnTo>
                      <a:pt x="0" y="25"/>
                    </a:lnTo>
                    <a:lnTo>
                      <a:pt x="0" y="37"/>
                    </a:lnTo>
                    <a:lnTo>
                      <a:pt x="26" y="37"/>
                    </a:lnTo>
                    <a:lnTo>
                      <a:pt x="26" y="63"/>
                    </a:lnTo>
                    <a:lnTo>
                      <a:pt x="38" y="63"/>
                    </a:lnTo>
                    <a:lnTo>
                      <a:pt x="38" y="37"/>
                    </a:lnTo>
                    <a:lnTo>
                      <a:pt x="63" y="37"/>
                    </a:lnTo>
                    <a:lnTo>
                      <a:pt x="63" y="25"/>
                    </a:lnTo>
                    <a:lnTo>
                      <a:pt x="38" y="25"/>
                    </a:lnTo>
                    <a:lnTo>
                      <a:pt x="38" y="0"/>
                    </a:lnTo>
                    <a:close/>
                  </a:path>
                </a:pathLst>
              </a:custGeom>
              <a:grpFill/>
              <a:ln>
                <a:noFill/>
              </a:ln>
              <a:extLst/>
            </p:spPr>
            <p:txBody>
              <a:bodyPr/>
              <a:lstStyle/>
              <a:p>
                <a:pPr>
                  <a:defRPr/>
                </a:pPr>
                <a:endParaRPr lang="zh-CN" altLang="en-US" dirty="0">
                  <a:latin typeface="+mn-lt"/>
                  <a:ea typeface="+mn-ea"/>
                </a:endParaRPr>
              </a:p>
            </p:txBody>
          </p:sp>
          <p:sp>
            <p:nvSpPr>
              <p:cNvPr id="34" name="Freeform 133"/>
              <p:cNvSpPr>
                <a:spLocks noEditPoints="1"/>
              </p:cNvSpPr>
              <p:nvPr/>
            </p:nvSpPr>
            <p:spPr bwMode="auto">
              <a:xfrm>
                <a:off x="1992313" y="1747837"/>
                <a:ext cx="166688" cy="260350"/>
              </a:xfrm>
              <a:custGeom>
                <a:avLst/>
                <a:gdLst>
                  <a:gd name="T0" fmla="*/ 104 w 123"/>
                  <a:gd name="T1" fmla="*/ 115 h 192"/>
                  <a:gd name="T2" fmla="*/ 90 w 123"/>
                  <a:gd name="T3" fmla="*/ 103 h 192"/>
                  <a:gd name="T4" fmla="*/ 83 w 123"/>
                  <a:gd name="T5" fmla="*/ 91 h 192"/>
                  <a:gd name="T6" fmla="*/ 92 w 123"/>
                  <a:gd name="T7" fmla="*/ 77 h 192"/>
                  <a:gd name="T8" fmla="*/ 106 w 123"/>
                  <a:gd name="T9" fmla="*/ 58 h 192"/>
                  <a:gd name="T10" fmla="*/ 104 w 123"/>
                  <a:gd name="T11" fmla="*/ 24 h 192"/>
                  <a:gd name="T12" fmla="*/ 107 w 123"/>
                  <a:gd name="T13" fmla="*/ 9 h 192"/>
                  <a:gd name="T14" fmla="*/ 72 w 123"/>
                  <a:gd name="T15" fmla="*/ 0 h 192"/>
                  <a:gd name="T16" fmla="*/ 24 w 123"/>
                  <a:gd name="T17" fmla="*/ 19 h 192"/>
                  <a:gd name="T18" fmla="*/ 25 w 123"/>
                  <a:gd name="T19" fmla="*/ 76 h 192"/>
                  <a:gd name="T20" fmla="*/ 63 w 123"/>
                  <a:gd name="T21" fmla="*/ 87 h 192"/>
                  <a:gd name="T22" fmla="*/ 61 w 123"/>
                  <a:gd name="T23" fmla="*/ 92 h 192"/>
                  <a:gd name="T24" fmla="*/ 60 w 123"/>
                  <a:gd name="T25" fmla="*/ 97 h 192"/>
                  <a:gd name="T26" fmla="*/ 50 w 123"/>
                  <a:gd name="T27" fmla="*/ 115 h 192"/>
                  <a:gd name="T28" fmla="*/ 16 w 123"/>
                  <a:gd name="T29" fmla="*/ 128 h 192"/>
                  <a:gd name="T30" fmla="*/ 0 w 123"/>
                  <a:gd name="T31" fmla="*/ 156 h 192"/>
                  <a:gd name="T32" fmla="*/ 13 w 123"/>
                  <a:gd name="T33" fmla="*/ 180 h 192"/>
                  <a:gd name="T34" fmla="*/ 39 w 123"/>
                  <a:gd name="T35" fmla="*/ 191 h 192"/>
                  <a:gd name="T36" fmla="*/ 101 w 123"/>
                  <a:gd name="T37" fmla="*/ 177 h 192"/>
                  <a:gd name="T38" fmla="*/ 116 w 123"/>
                  <a:gd name="T39" fmla="*/ 132 h 192"/>
                  <a:gd name="T40" fmla="*/ 66 w 123"/>
                  <a:gd name="T41" fmla="*/ 80 h 192"/>
                  <a:gd name="T42" fmla="*/ 46 w 123"/>
                  <a:gd name="T43" fmla="*/ 70 h 192"/>
                  <a:gd name="T44" fmla="*/ 36 w 123"/>
                  <a:gd name="T45" fmla="*/ 47 h 192"/>
                  <a:gd name="T46" fmla="*/ 40 w 123"/>
                  <a:gd name="T47" fmla="*/ 16 h 192"/>
                  <a:gd name="T48" fmla="*/ 70 w 123"/>
                  <a:gd name="T49" fmla="*/ 13 h 192"/>
                  <a:gd name="T50" fmla="*/ 86 w 123"/>
                  <a:gd name="T51" fmla="*/ 40 h 192"/>
                  <a:gd name="T52" fmla="*/ 82 w 123"/>
                  <a:gd name="T53" fmla="*/ 73 h 192"/>
                  <a:gd name="T54" fmla="*/ 98 w 123"/>
                  <a:gd name="T55" fmla="*/ 167 h 192"/>
                  <a:gd name="T56" fmla="*/ 78 w 123"/>
                  <a:gd name="T57" fmla="*/ 180 h 192"/>
                  <a:gd name="T58" fmla="*/ 50 w 123"/>
                  <a:gd name="T59" fmla="*/ 180 h 192"/>
                  <a:gd name="T60" fmla="*/ 26 w 123"/>
                  <a:gd name="T61" fmla="*/ 165 h 192"/>
                  <a:gd name="T62" fmla="*/ 25 w 123"/>
                  <a:gd name="T63" fmla="*/ 138 h 192"/>
                  <a:gd name="T64" fmla="*/ 44 w 123"/>
                  <a:gd name="T65" fmla="*/ 124 h 192"/>
                  <a:gd name="T66" fmla="*/ 69 w 123"/>
                  <a:gd name="T67" fmla="*/ 121 h 192"/>
                  <a:gd name="T68" fmla="*/ 78 w 123"/>
                  <a:gd name="T69" fmla="*/ 123 h 192"/>
                  <a:gd name="T70" fmla="*/ 85 w 123"/>
                  <a:gd name="T71" fmla="*/ 129 h 192"/>
                  <a:gd name="T72" fmla="*/ 92 w 123"/>
                  <a:gd name="T73" fmla="*/ 135 h 192"/>
                  <a:gd name="T74" fmla="*/ 98 w 123"/>
                  <a:gd name="T75" fmla="*/ 142 h 192"/>
                  <a:gd name="T76" fmla="*/ 101 w 123"/>
                  <a:gd name="T77" fmla="*/ 150 h 192"/>
                  <a:gd name="T78" fmla="*/ 98 w 123"/>
                  <a:gd name="T79" fmla="*/ 16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92">
                    <a:moveTo>
                      <a:pt x="111" y="122"/>
                    </a:moveTo>
                    <a:cubicBezTo>
                      <a:pt x="109" y="120"/>
                      <a:pt x="106" y="117"/>
                      <a:pt x="104" y="115"/>
                    </a:cubicBezTo>
                    <a:cubicBezTo>
                      <a:pt x="101" y="112"/>
                      <a:pt x="99" y="110"/>
                      <a:pt x="97" y="108"/>
                    </a:cubicBezTo>
                    <a:cubicBezTo>
                      <a:pt x="94" y="106"/>
                      <a:pt x="92" y="105"/>
                      <a:pt x="90" y="103"/>
                    </a:cubicBezTo>
                    <a:cubicBezTo>
                      <a:pt x="88" y="101"/>
                      <a:pt x="86" y="99"/>
                      <a:pt x="85" y="97"/>
                    </a:cubicBezTo>
                    <a:cubicBezTo>
                      <a:pt x="84" y="95"/>
                      <a:pt x="83" y="93"/>
                      <a:pt x="83" y="91"/>
                    </a:cubicBezTo>
                    <a:cubicBezTo>
                      <a:pt x="83" y="89"/>
                      <a:pt x="84" y="86"/>
                      <a:pt x="86" y="84"/>
                    </a:cubicBezTo>
                    <a:cubicBezTo>
                      <a:pt x="87" y="81"/>
                      <a:pt x="90" y="79"/>
                      <a:pt x="92" y="77"/>
                    </a:cubicBezTo>
                    <a:cubicBezTo>
                      <a:pt x="95" y="74"/>
                      <a:pt x="97" y="72"/>
                      <a:pt x="100" y="69"/>
                    </a:cubicBezTo>
                    <a:cubicBezTo>
                      <a:pt x="102" y="66"/>
                      <a:pt x="104" y="63"/>
                      <a:pt x="106" y="58"/>
                    </a:cubicBezTo>
                    <a:cubicBezTo>
                      <a:pt x="108" y="54"/>
                      <a:pt x="109" y="49"/>
                      <a:pt x="109" y="43"/>
                    </a:cubicBezTo>
                    <a:cubicBezTo>
                      <a:pt x="109" y="37"/>
                      <a:pt x="107" y="30"/>
                      <a:pt x="104" y="24"/>
                    </a:cubicBezTo>
                    <a:cubicBezTo>
                      <a:pt x="101" y="18"/>
                      <a:pt x="97" y="13"/>
                      <a:pt x="92" y="9"/>
                    </a:cubicBezTo>
                    <a:cubicBezTo>
                      <a:pt x="107" y="9"/>
                      <a:pt x="107" y="9"/>
                      <a:pt x="107" y="9"/>
                    </a:cubicBezTo>
                    <a:cubicBezTo>
                      <a:pt x="123" y="0"/>
                      <a:pt x="123" y="0"/>
                      <a:pt x="123" y="0"/>
                    </a:cubicBezTo>
                    <a:cubicBezTo>
                      <a:pt x="72" y="0"/>
                      <a:pt x="72" y="0"/>
                      <a:pt x="72" y="0"/>
                    </a:cubicBezTo>
                    <a:cubicBezTo>
                      <a:pt x="65" y="0"/>
                      <a:pt x="58" y="1"/>
                      <a:pt x="51" y="3"/>
                    </a:cubicBezTo>
                    <a:cubicBezTo>
                      <a:pt x="40" y="5"/>
                      <a:pt x="31" y="10"/>
                      <a:pt x="24" y="19"/>
                    </a:cubicBezTo>
                    <a:cubicBezTo>
                      <a:pt x="17" y="27"/>
                      <a:pt x="13" y="37"/>
                      <a:pt x="13" y="48"/>
                    </a:cubicBezTo>
                    <a:cubicBezTo>
                      <a:pt x="13" y="59"/>
                      <a:pt x="17" y="69"/>
                      <a:pt x="25" y="76"/>
                    </a:cubicBezTo>
                    <a:cubicBezTo>
                      <a:pt x="33" y="84"/>
                      <a:pt x="43" y="87"/>
                      <a:pt x="55" y="87"/>
                    </a:cubicBezTo>
                    <a:cubicBezTo>
                      <a:pt x="57" y="87"/>
                      <a:pt x="60" y="87"/>
                      <a:pt x="63" y="87"/>
                    </a:cubicBezTo>
                    <a:cubicBezTo>
                      <a:pt x="63" y="87"/>
                      <a:pt x="62" y="88"/>
                      <a:pt x="62" y="89"/>
                    </a:cubicBezTo>
                    <a:cubicBezTo>
                      <a:pt x="61" y="90"/>
                      <a:pt x="61" y="91"/>
                      <a:pt x="61" y="92"/>
                    </a:cubicBezTo>
                    <a:cubicBezTo>
                      <a:pt x="61" y="92"/>
                      <a:pt x="61" y="93"/>
                      <a:pt x="60" y="94"/>
                    </a:cubicBezTo>
                    <a:cubicBezTo>
                      <a:pt x="60" y="95"/>
                      <a:pt x="60" y="96"/>
                      <a:pt x="60" y="97"/>
                    </a:cubicBezTo>
                    <a:cubicBezTo>
                      <a:pt x="60" y="102"/>
                      <a:pt x="63" y="107"/>
                      <a:pt x="68" y="114"/>
                    </a:cubicBezTo>
                    <a:cubicBezTo>
                      <a:pt x="62" y="114"/>
                      <a:pt x="56" y="115"/>
                      <a:pt x="50" y="115"/>
                    </a:cubicBezTo>
                    <a:cubicBezTo>
                      <a:pt x="45" y="116"/>
                      <a:pt x="39" y="118"/>
                      <a:pt x="32" y="120"/>
                    </a:cubicBezTo>
                    <a:cubicBezTo>
                      <a:pt x="26" y="121"/>
                      <a:pt x="21" y="124"/>
                      <a:pt x="16" y="128"/>
                    </a:cubicBezTo>
                    <a:cubicBezTo>
                      <a:pt x="11" y="131"/>
                      <a:pt x="7" y="136"/>
                      <a:pt x="5" y="140"/>
                    </a:cubicBezTo>
                    <a:cubicBezTo>
                      <a:pt x="2" y="146"/>
                      <a:pt x="0" y="151"/>
                      <a:pt x="0" y="156"/>
                    </a:cubicBezTo>
                    <a:cubicBezTo>
                      <a:pt x="0" y="161"/>
                      <a:pt x="2" y="166"/>
                      <a:pt x="4" y="170"/>
                    </a:cubicBezTo>
                    <a:cubicBezTo>
                      <a:pt x="6" y="174"/>
                      <a:pt x="9" y="178"/>
                      <a:pt x="13" y="180"/>
                    </a:cubicBezTo>
                    <a:cubicBezTo>
                      <a:pt x="16" y="183"/>
                      <a:pt x="20" y="185"/>
                      <a:pt x="25" y="187"/>
                    </a:cubicBezTo>
                    <a:cubicBezTo>
                      <a:pt x="30" y="189"/>
                      <a:pt x="35" y="190"/>
                      <a:pt x="39" y="191"/>
                    </a:cubicBezTo>
                    <a:cubicBezTo>
                      <a:pt x="44" y="192"/>
                      <a:pt x="48" y="192"/>
                      <a:pt x="53" y="192"/>
                    </a:cubicBezTo>
                    <a:cubicBezTo>
                      <a:pt x="74" y="192"/>
                      <a:pt x="90" y="187"/>
                      <a:pt x="101" y="177"/>
                    </a:cubicBezTo>
                    <a:cubicBezTo>
                      <a:pt x="112" y="167"/>
                      <a:pt x="118" y="157"/>
                      <a:pt x="118" y="144"/>
                    </a:cubicBezTo>
                    <a:cubicBezTo>
                      <a:pt x="118" y="140"/>
                      <a:pt x="117" y="136"/>
                      <a:pt x="116" y="132"/>
                    </a:cubicBezTo>
                    <a:cubicBezTo>
                      <a:pt x="114" y="128"/>
                      <a:pt x="113" y="125"/>
                      <a:pt x="111" y="122"/>
                    </a:cubicBezTo>
                    <a:close/>
                    <a:moveTo>
                      <a:pt x="66" y="80"/>
                    </a:moveTo>
                    <a:cubicBezTo>
                      <a:pt x="62" y="80"/>
                      <a:pt x="59" y="79"/>
                      <a:pt x="55" y="77"/>
                    </a:cubicBezTo>
                    <a:cubicBezTo>
                      <a:pt x="52" y="75"/>
                      <a:pt x="49" y="73"/>
                      <a:pt x="46" y="70"/>
                    </a:cubicBezTo>
                    <a:cubicBezTo>
                      <a:pt x="44" y="66"/>
                      <a:pt x="41" y="63"/>
                      <a:pt x="40" y="59"/>
                    </a:cubicBezTo>
                    <a:cubicBezTo>
                      <a:pt x="38" y="55"/>
                      <a:pt x="36" y="51"/>
                      <a:pt x="36" y="47"/>
                    </a:cubicBezTo>
                    <a:cubicBezTo>
                      <a:pt x="35" y="43"/>
                      <a:pt x="34" y="39"/>
                      <a:pt x="34" y="36"/>
                    </a:cubicBezTo>
                    <a:cubicBezTo>
                      <a:pt x="34" y="28"/>
                      <a:pt x="36" y="22"/>
                      <a:pt x="40" y="16"/>
                    </a:cubicBezTo>
                    <a:cubicBezTo>
                      <a:pt x="44" y="11"/>
                      <a:pt x="50" y="9"/>
                      <a:pt x="57" y="9"/>
                    </a:cubicBezTo>
                    <a:cubicBezTo>
                      <a:pt x="62" y="9"/>
                      <a:pt x="66" y="10"/>
                      <a:pt x="70" y="13"/>
                    </a:cubicBezTo>
                    <a:cubicBezTo>
                      <a:pt x="75" y="16"/>
                      <a:pt x="78" y="20"/>
                      <a:pt x="80" y="25"/>
                    </a:cubicBezTo>
                    <a:cubicBezTo>
                      <a:pt x="82" y="30"/>
                      <a:pt x="84" y="35"/>
                      <a:pt x="86" y="40"/>
                    </a:cubicBezTo>
                    <a:cubicBezTo>
                      <a:pt x="87" y="45"/>
                      <a:pt x="87" y="50"/>
                      <a:pt x="87" y="55"/>
                    </a:cubicBezTo>
                    <a:cubicBezTo>
                      <a:pt x="87" y="63"/>
                      <a:pt x="86" y="69"/>
                      <a:pt x="82" y="73"/>
                    </a:cubicBezTo>
                    <a:cubicBezTo>
                      <a:pt x="79" y="78"/>
                      <a:pt x="74" y="80"/>
                      <a:pt x="66" y="80"/>
                    </a:cubicBezTo>
                    <a:close/>
                    <a:moveTo>
                      <a:pt x="98" y="167"/>
                    </a:moveTo>
                    <a:cubicBezTo>
                      <a:pt x="96" y="171"/>
                      <a:pt x="93" y="173"/>
                      <a:pt x="90" y="175"/>
                    </a:cubicBezTo>
                    <a:cubicBezTo>
                      <a:pt x="86" y="177"/>
                      <a:pt x="82" y="179"/>
                      <a:pt x="78" y="180"/>
                    </a:cubicBezTo>
                    <a:cubicBezTo>
                      <a:pt x="74" y="181"/>
                      <a:pt x="70" y="181"/>
                      <a:pt x="65" y="181"/>
                    </a:cubicBezTo>
                    <a:cubicBezTo>
                      <a:pt x="60" y="181"/>
                      <a:pt x="55" y="181"/>
                      <a:pt x="50" y="180"/>
                    </a:cubicBezTo>
                    <a:cubicBezTo>
                      <a:pt x="46" y="178"/>
                      <a:pt x="41" y="177"/>
                      <a:pt x="36" y="174"/>
                    </a:cubicBezTo>
                    <a:cubicBezTo>
                      <a:pt x="32" y="172"/>
                      <a:pt x="28" y="169"/>
                      <a:pt x="26" y="165"/>
                    </a:cubicBezTo>
                    <a:cubicBezTo>
                      <a:pt x="23" y="161"/>
                      <a:pt x="22" y="156"/>
                      <a:pt x="22" y="151"/>
                    </a:cubicBezTo>
                    <a:cubicBezTo>
                      <a:pt x="22" y="146"/>
                      <a:pt x="23" y="142"/>
                      <a:pt x="25" y="138"/>
                    </a:cubicBezTo>
                    <a:cubicBezTo>
                      <a:pt x="27" y="135"/>
                      <a:pt x="30" y="132"/>
                      <a:pt x="33" y="130"/>
                    </a:cubicBezTo>
                    <a:cubicBezTo>
                      <a:pt x="36" y="128"/>
                      <a:pt x="40" y="126"/>
                      <a:pt x="44" y="124"/>
                    </a:cubicBezTo>
                    <a:cubicBezTo>
                      <a:pt x="48" y="123"/>
                      <a:pt x="52" y="122"/>
                      <a:pt x="56" y="122"/>
                    </a:cubicBezTo>
                    <a:cubicBezTo>
                      <a:pt x="60" y="121"/>
                      <a:pt x="65" y="121"/>
                      <a:pt x="69" y="121"/>
                    </a:cubicBezTo>
                    <a:cubicBezTo>
                      <a:pt x="71" y="121"/>
                      <a:pt x="73" y="121"/>
                      <a:pt x="74" y="121"/>
                    </a:cubicBezTo>
                    <a:cubicBezTo>
                      <a:pt x="75" y="121"/>
                      <a:pt x="76" y="122"/>
                      <a:pt x="78" y="123"/>
                    </a:cubicBezTo>
                    <a:cubicBezTo>
                      <a:pt x="80" y="125"/>
                      <a:pt x="81" y="126"/>
                      <a:pt x="82" y="126"/>
                    </a:cubicBezTo>
                    <a:cubicBezTo>
                      <a:pt x="82" y="127"/>
                      <a:pt x="84" y="127"/>
                      <a:pt x="85" y="129"/>
                    </a:cubicBezTo>
                    <a:cubicBezTo>
                      <a:pt x="87" y="130"/>
                      <a:pt x="88" y="131"/>
                      <a:pt x="89" y="132"/>
                    </a:cubicBezTo>
                    <a:cubicBezTo>
                      <a:pt x="90" y="132"/>
                      <a:pt x="91" y="133"/>
                      <a:pt x="92" y="135"/>
                    </a:cubicBezTo>
                    <a:cubicBezTo>
                      <a:pt x="94" y="136"/>
                      <a:pt x="95" y="137"/>
                      <a:pt x="95" y="138"/>
                    </a:cubicBezTo>
                    <a:cubicBezTo>
                      <a:pt x="96" y="139"/>
                      <a:pt x="97" y="140"/>
                      <a:pt x="98" y="142"/>
                    </a:cubicBezTo>
                    <a:cubicBezTo>
                      <a:pt x="99" y="143"/>
                      <a:pt x="99" y="144"/>
                      <a:pt x="100" y="145"/>
                    </a:cubicBezTo>
                    <a:cubicBezTo>
                      <a:pt x="100" y="147"/>
                      <a:pt x="100" y="148"/>
                      <a:pt x="101" y="150"/>
                    </a:cubicBezTo>
                    <a:cubicBezTo>
                      <a:pt x="101" y="151"/>
                      <a:pt x="101" y="153"/>
                      <a:pt x="101" y="154"/>
                    </a:cubicBezTo>
                    <a:cubicBezTo>
                      <a:pt x="101" y="159"/>
                      <a:pt x="100" y="163"/>
                      <a:pt x="98" y="167"/>
                    </a:cubicBezTo>
                    <a:close/>
                  </a:path>
                </a:pathLst>
              </a:custGeom>
              <a:grpFill/>
              <a:ln>
                <a:noFill/>
              </a:ln>
              <a:extLst/>
            </p:spPr>
            <p:txBody>
              <a:bodyPr/>
              <a:lstStyle/>
              <a:p>
                <a:pPr>
                  <a:defRPr/>
                </a:pPr>
                <a:endParaRPr lang="zh-CN" altLang="en-US" dirty="0">
                  <a:latin typeface="+mn-lt"/>
                  <a:ea typeface="+mn-ea"/>
                </a:endParaRPr>
              </a:p>
            </p:txBody>
          </p:sp>
        </p:grpSp>
      </p:grpSp>
      <p:grpSp>
        <p:nvGrpSpPr>
          <p:cNvPr id="11" name="组合 35"/>
          <p:cNvGrpSpPr>
            <a:grpSpLocks/>
          </p:cNvGrpSpPr>
          <p:nvPr/>
        </p:nvGrpSpPr>
        <p:grpSpPr bwMode="auto">
          <a:xfrm>
            <a:off x="814388" y="2103438"/>
            <a:ext cx="1933575" cy="1930400"/>
            <a:chOff x="820622" y="2616036"/>
            <a:chExt cx="1931759" cy="1932262"/>
          </a:xfrm>
          <a:effectLst>
            <a:outerShdw blurRad="317500" dist="190500" dir="9000000" algn="r" rotWithShape="0">
              <a:prstClr val="black">
                <a:alpha val="40000"/>
              </a:prstClr>
            </a:outerShdw>
          </a:effectLst>
        </p:grpSpPr>
        <p:grpSp>
          <p:nvGrpSpPr>
            <p:cNvPr id="12" name="组合 12"/>
            <p:cNvGrpSpPr>
              <a:grpSpLocks/>
            </p:cNvGrpSpPr>
            <p:nvPr/>
          </p:nvGrpSpPr>
          <p:grpSpPr bwMode="auto">
            <a:xfrm>
              <a:off x="820622" y="2616036"/>
              <a:ext cx="1931759" cy="1932262"/>
              <a:chOff x="2539855" y="2733475"/>
              <a:chExt cx="1931759" cy="1932262"/>
            </a:xfrm>
          </p:grpSpPr>
          <p:sp>
            <p:nvSpPr>
              <p:cNvPr id="14348" name="Oval 86"/>
              <p:cNvSpPr>
                <a:spLocks noChangeArrowheads="1"/>
              </p:cNvSpPr>
              <p:nvPr/>
            </p:nvSpPr>
            <p:spPr bwMode="auto">
              <a:xfrm>
                <a:off x="2662047" y="2855695"/>
                <a:ext cx="1704836" cy="1705278"/>
              </a:xfrm>
              <a:prstGeom prst="ellipse">
                <a:avLst/>
              </a:prstGeom>
              <a:solidFill>
                <a:schemeClr val="tx1">
                  <a:lumMod val="65000"/>
                  <a:lumOff val="35000"/>
                </a:schemeClr>
              </a:solidFill>
              <a:ln w="3175" algn="ctr">
                <a:noFill/>
                <a:miter lim="800000"/>
                <a:headEnd/>
                <a:tailEnd/>
              </a:ln>
            </p:spPr>
            <p:txBody>
              <a:bodyPr lIns="68580" tIns="34290" rIns="68580" bIns="34290" anchor="ctr"/>
              <a:lstStyle/>
              <a:p>
                <a:pPr algn="ctr" defTabSz="1825625">
                  <a:defRPr/>
                </a:pPr>
                <a:endParaRPr lang="en-US" altLang="zh-CN" sz="3600">
                  <a:solidFill>
                    <a:srgbClr val="FFFFFF"/>
                  </a:solidFill>
                  <a:latin typeface="Lato Light"/>
                </a:endParaRPr>
              </a:p>
            </p:txBody>
          </p:sp>
          <p:sp>
            <p:nvSpPr>
              <p:cNvPr id="14349" name="Oval 87"/>
              <p:cNvSpPr>
                <a:spLocks noChangeArrowheads="1"/>
              </p:cNvSpPr>
              <p:nvPr/>
            </p:nvSpPr>
            <p:spPr bwMode="auto">
              <a:xfrm>
                <a:off x="2539855" y="2733475"/>
                <a:ext cx="1931759" cy="1932262"/>
              </a:xfrm>
              <a:prstGeom prst="ellipse">
                <a:avLst/>
              </a:prstGeom>
              <a:noFill/>
              <a:ln w="3175" algn="ctr">
                <a:solidFill>
                  <a:schemeClr val="tx1">
                    <a:lumMod val="75000"/>
                    <a:lumOff val="25000"/>
                  </a:schemeClr>
                </a:solidFill>
                <a:prstDash val="sysDash"/>
                <a:miter lim="800000"/>
                <a:headEnd/>
                <a:tailEnd/>
              </a:ln>
            </p:spPr>
            <p:txBody>
              <a:bodyPr lIns="68580" tIns="34290" rIns="68580" bIns="34290" anchor="ctr"/>
              <a:lstStyle/>
              <a:p>
                <a:pPr algn="ctr" defTabSz="1825625">
                  <a:defRPr/>
                </a:pPr>
                <a:endParaRPr lang="en-US" altLang="zh-CN" sz="3600">
                  <a:solidFill>
                    <a:srgbClr val="FFFFFF"/>
                  </a:solidFill>
                  <a:latin typeface="Lato Light"/>
                </a:endParaRPr>
              </a:p>
            </p:txBody>
          </p:sp>
        </p:grpSp>
        <p:sp>
          <p:nvSpPr>
            <p:cNvPr id="14347" name="Freeform 134"/>
            <p:cNvSpPr>
              <a:spLocks/>
            </p:cNvSpPr>
            <p:nvPr/>
          </p:nvSpPr>
          <p:spPr bwMode="auto">
            <a:xfrm>
              <a:off x="1405092" y="3271236"/>
              <a:ext cx="762819" cy="621863"/>
            </a:xfrm>
            <a:custGeom>
              <a:avLst/>
              <a:gdLst>
                <a:gd name="T0" fmla="*/ 2147483647 w 216"/>
                <a:gd name="T1" fmla="*/ 49936302 h 176"/>
                <a:gd name="T2" fmla="*/ 2147483647 w 216"/>
                <a:gd name="T3" fmla="*/ 174778831 h 176"/>
                <a:gd name="T4" fmla="*/ 1870796294 w 216"/>
                <a:gd name="T5" fmla="*/ 0 h 176"/>
                <a:gd name="T6" fmla="*/ 1309558995 w 216"/>
                <a:gd name="T7" fmla="*/ 561793180 h 176"/>
                <a:gd name="T8" fmla="*/ 1334502463 w 216"/>
                <a:gd name="T9" fmla="*/ 686635667 h 176"/>
                <a:gd name="T10" fmla="*/ 187081362 w 216"/>
                <a:gd name="T11" fmla="*/ 112359326 h 176"/>
                <a:gd name="T12" fmla="*/ 112247399 w 216"/>
                <a:gd name="T13" fmla="*/ 387014294 h 176"/>
                <a:gd name="T14" fmla="*/ 361689224 w 216"/>
                <a:gd name="T15" fmla="*/ 848931254 h 176"/>
                <a:gd name="T16" fmla="*/ 112247399 w 216"/>
                <a:gd name="T17" fmla="*/ 774025055 h 176"/>
                <a:gd name="T18" fmla="*/ 112247399 w 216"/>
                <a:gd name="T19" fmla="*/ 786511777 h 176"/>
                <a:gd name="T20" fmla="*/ 561240610 w 216"/>
                <a:gd name="T21" fmla="*/ 1323335047 h 176"/>
                <a:gd name="T22" fmla="*/ 411576160 w 216"/>
                <a:gd name="T23" fmla="*/ 1348304957 h 176"/>
                <a:gd name="T24" fmla="*/ 311798757 w 216"/>
                <a:gd name="T25" fmla="*/ 1335818235 h 176"/>
                <a:gd name="T26" fmla="*/ 823152321 w 216"/>
                <a:gd name="T27" fmla="*/ 1722832419 h 176"/>
                <a:gd name="T28" fmla="*/ 137190895 w 216"/>
                <a:gd name="T29" fmla="*/ 1947551458 h 176"/>
                <a:gd name="T30" fmla="*/ 0 w 216"/>
                <a:gd name="T31" fmla="*/ 1947551458 h 176"/>
                <a:gd name="T32" fmla="*/ 848095788 w 216"/>
                <a:gd name="T33" fmla="*/ 2147483647 h 176"/>
                <a:gd name="T34" fmla="*/ 2147483647 w 216"/>
                <a:gd name="T35" fmla="*/ 624216190 h 176"/>
                <a:gd name="T36" fmla="*/ 2147483647 w 216"/>
                <a:gd name="T37" fmla="*/ 549309991 h 176"/>
                <a:gd name="T38" fmla="*/ 2147483647 w 216"/>
                <a:gd name="T39" fmla="*/ 262171807 h 176"/>
                <a:gd name="T40" fmla="*/ 2147483647 w 216"/>
                <a:gd name="T41" fmla="*/ 349561195 h 176"/>
                <a:gd name="T42" fmla="*/ 2147483647 w 216"/>
                <a:gd name="T43" fmla="*/ 49936302 h 17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6"/>
                <a:gd name="T67" fmla="*/ 0 h 176"/>
                <a:gd name="T68" fmla="*/ 216 w 216"/>
                <a:gd name="T69" fmla="*/ 176 h 17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6" h="176">
                  <a:moveTo>
                    <a:pt x="210" y="4"/>
                  </a:moveTo>
                  <a:cubicBezTo>
                    <a:pt x="202" y="9"/>
                    <a:pt x="192" y="12"/>
                    <a:pt x="182" y="14"/>
                  </a:cubicBezTo>
                  <a:cubicBezTo>
                    <a:pt x="174" y="6"/>
                    <a:pt x="162" y="0"/>
                    <a:pt x="150" y="0"/>
                  </a:cubicBezTo>
                  <a:cubicBezTo>
                    <a:pt x="125" y="0"/>
                    <a:pt x="105" y="20"/>
                    <a:pt x="105" y="45"/>
                  </a:cubicBezTo>
                  <a:cubicBezTo>
                    <a:pt x="105" y="48"/>
                    <a:pt x="106" y="52"/>
                    <a:pt x="107" y="55"/>
                  </a:cubicBezTo>
                  <a:cubicBezTo>
                    <a:pt x="70" y="53"/>
                    <a:pt x="37" y="35"/>
                    <a:pt x="15" y="9"/>
                  </a:cubicBezTo>
                  <a:cubicBezTo>
                    <a:pt x="12" y="15"/>
                    <a:pt x="9" y="23"/>
                    <a:pt x="9" y="31"/>
                  </a:cubicBezTo>
                  <a:cubicBezTo>
                    <a:pt x="9" y="46"/>
                    <a:pt x="17" y="60"/>
                    <a:pt x="29" y="68"/>
                  </a:cubicBezTo>
                  <a:cubicBezTo>
                    <a:pt x="22" y="67"/>
                    <a:pt x="15" y="65"/>
                    <a:pt x="9" y="62"/>
                  </a:cubicBezTo>
                  <a:cubicBezTo>
                    <a:pt x="9" y="62"/>
                    <a:pt x="9" y="62"/>
                    <a:pt x="9" y="63"/>
                  </a:cubicBezTo>
                  <a:cubicBezTo>
                    <a:pt x="9" y="84"/>
                    <a:pt x="24" y="102"/>
                    <a:pt x="45" y="106"/>
                  </a:cubicBezTo>
                  <a:cubicBezTo>
                    <a:pt x="41" y="107"/>
                    <a:pt x="37" y="108"/>
                    <a:pt x="33" y="108"/>
                  </a:cubicBezTo>
                  <a:cubicBezTo>
                    <a:pt x="30" y="108"/>
                    <a:pt x="27" y="107"/>
                    <a:pt x="25" y="107"/>
                  </a:cubicBezTo>
                  <a:cubicBezTo>
                    <a:pt x="30" y="124"/>
                    <a:pt x="47" y="137"/>
                    <a:pt x="66" y="138"/>
                  </a:cubicBezTo>
                  <a:cubicBezTo>
                    <a:pt x="51" y="149"/>
                    <a:pt x="32" y="156"/>
                    <a:pt x="11" y="156"/>
                  </a:cubicBezTo>
                  <a:cubicBezTo>
                    <a:pt x="7" y="156"/>
                    <a:pt x="4" y="156"/>
                    <a:pt x="0" y="156"/>
                  </a:cubicBezTo>
                  <a:cubicBezTo>
                    <a:pt x="20" y="168"/>
                    <a:pt x="43" y="176"/>
                    <a:pt x="68" y="176"/>
                  </a:cubicBezTo>
                  <a:cubicBezTo>
                    <a:pt x="150" y="176"/>
                    <a:pt x="194" y="108"/>
                    <a:pt x="194" y="50"/>
                  </a:cubicBezTo>
                  <a:cubicBezTo>
                    <a:pt x="194" y="48"/>
                    <a:pt x="194" y="46"/>
                    <a:pt x="194" y="44"/>
                  </a:cubicBezTo>
                  <a:cubicBezTo>
                    <a:pt x="203" y="38"/>
                    <a:pt x="210" y="30"/>
                    <a:pt x="216" y="21"/>
                  </a:cubicBezTo>
                  <a:cubicBezTo>
                    <a:pt x="208" y="25"/>
                    <a:pt x="200" y="27"/>
                    <a:pt x="191" y="28"/>
                  </a:cubicBezTo>
                  <a:cubicBezTo>
                    <a:pt x="200" y="23"/>
                    <a:pt x="207" y="14"/>
                    <a:pt x="210" y="4"/>
                  </a:cubicBezTo>
                  <a:close/>
                </a:path>
              </a:pathLst>
            </a:custGeom>
            <a:solidFill>
              <a:schemeClr val="bg1"/>
            </a:solidFill>
            <a:ln w="9525">
              <a:noFill/>
              <a:round/>
              <a:headEnd/>
              <a:tailEnd/>
            </a:ln>
          </p:spPr>
          <p:txBody>
            <a:bodyPr/>
            <a:lstStyle/>
            <a:p>
              <a:pPr>
                <a:defRPr/>
              </a:pPr>
              <a:endParaRPr lang="zh-CN" altLang="en-US"/>
            </a:p>
          </p:txBody>
        </p:sp>
      </p:grpSp>
      <p:sp>
        <p:nvSpPr>
          <p:cNvPr id="40" name="文本框 55"/>
          <p:cNvSpPr txBox="1">
            <a:spLocks noChangeArrowheads="1"/>
          </p:cNvSpPr>
          <p:nvPr/>
        </p:nvSpPr>
        <p:spPr bwMode="auto">
          <a:xfrm>
            <a:off x="419100" y="4586288"/>
            <a:ext cx="273526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900" b="1">
                <a:solidFill>
                  <a:srgbClr val="666666"/>
                </a:solidFill>
                <a:latin typeface="微软雅黑" panose="020B0503020204020204" pitchFamily="34" charset="-122"/>
                <a:ea typeface="微软雅黑" panose="020B0503020204020204" pitchFamily="34" charset="-122"/>
              </a:rPr>
              <a:t>Add Your Title</a:t>
            </a:r>
          </a:p>
          <a:p>
            <a:pPr algn="ctr"/>
            <a:endParaRPr lang="en-US" altLang="zh-CN" sz="300" b="1">
              <a:solidFill>
                <a:srgbClr val="7F7F7F"/>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p:txBody>
      </p:sp>
      <p:sp>
        <p:nvSpPr>
          <p:cNvPr id="41" name="文本框 55"/>
          <p:cNvSpPr txBox="1">
            <a:spLocks noChangeArrowheads="1"/>
          </p:cNvSpPr>
          <p:nvPr/>
        </p:nvSpPr>
        <p:spPr bwMode="auto">
          <a:xfrm>
            <a:off x="3300413" y="4586288"/>
            <a:ext cx="273685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900" b="1">
                <a:solidFill>
                  <a:srgbClr val="666666"/>
                </a:solidFill>
                <a:latin typeface="微软雅黑" panose="020B0503020204020204" pitchFamily="34" charset="-122"/>
                <a:ea typeface="微软雅黑" panose="020B0503020204020204" pitchFamily="34" charset="-122"/>
              </a:rPr>
              <a:t>Add Your Title</a:t>
            </a:r>
          </a:p>
          <a:p>
            <a:pPr algn="ctr"/>
            <a:endParaRPr lang="en-US" altLang="zh-CN" sz="300" b="1">
              <a:solidFill>
                <a:schemeClr val="accent1"/>
              </a:solidFill>
              <a:latin typeface="微软雅黑" panose="020B0503020204020204" pitchFamily="34" charset="-122"/>
              <a:ea typeface="微软雅黑" panose="020B0503020204020204" pitchFamily="34" charset="-122"/>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p:txBody>
      </p:sp>
      <p:sp>
        <p:nvSpPr>
          <p:cNvPr id="42" name="文本框 55"/>
          <p:cNvSpPr txBox="1">
            <a:spLocks noChangeArrowheads="1"/>
          </p:cNvSpPr>
          <p:nvPr/>
        </p:nvSpPr>
        <p:spPr bwMode="auto">
          <a:xfrm>
            <a:off x="6165850" y="4586288"/>
            <a:ext cx="273526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900" b="1">
                <a:solidFill>
                  <a:srgbClr val="666666"/>
                </a:solidFill>
                <a:latin typeface="微软雅黑" panose="020B0503020204020204" pitchFamily="34" charset="-122"/>
                <a:ea typeface="微软雅黑" panose="020B0503020204020204" pitchFamily="34" charset="-122"/>
              </a:rPr>
              <a:t>Add Your Title</a:t>
            </a:r>
          </a:p>
          <a:p>
            <a:pPr algn="ctr"/>
            <a:endParaRPr lang="en-US" altLang="zh-CN" sz="300" b="1">
              <a:solidFill>
                <a:srgbClr val="7F7F7F"/>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p:txBody>
      </p:sp>
      <p:sp>
        <p:nvSpPr>
          <p:cNvPr id="43" name="文本框 55"/>
          <p:cNvSpPr txBox="1">
            <a:spLocks noChangeArrowheads="1"/>
          </p:cNvSpPr>
          <p:nvPr/>
        </p:nvSpPr>
        <p:spPr bwMode="auto">
          <a:xfrm>
            <a:off x="9047163" y="4586288"/>
            <a:ext cx="2733675"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900" b="1">
                <a:solidFill>
                  <a:srgbClr val="666666"/>
                </a:solidFill>
                <a:latin typeface="微软雅黑" panose="020B0503020204020204" pitchFamily="34" charset="-122"/>
                <a:ea typeface="微软雅黑" panose="020B0503020204020204" pitchFamily="34" charset="-122"/>
              </a:rPr>
              <a:t>Add Your Title</a:t>
            </a:r>
          </a:p>
          <a:p>
            <a:pPr algn="ctr"/>
            <a:endParaRPr lang="en-US" altLang="zh-CN" sz="300" b="1">
              <a:solidFill>
                <a:srgbClr val="7F7F7F"/>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nodeType="afterGroup">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nodeType="afterGroup">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strVal val="#ppt_x"/>
                                          </p:val>
                                        </p:tav>
                                        <p:tav tm="100000">
                                          <p:val>
                                            <p:strVal val="#ppt_x"/>
                                          </p:val>
                                        </p:tav>
                                      </p:tavLst>
                                    </p:anim>
                                    <p:anim calcmode="lin" valueType="num">
                                      <p:cBhvr>
                                        <p:cTn id="39" dur="500" fill="hold"/>
                                        <p:tgtEl>
                                          <p:spTgt spid="41"/>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anim calcmode="lin" valueType="num">
                                      <p:cBhvr>
                                        <p:cTn id="44" dur="500" fill="hold"/>
                                        <p:tgtEl>
                                          <p:spTgt spid="42"/>
                                        </p:tgtEl>
                                        <p:attrNameLst>
                                          <p:attrName>ppt_x</p:attrName>
                                        </p:attrNameLst>
                                      </p:cBhvr>
                                      <p:tavLst>
                                        <p:tav tm="0">
                                          <p:val>
                                            <p:strVal val="#ppt_x"/>
                                          </p:val>
                                        </p:tav>
                                        <p:tav tm="100000">
                                          <p:val>
                                            <p:strVal val="#ppt_x"/>
                                          </p:val>
                                        </p:tav>
                                      </p:tavLst>
                                    </p:anim>
                                    <p:anim calcmode="lin" valueType="num">
                                      <p:cBhvr>
                                        <p:cTn id="45" dur="500" fill="hold"/>
                                        <p:tgtEl>
                                          <p:spTgt spid="42"/>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anim calcmode="lin" valueType="num">
                                      <p:cBhvr>
                                        <p:cTn id="50" dur="500" fill="hold"/>
                                        <p:tgtEl>
                                          <p:spTgt spid="43"/>
                                        </p:tgtEl>
                                        <p:attrNameLst>
                                          <p:attrName>ppt_x</p:attrName>
                                        </p:attrNameLst>
                                      </p:cBhvr>
                                      <p:tavLst>
                                        <p:tav tm="0">
                                          <p:val>
                                            <p:strVal val="#ppt_x"/>
                                          </p:val>
                                        </p:tav>
                                        <p:tav tm="100000">
                                          <p:val>
                                            <p:strVal val="#ppt_x"/>
                                          </p:val>
                                        </p:tav>
                                      </p:tavLst>
                                    </p:anim>
                                    <p:anim calcmode="lin" valueType="num">
                                      <p:cBhvr>
                                        <p:cTn id="51"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25614" name="图片 13"/>
          <p:cNvPicPr>
            <a:picLocks noChangeAspect="1"/>
          </p:cNvPicPr>
          <p:nvPr/>
        </p:nvPicPr>
        <p:blipFill>
          <a:blip r:embed="rId3"/>
          <a:srcRect l="8476"/>
          <a:stretch>
            <a:fillRect/>
          </a:stretch>
        </p:blipFill>
        <p:spPr bwMode="auto">
          <a:xfrm>
            <a:off x="681038" y="1558925"/>
            <a:ext cx="2206625" cy="1604963"/>
          </a:xfrm>
          <a:prstGeom prst="rect">
            <a:avLst/>
          </a:prstGeom>
          <a:noFill/>
          <a:ln w="9525">
            <a:noFill/>
            <a:miter lim="800000"/>
            <a:headEnd/>
            <a:tailEnd/>
          </a:ln>
          <a:effectLst>
            <a:outerShdw blurRad="317500" dist="190500" dir="9000000" algn="r" rotWithShape="0">
              <a:prstClr val="black">
                <a:alpha val="40000"/>
              </a:prstClr>
            </a:outerShdw>
          </a:effectLst>
        </p:spPr>
      </p:pic>
      <p:pic>
        <p:nvPicPr>
          <p:cNvPr id="25615" name="图片 14"/>
          <p:cNvPicPr>
            <a:picLocks noChangeAspect="1"/>
          </p:cNvPicPr>
          <p:nvPr/>
        </p:nvPicPr>
        <p:blipFill>
          <a:blip r:embed="rId4"/>
          <a:srcRect l="2" t="7610" r="24365" b="14223"/>
          <a:stretch>
            <a:fillRect/>
          </a:stretch>
        </p:blipFill>
        <p:spPr bwMode="auto">
          <a:xfrm>
            <a:off x="6242050" y="1609725"/>
            <a:ext cx="2197100" cy="1604963"/>
          </a:xfrm>
          <a:prstGeom prst="rect">
            <a:avLst/>
          </a:prstGeom>
          <a:noFill/>
          <a:ln w="9525">
            <a:noFill/>
            <a:miter lim="800000"/>
            <a:headEnd/>
            <a:tailEnd/>
          </a:ln>
          <a:effectLst>
            <a:outerShdw blurRad="317500" dist="190500" dir="9000000" algn="r" rotWithShape="0">
              <a:prstClr val="black">
                <a:alpha val="40000"/>
              </a:prstClr>
            </a:outerShdw>
          </a:effectLst>
        </p:spPr>
      </p:pic>
      <p:pic>
        <p:nvPicPr>
          <p:cNvPr id="25616" name="图片 15"/>
          <p:cNvPicPr>
            <a:picLocks noChangeAspect="1"/>
          </p:cNvPicPr>
          <p:nvPr/>
        </p:nvPicPr>
        <p:blipFill>
          <a:blip r:embed="rId5"/>
          <a:srcRect l="21625" r="14436" b="30528"/>
          <a:stretch>
            <a:fillRect/>
          </a:stretch>
        </p:blipFill>
        <p:spPr bwMode="auto">
          <a:xfrm>
            <a:off x="681038" y="4208463"/>
            <a:ext cx="2208212" cy="1597025"/>
          </a:xfrm>
          <a:prstGeom prst="rect">
            <a:avLst/>
          </a:prstGeom>
          <a:noFill/>
          <a:ln w="9525">
            <a:noFill/>
            <a:miter lim="800000"/>
            <a:headEnd/>
            <a:tailEnd/>
          </a:ln>
          <a:effectLst>
            <a:outerShdw blurRad="317500" dist="190500" dir="9000000" algn="r" rotWithShape="0">
              <a:prstClr val="black">
                <a:alpha val="40000"/>
              </a:prstClr>
            </a:outerShdw>
          </a:effectLst>
        </p:spPr>
      </p:pic>
      <p:pic>
        <p:nvPicPr>
          <p:cNvPr id="25617" name="图片 16"/>
          <p:cNvPicPr>
            <a:picLocks noChangeAspect="1"/>
          </p:cNvPicPr>
          <p:nvPr/>
        </p:nvPicPr>
        <p:blipFill>
          <a:blip r:embed="rId6"/>
          <a:srcRect l="29796" t="13074" b="7182"/>
          <a:stretch>
            <a:fillRect/>
          </a:stretch>
        </p:blipFill>
        <p:spPr bwMode="auto">
          <a:xfrm>
            <a:off x="6175375" y="4208463"/>
            <a:ext cx="2190750" cy="1598612"/>
          </a:xfrm>
          <a:prstGeom prst="rect">
            <a:avLst/>
          </a:prstGeom>
          <a:noFill/>
          <a:ln w="9525">
            <a:noFill/>
            <a:miter lim="800000"/>
            <a:headEnd/>
            <a:tailEnd/>
          </a:ln>
          <a:effectLst>
            <a:outerShdw blurRad="317500" dist="190500" dir="9000000" algn="r" rotWithShape="0">
              <a:prstClr val="black">
                <a:alpha val="40000"/>
              </a:prstClr>
            </a:outerShdw>
          </a:effectLst>
        </p:spPr>
      </p:pic>
      <p:sp>
        <p:nvSpPr>
          <p:cNvPr id="25618" name="文本框 17"/>
          <p:cNvSpPr txBox="1">
            <a:spLocks noChangeArrowheads="1"/>
          </p:cNvSpPr>
          <p:nvPr/>
        </p:nvSpPr>
        <p:spPr bwMode="auto">
          <a:xfrm>
            <a:off x="2949575" y="1552575"/>
            <a:ext cx="1584325" cy="369888"/>
          </a:xfrm>
          <a:prstGeom prst="rect">
            <a:avLst/>
          </a:prstGeom>
          <a:noFill/>
          <a:ln w="9525">
            <a:noFill/>
            <a:miter lim="800000"/>
            <a:headEnd/>
            <a:tailEnd/>
          </a:ln>
        </p:spPr>
        <p:txBody>
          <a:bodyPr>
            <a:spAutoFit/>
          </a:bodyPr>
          <a:lstStyle/>
          <a:p>
            <a:pPr eaLnBrk="1" hangingPunct="1">
              <a:buFont typeface="Arial" pitchFamily="34" charset="0"/>
              <a:buNone/>
              <a:defRPr/>
            </a:pPr>
            <a:r>
              <a:rPr lang="en-US" altLang="zh-CN" dirty="0">
                <a:solidFill>
                  <a:schemeClr val="tx1">
                    <a:lumMod val="65000"/>
                    <a:lumOff val="35000"/>
                  </a:schemeClr>
                </a:solidFill>
                <a:latin typeface="Arial Black" pitchFamily="34" charset="0"/>
              </a:rPr>
              <a:t>Your text</a:t>
            </a:r>
            <a:endParaRPr lang="zh-CN" altLang="en-US" dirty="0">
              <a:solidFill>
                <a:schemeClr val="tx1">
                  <a:lumMod val="65000"/>
                  <a:lumOff val="35000"/>
                </a:schemeClr>
              </a:solidFill>
              <a:latin typeface="方正正黑简体" pitchFamily="2" charset="-122"/>
              <a:ea typeface="方正正黑简体" pitchFamily="2" charset="-122"/>
            </a:endParaRPr>
          </a:p>
        </p:txBody>
      </p:sp>
      <p:sp>
        <p:nvSpPr>
          <p:cNvPr id="25620" name="文本框 19"/>
          <p:cNvSpPr txBox="1">
            <a:spLocks noChangeArrowheads="1"/>
          </p:cNvSpPr>
          <p:nvPr/>
        </p:nvSpPr>
        <p:spPr bwMode="auto">
          <a:xfrm>
            <a:off x="8502650" y="1552575"/>
            <a:ext cx="1809750" cy="369888"/>
          </a:xfrm>
          <a:prstGeom prst="rect">
            <a:avLst/>
          </a:prstGeom>
          <a:noFill/>
          <a:ln w="9525">
            <a:noFill/>
            <a:miter lim="800000"/>
            <a:headEnd/>
            <a:tailEnd/>
          </a:ln>
        </p:spPr>
        <p:txBody>
          <a:bodyPr>
            <a:spAutoFit/>
          </a:bodyPr>
          <a:lstStyle/>
          <a:p>
            <a:pPr eaLnBrk="1" hangingPunct="1">
              <a:buFont typeface="Arial" pitchFamily="34" charset="0"/>
              <a:buNone/>
              <a:defRPr/>
            </a:pPr>
            <a:r>
              <a:rPr lang="en-US" altLang="zh-CN" dirty="0">
                <a:solidFill>
                  <a:schemeClr val="tx1">
                    <a:lumMod val="65000"/>
                    <a:lumOff val="35000"/>
                  </a:schemeClr>
                </a:solidFill>
                <a:latin typeface="Arial Black" pitchFamily="34" charset="0"/>
              </a:rPr>
              <a:t>Your text</a:t>
            </a:r>
            <a:endParaRPr lang="zh-CN" altLang="en-US" dirty="0">
              <a:solidFill>
                <a:schemeClr val="tx1">
                  <a:lumMod val="65000"/>
                  <a:lumOff val="35000"/>
                </a:schemeClr>
              </a:solidFill>
              <a:latin typeface="方正正黑简体" pitchFamily="2" charset="-122"/>
              <a:ea typeface="方正正黑简体" pitchFamily="2" charset="-122"/>
            </a:endParaRPr>
          </a:p>
        </p:txBody>
      </p:sp>
      <p:sp>
        <p:nvSpPr>
          <p:cNvPr id="25621" name="文本框 21"/>
          <p:cNvSpPr txBox="1">
            <a:spLocks noChangeArrowheads="1"/>
          </p:cNvSpPr>
          <p:nvPr/>
        </p:nvSpPr>
        <p:spPr bwMode="auto">
          <a:xfrm>
            <a:off x="8502650" y="4192588"/>
            <a:ext cx="1619250" cy="369887"/>
          </a:xfrm>
          <a:prstGeom prst="rect">
            <a:avLst/>
          </a:prstGeom>
          <a:noFill/>
          <a:ln w="9525">
            <a:noFill/>
            <a:miter lim="800000"/>
            <a:headEnd/>
            <a:tailEnd/>
          </a:ln>
        </p:spPr>
        <p:txBody>
          <a:bodyPr>
            <a:spAutoFit/>
          </a:bodyPr>
          <a:lstStyle/>
          <a:p>
            <a:pPr eaLnBrk="1" hangingPunct="1">
              <a:buFont typeface="Arial" pitchFamily="34" charset="0"/>
              <a:buNone/>
              <a:defRPr/>
            </a:pPr>
            <a:r>
              <a:rPr lang="en-US" altLang="zh-CN" dirty="0">
                <a:solidFill>
                  <a:schemeClr val="tx1">
                    <a:lumMod val="65000"/>
                    <a:lumOff val="35000"/>
                  </a:schemeClr>
                </a:solidFill>
                <a:latin typeface="Arial Black" pitchFamily="34" charset="0"/>
              </a:rPr>
              <a:t>Your text</a:t>
            </a:r>
            <a:endParaRPr lang="zh-CN" altLang="en-US" dirty="0">
              <a:solidFill>
                <a:schemeClr val="tx1">
                  <a:lumMod val="65000"/>
                  <a:lumOff val="35000"/>
                </a:schemeClr>
              </a:solidFill>
              <a:latin typeface="方正正黑简体" pitchFamily="2" charset="-122"/>
              <a:ea typeface="方正正黑简体" pitchFamily="2" charset="-122"/>
            </a:endParaRPr>
          </a:p>
        </p:txBody>
      </p:sp>
      <p:sp>
        <p:nvSpPr>
          <p:cNvPr id="25622" name="文本框 23"/>
          <p:cNvSpPr txBox="1">
            <a:spLocks noChangeArrowheads="1"/>
          </p:cNvSpPr>
          <p:nvPr/>
        </p:nvSpPr>
        <p:spPr bwMode="auto">
          <a:xfrm>
            <a:off x="3059113" y="4192588"/>
            <a:ext cx="1728787" cy="369887"/>
          </a:xfrm>
          <a:prstGeom prst="rect">
            <a:avLst/>
          </a:prstGeom>
          <a:noFill/>
          <a:ln w="9525">
            <a:noFill/>
            <a:miter lim="800000"/>
            <a:headEnd/>
            <a:tailEnd/>
          </a:ln>
        </p:spPr>
        <p:txBody>
          <a:bodyPr>
            <a:spAutoFit/>
          </a:bodyPr>
          <a:lstStyle/>
          <a:p>
            <a:pPr eaLnBrk="1" hangingPunct="1">
              <a:buFont typeface="Arial" pitchFamily="34" charset="0"/>
              <a:buNone/>
              <a:defRPr/>
            </a:pPr>
            <a:r>
              <a:rPr lang="en-US" altLang="zh-CN" dirty="0">
                <a:solidFill>
                  <a:schemeClr val="tx1">
                    <a:lumMod val="65000"/>
                    <a:lumOff val="35000"/>
                  </a:schemeClr>
                </a:solidFill>
                <a:latin typeface="Arial Black" pitchFamily="34" charset="0"/>
              </a:rPr>
              <a:t>Your text</a:t>
            </a:r>
            <a:endParaRPr lang="zh-CN" altLang="en-US" dirty="0">
              <a:solidFill>
                <a:schemeClr val="tx1">
                  <a:lumMod val="65000"/>
                  <a:lumOff val="35000"/>
                </a:schemeClr>
              </a:solidFill>
              <a:latin typeface="方正正黑简体" pitchFamily="2" charset="-122"/>
              <a:ea typeface="方正正黑简体" pitchFamily="2" charset="-122"/>
            </a:endParaRPr>
          </a:p>
        </p:txBody>
      </p:sp>
      <p:sp>
        <p:nvSpPr>
          <p:cNvPr id="25623" name="文本框 26"/>
          <p:cNvSpPr txBox="1">
            <a:spLocks noChangeArrowheads="1"/>
          </p:cNvSpPr>
          <p:nvPr/>
        </p:nvSpPr>
        <p:spPr bwMode="auto">
          <a:xfrm>
            <a:off x="2887663" y="1909763"/>
            <a:ext cx="30702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5625" name="文本框 28"/>
          <p:cNvSpPr txBox="1">
            <a:spLocks noChangeArrowheads="1"/>
          </p:cNvSpPr>
          <p:nvPr/>
        </p:nvSpPr>
        <p:spPr bwMode="auto">
          <a:xfrm>
            <a:off x="2887663" y="4505325"/>
            <a:ext cx="30702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5627" name="文本框 30"/>
          <p:cNvSpPr txBox="1">
            <a:spLocks noChangeArrowheads="1"/>
          </p:cNvSpPr>
          <p:nvPr/>
        </p:nvSpPr>
        <p:spPr bwMode="auto">
          <a:xfrm>
            <a:off x="8585200" y="4543425"/>
            <a:ext cx="30702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5629" name="文本框 32"/>
          <p:cNvSpPr txBox="1">
            <a:spLocks noChangeArrowheads="1"/>
          </p:cNvSpPr>
          <p:nvPr/>
        </p:nvSpPr>
        <p:spPr bwMode="auto">
          <a:xfrm>
            <a:off x="8585200" y="1897063"/>
            <a:ext cx="30702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5614"/>
                                        </p:tgtEl>
                                        <p:attrNameLst>
                                          <p:attrName>style.visibility</p:attrName>
                                        </p:attrNameLst>
                                      </p:cBhvr>
                                      <p:to>
                                        <p:strVal val="visible"/>
                                      </p:to>
                                    </p:set>
                                    <p:anim calcmode="lin" valueType="num">
                                      <p:cBhvr additive="base">
                                        <p:cTn id="7" dur="500" fill="hold"/>
                                        <p:tgtEl>
                                          <p:spTgt spid="25614"/>
                                        </p:tgtEl>
                                        <p:attrNameLst>
                                          <p:attrName>ppt_x</p:attrName>
                                        </p:attrNameLst>
                                      </p:cBhvr>
                                      <p:tavLst>
                                        <p:tav tm="0">
                                          <p:val>
                                            <p:strVal val="0-#ppt_w/2"/>
                                          </p:val>
                                        </p:tav>
                                        <p:tav tm="100000">
                                          <p:val>
                                            <p:strVal val="#ppt_x"/>
                                          </p:val>
                                        </p:tav>
                                      </p:tavLst>
                                    </p:anim>
                                    <p:anim calcmode="lin" valueType="num">
                                      <p:cBhvr additive="base">
                                        <p:cTn id="8" dur="500" fill="hold"/>
                                        <p:tgtEl>
                                          <p:spTgt spid="2561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5618"/>
                                        </p:tgtEl>
                                        <p:attrNameLst>
                                          <p:attrName>style.visibility</p:attrName>
                                        </p:attrNameLst>
                                      </p:cBhvr>
                                      <p:to>
                                        <p:strVal val="visible"/>
                                      </p:to>
                                    </p:set>
                                    <p:animEffect transition="in" filter="fade">
                                      <p:cBhvr>
                                        <p:cTn id="12" dur="1000"/>
                                        <p:tgtEl>
                                          <p:spTgt spid="25618"/>
                                        </p:tgtEl>
                                      </p:cBhvr>
                                    </p:animEffect>
                                    <p:anim calcmode="lin" valueType="num">
                                      <p:cBhvr>
                                        <p:cTn id="13" dur="1000" fill="hold"/>
                                        <p:tgtEl>
                                          <p:spTgt spid="25618"/>
                                        </p:tgtEl>
                                        <p:attrNameLst>
                                          <p:attrName>ppt_x</p:attrName>
                                        </p:attrNameLst>
                                      </p:cBhvr>
                                      <p:tavLst>
                                        <p:tav tm="0">
                                          <p:val>
                                            <p:strVal val="#ppt_x"/>
                                          </p:val>
                                        </p:tav>
                                        <p:tav tm="100000">
                                          <p:val>
                                            <p:strVal val="#ppt_x"/>
                                          </p:val>
                                        </p:tav>
                                      </p:tavLst>
                                    </p:anim>
                                    <p:anim calcmode="lin" valueType="num">
                                      <p:cBhvr>
                                        <p:cTn id="14" dur="1000" fill="hold"/>
                                        <p:tgtEl>
                                          <p:spTgt spid="256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623"/>
                                        </p:tgtEl>
                                        <p:attrNameLst>
                                          <p:attrName>style.visibility</p:attrName>
                                        </p:attrNameLst>
                                      </p:cBhvr>
                                      <p:to>
                                        <p:strVal val="visible"/>
                                      </p:to>
                                    </p:set>
                                    <p:animEffect transition="in" filter="fade">
                                      <p:cBhvr>
                                        <p:cTn id="17" dur="1000"/>
                                        <p:tgtEl>
                                          <p:spTgt spid="25623"/>
                                        </p:tgtEl>
                                      </p:cBhvr>
                                    </p:animEffect>
                                    <p:anim calcmode="lin" valueType="num">
                                      <p:cBhvr>
                                        <p:cTn id="18" dur="1000" fill="hold"/>
                                        <p:tgtEl>
                                          <p:spTgt spid="25623"/>
                                        </p:tgtEl>
                                        <p:attrNameLst>
                                          <p:attrName>ppt_x</p:attrName>
                                        </p:attrNameLst>
                                      </p:cBhvr>
                                      <p:tavLst>
                                        <p:tav tm="0">
                                          <p:val>
                                            <p:strVal val="#ppt_x"/>
                                          </p:val>
                                        </p:tav>
                                        <p:tav tm="100000">
                                          <p:val>
                                            <p:strVal val="#ppt_x"/>
                                          </p:val>
                                        </p:tav>
                                      </p:tavLst>
                                    </p:anim>
                                    <p:anim calcmode="lin" valueType="num">
                                      <p:cBhvr>
                                        <p:cTn id="19" dur="1000" fill="hold"/>
                                        <p:tgtEl>
                                          <p:spTgt spid="25623"/>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2" presetClass="entr" presetSubtype="2" fill="hold" nodeType="afterEffect">
                                  <p:stCondLst>
                                    <p:cond delay="0"/>
                                  </p:stCondLst>
                                  <p:childTnLst>
                                    <p:set>
                                      <p:cBhvr>
                                        <p:cTn id="22" dur="1" fill="hold">
                                          <p:stCondLst>
                                            <p:cond delay="0"/>
                                          </p:stCondLst>
                                        </p:cTn>
                                        <p:tgtEl>
                                          <p:spTgt spid="25615"/>
                                        </p:tgtEl>
                                        <p:attrNameLst>
                                          <p:attrName>style.visibility</p:attrName>
                                        </p:attrNameLst>
                                      </p:cBhvr>
                                      <p:to>
                                        <p:strVal val="visible"/>
                                      </p:to>
                                    </p:set>
                                    <p:anim calcmode="lin" valueType="num">
                                      <p:cBhvr additive="base">
                                        <p:cTn id="23" dur="500" fill="hold"/>
                                        <p:tgtEl>
                                          <p:spTgt spid="25615"/>
                                        </p:tgtEl>
                                        <p:attrNameLst>
                                          <p:attrName>ppt_x</p:attrName>
                                        </p:attrNameLst>
                                      </p:cBhvr>
                                      <p:tavLst>
                                        <p:tav tm="0">
                                          <p:val>
                                            <p:strVal val="1+#ppt_w/2"/>
                                          </p:val>
                                        </p:tav>
                                        <p:tav tm="100000">
                                          <p:val>
                                            <p:strVal val="#ppt_x"/>
                                          </p:val>
                                        </p:tav>
                                      </p:tavLst>
                                    </p:anim>
                                    <p:anim calcmode="lin" valueType="num">
                                      <p:cBhvr additive="base">
                                        <p:cTn id="24" dur="500" fill="hold"/>
                                        <p:tgtEl>
                                          <p:spTgt spid="2561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5620"/>
                                        </p:tgtEl>
                                        <p:attrNameLst>
                                          <p:attrName>style.visibility</p:attrName>
                                        </p:attrNameLst>
                                      </p:cBhvr>
                                      <p:to>
                                        <p:strVal val="visible"/>
                                      </p:to>
                                    </p:set>
                                    <p:animEffect transition="in" filter="fade">
                                      <p:cBhvr>
                                        <p:cTn id="28" dur="1000"/>
                                        <p:tgtEl>
                                          <p:spTgt spid="25620"/>
                                        </p:tgtEl>
                                      </p:cBhvr>
                                    </p:animEffect>
                                    <p:anim calcmode="lin" valueType="num">
                                      <p:cBhvr>
                                        <p:cTn id="29" dur="1000" fill="hold"/>
                                        <p:tgtEl>
                                          <p:spTgt spid="25620"/>
                                        </p:tgtEl>
                                        <p:attrNameLst>
                                          <p:attrName>ppt_x</p:attrName>
                                        </p:attrNameLst>
                                      </p:cBhvr>
                                      <p:tavLst>
                                        <p:tav tm="0">
                                          <p:val>
                                            <p:strVal val="#ppt_x"/>
                                          </p:val>
                                        </p:tav>
                                        <p:tav tm="100000">
                                          <p:val>
                                            <p:strVal val="#ppt_x"/>
                                          </p:val>
                                        </p:tav>
                                      </p:tavLst>
                                    </p:anim>
                                    <p:anim calcmode="lin" valueType="num">
                                      <p:cBhvr>
                                        <p:cTn id="30" dur="1000" fill="hold"/>
                                        <p:tgtEl>
                                          <p:spTgt spid="2562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5629"/>
                                        </p:tgtEl>
                                        <p:attrNameLst>
                                          <p:attrName>style.visibility</p:attrName>
                                        </p:attrNameLst>
                                      </p:cBhvr>
                                      <p:to>
                                        <p:strVal val="visible"/>
                                      </p:to>
                                    </p:set>
                                    <p:animEffect transition="in" filter="fade">
                                      <p:cBhvr>
                                        <p:cTn id="33" dur="1000"/>
                                        <p:tgtEl>
                                          <p:spTgt spid="25629"/>
                                        </p:tgtEl>
                                      </p:cBhvr>
                                    </p:animEffect>
                                    <p:anim calcmode="lin" valueType="num">
                                      <p:cBhvr>
                                        <p:cTn id="34" dur="1000" fill="hold"/>
                                        <p:tgtEl>
                                          <p:spTgt spid="25629"/>
                                        </p:tgtEl>
                                        <p:attrNameLst>
                                          <p:attrName>ppt_x</p:attrName>
                                        </p:attrNameLst>
                                      </p:cBhvr>
                                      <p:tavLst>
                                        <p:tav tm="0">
                                          <p:val>
                                            <p:strVal val="#ppt_x"/>
                                          </p:val>
                                        </p:tav>
                                        <p:tav tm="100000">
                                          <p:val>
                                            <p:strVal val="#ppt_x"/>
                                          </p:val>
                                        </p:tav>
                                      </p:tavLst>
                                    </p:anim>
                                    <p:anim calcmode="lin" valueType="num">
                                      <p:cBhvr>
                                        <p:cTn id="35" dur="1000" fill="hold"/>
                                        <p:tgtEl>
                                          <p:spTgt spid="25629"/>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3000"/>
                            </p:stCondLst>
                            <p:childTnLst>
                              <p:par>
                                <p:cTn id="37" presetID="2" presetClass="entr" presetSubtype="8" fill="hold" nodeType="afterEffect">
                                  <p:stCondLst>
                                    <p:cond delay="0"/>
                                  </p:stCondLst>
                                  <p:childTnLst>
                                    <p:set>
                                      <p:cBhvr>
                                        <p:cTn id="38" dur="1" fill="hold">
                                          <p:stCondLst>
                                            <p:cond delay="0"/>
                                          </p:stCondLst>
                                        </p:cTn>
                                        <p:tgtEl>
                                          <p:spTgt spid="25616"/>
                                        </p:tgtEl>
                                        <p:attrNameLst>
                                          <p:attrName>style.visibility</p:attrName>
                                        </p:attrNameLst>
                                      </p:cBhvr>
                                      <p:to>
                                        <p:strVal val="visible"/>
                                      </p:to>
                                    </p:set>
                                    <p:anim calcmode="lin" valueType="num">
                                      <p:cBhvr additive="base">
                                        <p:cTn id="39" dur="500" fill="hold"/>
                                        <p:tgtEl>
                                          <p:spTgt spid="25616"/>
                                        </p:tgtEl>
                                        <p:attrNameLst>
                                          <p:attrName>ppt_x</p:attrName>
                                        </p:attrNameLst>
                                      </p:cBhvr>
                                      <p:tavLst>
                                        <p:tav tm="0">
                                          <p:val>
                                            <p:strVal val="0-#ppt_w/2"/>
                                          </p:val>
                                        </p:tav>
                                        <p:tav tm="100000">
                                          <p:val>
                                            <p:strVal val="#ppt_x"/>
                                          </p:val>
                                        </p:tav>
                                      </p:tavLst>
                                    </p:anim>
                                    <p:anim calcmode="lin" valueType="num">
                                      <p:cBhvr additive="base">
                                        <p:cTn id="40" dur="500" fill="hold"/>
                                        <p:tgtEl>
                                          <p:spTgt spid="25616"/>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25622"/>
                                        </p:tgtEl>
                                        <p:attrNameLst>
                                          <p:attrName>style.visibility</p:attrName>
                                        </p:attrNameLst>
                                      </p:cBhvr>
                                      <p:to>
                                        <p:strVal val="visible"/>
                                      </p:to>
                                    </p:set>
                                    <p:animEffect transition="in" filter="fade">
                                      <p:cBhvr>
                                        <p:cTn id="44" dur="1000"/>
                                        <p:tgtEl>
                                          <p:spTgt spid="25622"/>
                                        </p:tgtEl>
                                      </p:cBhvr>
                                    </p:animEffect>
                                    <p:anim calcmode="lin" valueType="num">
                                      <p:cBhvr>
                                        <p:cTn id="45" dur="1000" fill="hold"/>
                                        <p:tgtEl>
                                          <p:spTgt spid="25622"/>
                                        </p:tgtEl>
                                        <p:attrNameLst>
                                          <p:attrName>ppt_x</p:attrName>
                                        </p:attrNameLst>
                                      </p:cBhvr>
                                      <p:tavLst>
                                        <p:tav tm="0">
                                          <p:val>
                                            <p:strVal val="#ppt_x"/>
                                          </p:val>
                                        </p:tav>
                                        <p:tav tm="100000">
                                          <p:val>
                                            <p:strVal val="#ppt_x"/>
                                          </p:val>
                                        </p:tav>
                                      </p:tavLst>
                                    </p:anim>
                                    <p:anim calcmode="lin" valueType="num">
                                      <p:cBhvr>
                                        <p:cTn id="46" dur="1000" fill="hold"/>
                                        <p:tgtEl>
                                          <p:spTgt spid="256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625"/>
                                        </p:tgtEl>
                                        <p:attrNameLst>
                                          <p:attrName>style.visibility</p:attrName>
                                        </p:attrNameLst>
                                      </p:cBhvr>
                                      <p:to>
                                        <p:strVal val="visible"/>
                                      </p:to>
                                    </p:set>
                                    <p:animEffect transition="in" filter="fade">
                                      <p:cBhvr>
                                        <p:cTn id="49" dur="1000"/>
                                        <p:tgtEl>
                                          <p:spTgt spid="25625"/>
                                        </p:tgtEl>
                                      </p:cBhvr>
                                    </p:animEffect>
                                    <p:anim calcmode="lin" valueType="num">
                                      <p:cBhvr>
                                        <p:cTn id="50" dur="1000" fill="hold"/>
                                        <p:tgtEl>
                                          <p:spTgt spid="25625"/>
                                        </p:tgtEl>
                                        <p:attrNameLst>
                                          <p:attrName>ppt_x</p:attrName>
                                        </p:attrNameLst>
                                      </p:cBhvr>
                                      <p:tavLst>
                                        <p:tav tm="0">
                                          <p:val>
                                            <p:strVal val="#ppt_x"/>
                                          </p:val>
                                        </p:tav>
                                        <p:tav tm="100000">
                                          <p:val>
                                            <p:strVal val="#ppt_x"/>
                                          </p:val>
                                        </p:tav>
                                      </p:tavLst>
                                    </p:anim>
                                    <p:anim calcmode="lin" valueType="num">
                                      <p:cBhvr>
                                        <p:cTn id="51" dur="1000" fill="hold"/>
                                        <p:tgtEl>
                                          <p:spTgt spid="25625"/>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4500"/>
                            </p:stCondLst>
                            <p:childTnLst>
                              <p:par>
                                <p:cTn id="53" presetID="2" presetClass="entr" presetSubtype="2" fill="hold" nodeType="afterEffect">
                                  <p:stCondLst>
                                    <p:cond delay="0"/>
                                  </p:stCondLst>
                                  <p:childTnLst>
                                    <p:set>
                                      <p:cBhvr>
                                        <p:cTn id="54" dur="1" fill="hold">
                                          <p:stCondLst>
                                            <p:cond delay="0"/>
                                          </p:stCondLst>
                                        </p:cTn>
                                        <p:tgtEl>
                                          <p:spTgt spid="25617"/>
                                        </p:tgtEl>
                                        <p:attrNameLst>
                                          <p:attrName>style.visibility</p:attrName>
                                        </p:attrNameLst>
                                      </p:cBhvr>
                                      <p:to>
                                        <p:strVal val="visible"/>
                                      </p:to>
                                    </p:set>
                                    <p:anim calcmode="lin" valueType="num">
                                      <p:cBhvr additive="base">
                                        <p:cTn id="55" dur="500" fill="hold"/>
                                        <p:tgtEl>
                                          <p:spTgt spid="25617"/>
                                        </p:tgtEl>
                                        <p:attrNameLst>
                                          <p:attrName>ppt_x</p:attrName>
                                        </p:attrNameLst>
                                      </p:cBhvr>
                                      <p:tavLst>
                                        <p:tav tm="0">
                                          <p:val>
                                            <p:strVal val="1+#ppt_w/2"/>
                                          </p:val>
                                        </p:tav>
                                        <p:tav tm="100000">
                                          <p:val>
                                            <p:strVal val="#ppt_x"/>
                                          </p:val>
                                        </p:tav>
                                      </p:tavLst>
                                    </p:anim>
                                    <p:anim calcmode="lin" valueType="num">
                                      <p:cBhvr additive="base">
                                        <p:cTn id="56" dur="500" fill="hold"/>
                                        <p:tgtEl>
                                          <p:spTgt spid="25617"/>
                                        </p:tgtEl>
                                        <p:attrNameLst>
                                          <p:attrName>ppt_y</p:attrName>
                                        </p:attrNameLst>
                                      </p:cBhvr>
                                      <p:tavLst>
                                        <p:tav tm="0">
                                          <p:val>
                                            <p:strVal val="#ppt_y"/>
                                          </p:val>
                                        </p:tav>
                                        <p:tav tm="100000">
                                          <p:val>
                                            <p:strVal val="#ppt_y"/>
                                          </p:val>
                                        </p:tav>
                                      </p:tavLst>
                                    </p:anim>
                                  </p:childTnLst>
                                </p:cTn>
                              </p:par>
                            </p:childTnLst>
                          </p:cTn>
                        </p:par>
                        <p:par>
                          <p:cTn id="57" fill="hold" nodeType="afterGroup">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25621"/>
                                        </p:tgtEl>
                                        <p:attrNameLst>
                                          <p:attrName>style.visibility</p:attrName>
                                        </p:attrNameLst>
                                      </p:cBhvr>
                                      <p:to>
                                        <p:strVal val="visible"/>
                                      </p:to>
                                    </p:set>
                                    <p:animEffect transition="in" filter="fade">
                                      <p:cBhvr>
                                        <p:cTn id="60" dur="1000"/>
                                        <p:tgtEl>
                                          <p:spTgt spid="25621"/>
                                        </p:tgtEl>
                                      </p:cBhvr>
                                    </p:animEffect>
                                    <p:anim calcmode="lin" valueType="num">
                                      <p:cBhvr>
                                        <p:cTn id="61" dur="1000" fill="hold"/>
                                        <p:tgtEl>
                                          <p:spTgt spid="25621"/>
                                        </p:tgtEl>
                                        <p:attrNameLst>
                                          <p:attrName>ppt_x</p:attrName>
                                        </p:attrNameLst>
                                      </p:cBhvr>
                                      <p:tavLst>
                                        <p:tav tm="0">
                                          <p:val>
                                            <p:strVal val="#ppt_x"/>
                                          </p:val>
                                        </p:tav>
                                        <p:tav tm="100000">
                                          <p:val>
                                            <p:strVal val="#ppt_x"/>
                                          </p:val>
                                        </p:tav>
                                      </p:tavLst>
                                    </p:anim>
                                    <p:anim calcmode="lin" valueType="num">
                                      <p:cBhvr>
                                        <p:cTn id="62" dur="1000" fill="hold"/>
                                        <p:tgtEl>
                                          <p:spTgt spid="2562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5627"/>
                                        </p:tgtEl>
                                        <p:attrNameLst>
                                          <p:attrName>style.visibility</p:attrName>
                                        </p:attrNameLst>
                                      </p:cBhvr>
                                      <p:to>
                                        <p:strVal val="visible"/>
                                      </p:to>
                                    </p:set>
                                    <p:animEffect transition="in" filter="fade">
                                      <p:cBhvr>
                                        <p:cTn id="65" dur="1000"/>
                                        <p:tgtEl>
                                          <p:spTgt spid="25627"/>
                                        </p:tgtEl>
                                      </p:cBhvr>
                                    </p:animEffect>
                                    <p:anim calcmode="lin" valueType="num">
                                      <p:cBhvr>
                                        <p:cTn id="66" dur="1000" fill="hold"/>
                                        <p:tgtEl>
                                          <p:spTgt spid="25627"/>
                                        </p:tgtEl>
                                        <p:attrNameLst>
                                          <p:attrName>ppt_x</p:attrName>
                                        </p:attrNameLst>
                                      </p:cBhvr>
                                      <p:tavLst>
                                        <p:tav tm="0">
                                          <p:val>
                                            <p:strVal val="#ppt_x"/>
                                          </p:val>
                                        </p:tav>
                                        <p:tav tm="100000">
                                          <p:val>
                                            <p:strVal val="#ppt_x"/>
                                          </p:val>
                                        </p:tav>
                                      </p:tavLst>
                                    </p:anim>
                                    <p:anim calcmode="lin" valueType="num">
                                      <p:cBhvr>
                                        <p:cTn id="67" dur="1000" fill="hold"/>
                                        <p:tgtEl>
                                          <p:spTgt spid="256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8" grpId="0" autoUpdateAnimBg="0"/>
      <p:bldP spid="25620" grpId="0" autoUpdateAnimBg="0"/>
      <p:bldP spid="25621" grpId="0" autoUpdateAnimBg="0"/>
      <p:bldP spid="25622" grpId="0" autoUpdateAnimBg="0"/>
      <p:bldP spid="25623" grpId="0" autoUpdateAnimBg="0"/>
      <p:bldP spid="25625" grpId="0" autoUpdateAnimBg="0"/>
      <p:bldP spid="25627" grpId="0" autoUpdateAnimBg="0"/>
      <p:bldP spid="2562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2" name="组合 20"/>
          <p:cNvGrpSpPr>
            <a:grpSpLocks/>
          </p:cNvGrpSpPr>
          <p:nvPr/>
        </p:nvGrpSpPr>
        <p:grpSpPr bwMode="auto">
          <a:xfrm>
            <a:off x="-49213" y="1296988"/>
            <a:ext cx="6145213" cy="1779587"/>
            <a:chOff x="0" y="0"/>
            <a:chExt cx="6146068" cy="1779119"/>
          </a:xfrm>
          <a:solidFill>
            <a:schemeClr val="tx1">
              <a:lumMod val="65000"/>
              <a:lumOff val="35000"/>
            </a:schemeClr>
          </a:solidFill>
        </p:grpSpPr>
        <p:grpSp>
          <p:nvGrpSpPr>
            <p:cNvPr id="3" name="组合 1"/>
            <p:cNvGrpSpPr>
              <a:grpSpLocks/>
            </p:cNvGrpSpPr>
            <p:nvPr/>
          </p:nvGrpSpPr>
          <p:grpSpPr bwMode="auto">
            <a:xfrm>
              <a:off x="50067" y="0"/>
              <a:ext cx="6096001" cy="1779119"/>
              <a:chOff x="0" y="0"/>
              <a:chExt cx="6096001" cy="1779119"/>
            </a:xfrm>
            <a:grpFill/>
          </p:grpSpPr>
          <p:sp>
            <p:nvSpPr>
              <p:cNvPr id="35868" name="矩形 16"/>
              <p:cNvSpPr>
                <a:spLocks noChangeArrowheads="1"/>
              </p:cNvSpPr>
              <p:nvPr/>
            </p:nvSpPr>
            <p:spPr bwMode="auto">
              <a:xfrm>
                <a:off x="0" y="0"/>
                <a:ext cx="6096001" cy="1745000"/>
              </a:xfrm>
              <a:prstGeom prst="rect">
                <a:avLst/>
              </a:prstGeom>
              <a:grpFill/>
              <a:ln w="9525">
                <a:noFill/>
                <a:miter lim="800000"/>
                <a:headEnd/>
                <a:tailEnd/>
              </a:ln>
            </p:spPr>
            <p:txBody>
              <a:bodyPr anchor="ctr"/>
              <a:lstStyle/>
              <a:p>
                <a:pPr algn="ctr" eaLnBrk="1" hangingPunct="1">
                  <a:buFont typeface="Arial" pitchFamily="34" charset="0"/>
                  <a:buNone/>
                  <a:defRPr/>
                </a:pPr>
                <a:endParaRPr lang="zh-CN" altLang="en-US">
                  <a:solidFill>
                    <a:srgbClr val="FFFFFF"/>
                  </a:solidFill>
                </a:endParaRPr>
              </a:p>
            </p:txBody>
          </p:sp>
          <p:pic>
            <p:nvPicPr>
              <p:cNvPr id="35869" name="图片 19"/>
              <p:cNvPicPr>
                <a:picLocks noChangeAspect="1" noChangeArrowheads="1"/>
              </p:cNvPicPr>
              <p:nvPr/>
            </p:nvPicPr>
            <p:blipFill>
              <a:blip r:embed="rId3" cstate="print"/>
              <a:srcRect/>
              <a:stretch>
                <a:fillRect/>
              </a:stretch>
            </p:blipFill>
            <p:spPr bwMode="auto">
              <a:xfrm>
                <a:off x="1" y="1110"/>
                <a:ext cx="2743200" cy="1780032"/>
              </a:xfrm>
              <a:prstGeom prst="rect">
                <a:avLst/>
              </a:prstGeom>
              <a:grpFill/>
              <a:ln w="9525">
                <a:noFill/>
                <a:miter lim="800000"/>
                <a:headEnd/>
                <a:tailEnd/>
              </a:ln>
            </p:spPr>
          </p:pic>
        </p:grpSp>
        <p:sp>
          <p:nvSpPr>
            <p:cNvPr id="35867" name="任意多边形 43"/>
            <p:cNvSpPr>
              <a:spLocks/>
            </p:cNvSpPr>
            <p:nvPr/>
          </p:nvSpPr>
          <p:spPr bwMode="auto">
            <a:xfrm>
              <a:off x="0" y="0"/>
              <a:ext cx="2843265" cy="1745000"/>
            </a:xfrm>
            <a:custGeom>
              <a:avLst/>
              <a:gdLst>
                <a:gd name="T0" fmla="*/ 2743133 w 2843265"/>
                <a:gd name="T1" fmla="*/ 0 h 1745000"/>
                <a:gd name="T2" fmla="*/ 2843265 w 2843265"/>
                <a:gd name="T3" fmla="*/ 0 h 1745000"/>
                <a:gd name="T4" fmla="*/ 2743133 w 2843265"/>
                <a:gd name="T5" fmla="*/ 103850 h 1745000"/>
                <a:gd name="T6" fmla="*/ 2743133 w 2843265"/>
                <a:gd name="T7" fmla="*/ 0 h 1745000"/>
                <a:gd name="T8" fmla="*/ 2743129 w 2843265"/>
                <a:gd name="T9" fmla="*/ 0 h 1745000"/>
                <a:gd name="T10" fmla="*/ 2743131 w 2843265"/>
                <a:gd name="T11" fmla="*/ 0 h 1745000"/>
                <a:gd name="T12" fmla="*/ 2743131 w 2843265"/>
                <a:gd name="T13" fmla="*/ 103852 h 1745000"/>
                <a:gd name="T14" fmla="*/ 1160736 w 2843265"/>
                <a:gd name="T15" fmla="*/ 1745000 h 1745000"/>
                <a:gd name="T16" fmla="*/ 1011870 w 2843265"/>
                <a:gd name="T17" fmla="*/ 1745000 h 1745000"/>
                <a:gd name="T18" fmla="*/ 2743129 w 2843265"/>
                <a:gd name="T19" fmla="*/ 0 h 1745000"/>
                <a:gd name="T20" fmla="*/ 0 w 2843265"/>
                <a:gd name="T21" fmla="*/ 0 h 1745000"/>
                <a:gd name="T22" fmla="*/ 1 w 2843265"/>
                <a:gd name="T23" fmla="*/ 0 h 1745000"/>
                <a:gd name="T24" fmla="*/ 1 w 2843265"/>
                <a:gd name="T25" fmla="*/ 1745000 h 1745000"/>
                <a:gd name="T26" fmla="*/ 0 w 2843265"/>
                <a:gd name="T27" fmla="*/ 1745000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43265"/>
                <a:gd name="T46" fmla="*/ 0 h 1745000"/>
                <a:gd name="T47" fmla="*/ 2843265 w 2843265"/>
                <a:gd name="T48" fmla="*/ 1745000 h 1745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grpFill/>
            <a:ln w="9525">
              <a:noFill/>
              <a:round/>
              <a:headEnd/>
              <a:tailEnd/>
            </a:ln>
          </p:spPr>
          <p:txBody>
            <a:bodyPr anchor="ctr"/>
            <a:lstStyle/>
            <a:p>
              <a:pPr>
                <a:defRPr/>
              </a:pPr>
              <a:endParaRPr lang="zh-CN" altLang="en-US"/>
            </a:p>
          </p:txBody>
        </p:sp>
      </p:grpSp>
      <p:grpSp>
        <p:nvGrpSpPr>
          <p:cNvPr id="4" name="组合 14"/>
          <p:cNvGrpSpPr>
            <a:grpSpLocks/>
          </p:cNvGrpSpPr>
          <p:nvPr/>
        </p:nvGrpSpPr>
        <p:grpSpPr bwMode="auto">
          <a:xfrm>
            <a:off x="6096000" y="1279525"/>
            <a:ext cx="6096000" cy="1797050"/>
            <a:chOff x="0" y="0"/>
            <a:chExt cx="6095999" cy="1796274"/>
          </a:xfrm>
          <a:solidFill>
            <a:schemeClr val="tx1">
              <a:lumMod val="50000"/>
              <a:lumOff val="50000"/>
            </a:schemeClr>
          </a:solidFill>
        </p:grpSpPr>
        <p:sp>
          <p:nvSpPr>
            <p:cNvPr id="28705" name="矩形 17"/>
            <p:cNvSpPr>
              <a:spLocks noChangeArrowheads="1"/>
            </p:cNvSpPr>
            <p:nvPr/>
          </p:nvSpPr>
          <p:spPr bwMode="auto">
            <a:xfrm>
              <a:off x="0" y="17156"/>
              <a:ext cx="6095999" cy="1745000"/>
            </a:xfrm>
            <a:prstGeom prst="rect">
              <a:avLst/>
            </a:prstGeom>
            <a:grpFill/>
            <a:ln w="9525">
              <a:noFill/>
              <a:miter lim="800000"/>
              <a:headEnd/>
              <a:tailEnd/>
            </a:ln>
          </p:spPr>
          <p:txBody>
            <a:bodyPr anchor="ctr"/>
            <a:lstStyle/>
            <a:p>
              <a:pPr algn="ctr" eaLnBrk="1" hangingPunct="1">
                <a:buFont typeface="Arial" pitchFamily="34" charset="0"/>
                <a:buNone/>
                <a:defRPr/>
              </a:pPr>
              <a:endParaRPr lang="zh-CN" altLang="en-US">
                <a:solidFill>
                  <a:srgbClr val="FFFFFF"/>
                </a:solidFill>
              </a:endParaRPr>
            </a:p>
          </p:txBody>
        </p:sp>
        <p:pic>
          <p:nvPicPr>
            <p:cNvPr id="28706" name="图片 24"/>
            <p:cNvPicPr>
              <a:picLocks noChangeAspect="1" noChangeArrowheads="1"/>
            </p:cNvPicPr>
            <p:nvPr/>
          </p:nvPicPr>
          <p:blipFill>
            <a:blip r:embed="rId4" cstate="print"/>
            <a:srcRect/>
            <a:stretch>
              <a:fillRect/>
            </a:stretch>
          </p:blipFill>
          <p:spPr bwMode="auto">
            <a:xfrm>
              <a:off x="3352800" y="-23"/>
              <a:ext cx="2743200" cy="1798320"/>
            </a:xfrm>
            <a:prstGeom prst="rect">
              <a:avLst/>
            </a:prstGeom>
            <a:grpFill/>
            <a:ln w="9525">
              <a:noFill/>
              <a:miter lim="800000"/>
              <a:headEnd/>
              <a:tailEnd/>
            </a:ln>
          </p:spPr>
        </p:pic>
        <p:sp>
          <p:nvSpPr>
            <p:cNvPr id="28707" name="任意多边形 25"/>
            <p:cNvSpPr>
              <a:spLocks/>
            </p:cNvSpPr>
            <p:nvPr/>
          </p:nvSpPr>
          <p:spPr bwMode="auto">
            <a:xfrm flipV="1">
              <a:off x="2194542" y="17155"/>
              <a:ext cx="2843265" cy="1745000"/>
            </a:xfrm>
            <a:custGeom>
              <a:avLst/>
              <a:gdLst>
                <a:gd name="T0" fmla="*/ 2743133 w 2843265"/>
                <a:gd name="T1" fmla="*/ 0 h 1745000"/>
                <a:gd name="T2" fmla="*/ 2843265 w 2843265"/>
                <a:gd name="T3" fmla="*/ 0 h 1745000"/>
                <a:gd name="T4" fmla="*/ 2743133 w 2843265"/>
                <a:gd name="T5" fmla="*/ 103850 h 1745000"/>
                <a:gd name="T6" fmla="*/ 2743133 w 2843265"/>
                <a:gd name="T7" fmla="*/ 0 h 1745000"/>
                <a:gd name="T8" fmla="*/ 2743129 w 2843265"/>
                <a:gd name="T9" fmla="*/ 0 h 1745000"/>
                <a:gd name="T10" fmla="*/ 2743131 w 2843265"/>
                <a:gd name="T11" fmla="*/ 0 h 1745000"/>
                <a:gd name="T12" fmla="*/ 2743131 w 2843265"/>
                <a:gd name="T13" fmla="*/ 103852 h 1745000"/>
                <a:gd name="T14" fmla="*/ 1160734 w 2843265"/>
                <a:gd name="T15" fmla="*/ 1745000 h 1745000"/>
                <a:gd name="T16" fmla="*/ 1011870 w 2843265"/>
                <a:gd name="T17" fmla="*/ 1745000 h 1745000"/>
                <a:gd name="T18" fmla="*/ 2743129 w 2843265"/>
                <a:gd name="T19" fmla="*/ 0 h 1745000"/>
                <a:gd name="T20" fmla="*/ 0 w 2843265"/>
                <a:gd name="T21" fmla="*/ 0 h 1745000"/>
                <a:gd name="T22" fmla="*/ 1 w 2843265"/>
                <a:gd name="T23" fmla="*/ 0 h 1745000"/>
                <a:gd name="T24" fmla="*/ 1 w 2843265"/>
                <a:gd name="T25" fmla="*/ 1745000 h 1745000"/>
                <a:gd name="T26" fmla="*/ 0 w 2843265"/>
                <a:gd name="T27" fmla="*/ 1745000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43265"/>
                <a:gd name="T46" fmla="*/ 0 h 1745000"/>
                <a:gd name="T47" fmla="*/ 2843265 w 2843265"/>
                <a:gd name="T48" fmla="*/ 1745000 h 1745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grpFill/>
            <a:ln w="9525">
              <a:noFill/>
              <a:round/>
              <a:headEnd/>
              <a:tailEnd/>
            </a:ln>
          </p:spPr>
          <p:txBody>
            <a:bodyPr anchor="ctr"/>
            <a:lstStyle/>
            <a:p>
              <a:pPr>
                <a:defRPr/>
              </a:pPr>
              <a:endParaRPr lang="zh-CN" altLang="en-US"/>
            </a:p>
          </p:txBody>
        </p:sp>
      </p:grpSp>
      <p:grpSp>
        <p:nvGrpSpPr>
          <p:cNvPr id="5" name="组合 22"/>
          <p:cNvGrpSpPr>
            <a:grpSpLocks/>
          </p:cNvGrpSpPr>
          <p:nvPr/>
        </p:nvGrpSpPr>
        <p:grpSpPr bwMode="auto">
          <a:xfrm>
            <a:off x="0" y="4894263"/>
            <a:ext cx="12192000" cy="1963737"/>
            <a:chOff x="0" y="0"/>
            <a:chExt cx="12192000" cy="1963819"/>
          </a:xfrm>
          <a:solidFill>
            <a:schemeClr val="tx1">
              <a:lumMod val="65000"/>
              <a:lumOff val="35000"/>
            </a:schemeClr>
          </a:solidFill>
        </p:grpSpPr>
        <p:sp>
          <p:nvSpPr>
            <p:cNvPr id="28701" name="矩形 15"/>
            <p:cNvSpPr>
              <a:spLocks noChangeArrowheads="1"/>
            </p:cNvSpPr>
            <p:nvPr/>
          </p:nvSpPr>
          <p:spPr bwMode="auto">
            <a:xfrm>
              <a:off x="0" y="1"/>
              <a:ext cx="12192000" cy="1963818"/>
            </a:xfrm>
            <a:prstGeom prst="rect">
              <a:avLst/>
            </a:prstGeom>
            <a:grpFill/>
            <a:ln w="9525">
              <a:noFill/>
              <a:miter lim="800000"/>
              <a:headEnd/>
              <a:tailEnd/>
            </a:ln>
          </p:spPr>
          <p:txBody>
            <a:bodyPr anchor="ctr"/>
            <a:lstStyle/>
            <a:p>
              <a:pPr algn="ctr" eaLnBrk="1" hangingPunct="1">
                <a:buFont typeface="Arial" pitchFamily="34" charset="0"/>
                <a:buNone/>
                <a:defRPr/>
              </a:pPr>
              <a:endParaRPr lang="zh-CN" altLang="en-US">
                <a:solidFill>
                  <a:srgbClr val="FFFFFF"/>
                </a:solidFill>
              </a:endParaRPr>
            </a:p>
          </p:txBody>
        </p:sp>
        <p:grpSp>
          <p:nvGrpSpPr>
            <p:cNvPr id="6" name="组合 21"/>
            <p:cNvGrpSpPr>
              <a:grpSpLocks/>
            </p:cNvGrpSpPr>
            <p:nvPr/>
          </p:nvGrpSpPr>
          <p:grpSpPr bwMode="auto">
            <a:xfrm>
              <a:off x="0" y="0"/>
              <a:ext cx="6741292" cy="1963818"/>
              <a:chOff x="0" y="0"/>
              <a:chExt cx="6741292" cy="1963818"/>
            </a:xfrm>
            <a:grpFill/>
          </p:grpSpPr>
          <p:pic>
            <p:nvPicPr>
              <p:cNvPr id="28703" name="图片 27"/>
              <p:cNvPicPr>
                <a:picLocks noChangeAspect="1" noChangeArrowheads="1"/>
              </p:cNvPicPr>
              <p:nvPr/>
            </p:nvPicPr>
            <p:blipFill>
              <a:blip r:embed="rId5" cstate="print"/>
              <a:srcRect/>
              <a:stretch>
                <a:fillRect/>
              </a:stretch>
            </p:blipFill>
            <p:spPr bwMode="auto">
              <a:xfrm>
                <a:off x="0" y="906"/>
                <a:ext cx="6626352" cy="1962912"/>
              </a:xfrm>
              <a:prstGeom prst="rect">
                <a:avLst/>
              </a:prstGeom>
              <a:grpFill/>
              <a:ln w="9525">
                <a:noFill/>
                <a:miter lim="800000"/>
                <a:headEnd/>
                <a:tailEnd/>
              </a:ln>
            </p:spPr>
          </p:pic>
          <p:sp>
            <p:nvSpPr>
              <p:cNvPr id="28704" name="任意多边形 29"/>
              <p:cNvSpPr>
                <a:spLocks/>
              </p:cNvSpPr>
              <p:nvPr/>
            </p:nvSpPr>
            <p:spPr bwMode="auto">
              <a:xfrm>
                <a:off x="3585626" y="0"/>
                <a:ext cx="3155666" cy="1963818"/>
              </a:xfrm>
              <a:custGeom>
                <a:avLst/>
                <a:gdLst>
                  <a:gd name="T0" fmla="*/ 6315914 w 2843265"/>
                  <a:gd name="T1" fmla="*/ 0 h 1745000"/>
                  <a:gd name="T2" fmla="*/ 6546470 w 2843265"/>
                  <a:gd name="T3" fmla="*/ 0 h 1745000"/>
                  <a:gd name="T4" fmla="*/ 6315914 w 2843265"/>
                  <a:gd name="T5" fmla="*/ 267208 h 1745000"/>
                  <a:gd name="T6" fmla="*/ 6315914 w 2843265"/>
                  <a:gd name="T7" fmla="*/ 0 h 1745000"/>
                  <a:gd name="T8" fmla="*/ 6315909 w 2843265"/>
                  <a:gd name="T9" fmla="*/ 0 h 1745000"/>
                  <a:gd name="T10" fmla="*/ 6315909 w 2843265"/>
                  <a:gd name="T11" fmla="*/ 0 h 1745000"/>
                  <a:gd name="T12" fmla="*/ 6315909 w 2843265"/>
                  <a:gd name="T13" fmla="*/ 267218 h 1745000"/>
                  <a:gd name="T14" fmla="*/ 2672522 w 2843265"/>
                  <a:gd name="T15" fmla="*/ 4489952 h 1745000"/>
                  <a:gd name="T16" fmla="*/ 2329780 w 2843265"/>
                  <a:gd name="T17" fmla="*/ 4489952 h 1745000"/>
                  <a:gd name="T18" fmla="*/ 6315909 w 2843265"/>
                  <a:gd name="T19" fmla="*/ 0 h 1745000"/>
                  <a:gd name="T20" fmla="*/ 0 w 2843265"/>
                  <a:gd name="T21" fmla="*/ 0 h 1745000"/>
                  <a:gd name="T22" fmla="*/ 1 w 2843265"/>
                  <a:gd name="T23" fmla="*/ 0 h 1745000"/>
                  <a:gd name="T24" fmla="*/ 1 w 2843265"/>
                  <a:gd name="T25" fmla="*/ 4489952 h 1745000"/>
                  <a:gd name="T26" fmla="*/ 0 w 2843265"/>
                  <a:gd name="T27" fmla="*/ 4489952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43265"/>
                  <a:gd name="T46" fmla="*/ 0 h 1745000"/>
                  <a:gd name="T47" fmla="*/ 2843265 w 2843265"/>
                  <a:gd name="T48" fmla="*/ 1745000 h 1745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grpFill/>
              <a:ln w="9525">
                <a:noFill/>
                <a:round/>
                <a:headEnd/>
                <a:tailEnd/>
              </a:ln>
            </p:spPr>
            <p:txBody>
              <a:bodyPr anchor="ctr"/>
              <a:lstStyle/>
              <a:p>
                <a:pPr>
                  <a:defRPr/>
                </a:pPr>
                <a:endParaRPr lang="zh-CN" altLang="en-US"/>
              </a:p>
            </p:txBody>
          </p:sp>
        </p:grpSp>
      </p:grpSp>
      <p:sp>
        <p:nvSpPr>
          <p:cNvPr id="31772" name="椭圆 18"/>
          <p:cNvSpPr>
            <a:spLocks noChangeArrowheads="1"/>
          </p:cNvSpPr>
          <p:nvPr/>
        </p:nvSpPr>
        <p:spPr bwMode="auto">
          <a:xfrm>
            <a:off x="979488" y="3144838"/>
            <a:ext cx="1089025"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1773" name="椭圆 31"/>
          <p:cNvSpPr>
            <a:spLocks noChangeArrowheads="1"/>
          </p:cNvSpPr>
          <p:nvPr/>
        </p:nvSpPr>
        <p:spPr bwMode="auto">
          <a:xfrm>
            <a:off x="5511800" y="3144838"/>
            <a:ext cx="1089025"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1774" name="椭圆 32"/>
          <p:cNvSpPr>
            <a:spLocks noChangeArrowheads="1"/>
          </p:cNvSpPr>
          <p:nvPr/>
        </p:nvSpPr>
        <p:spPr bwMode="auto">
          <a:xfrm>
            <a:off x="10045700" y="3144838"/>
            <a:ext cx="1087438"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6872" name="文本框 28"/>
          <p:cNvSpPr txBox="1">
            <a:spLocks noChangeArrowheads="1"/>
          </p:cNvSpPr>
          <p:nvPr/>
        </p:nvSpPr>
        <p:spPr bwMode="auto">
          <a:xfrm>
            <a:off x="2497138" y="1668463"/>
            <a:ext cx="1579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Arial" panose="020B0604020202020204" pitchFamily="34" charset="0"/>
                <a:ea typeface="微软雅黑" panose="020B0503020204020204" pitchFamily="34" charset="-122"/>
              </a:rPr>
              <a:t>TEXT HERE</a:t>
            </a:r>
            <a:endParaRPr lang="zh-CN" altLang="en-US" baseline="-3000">
              <a:solidFill>
                <a:schemeClr val="bg1"/>
              </a:solidFill>
              <a:latin typeface="Arial" panose="020B0604020202020204" pitchFamily="34" charset="0"/>
              <a:ea typeface="微软雅黑" panose="020B0503020204020204" pitchFamily="34" charset="-122"/>
            </a:endParaRPr>
          </a:p>
          <a:p>
            <a:pPr eaLnBrk="1" hangingPunct="1">
              <a:buFont typeface="Arial" panose="020B0604020202020204" pitchFamily="34" charset="0"/>
              <a:buNone/>
            </a:pPr>
            <a:endParaRPr lang="zh-CN" altLang="en-US">
              <a:solidFill>
                <a:schemeClr val="bg1"/>
              </a:solidFill>
              <a:latin typeface="方正正黑简体" panose="02000000000000000000" pitchFamily="2" charset="-122"/>
              <a:ea typeface="方正正黑简体" panose="02000000000000000000" pitchFamily="2" charset="-122"/>
            </a:endParaRPr>
          </a:p>
        </p:txBody>
      </p:sp>
      <p:sp>
        <p:nvSpPr>
          <p:cNvPr id="31776" name="文本框 34"/>
          <p:cNvSpPr txBox="1">
            <a:spLocks noChangeArrowheads="1"/>
          </p:cNvSpPr>
          <p:nvPr/>
        </p:nvSpPr>
        <p:spPr bwMode="auto">
          <a:xfrm>
            <a:off x="2492375" y="2092325"/>
            <a:ext cx="252253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sp>
        <p:nvSpPr>
          <p:cNvPr id="31777" name="文本框 35"/>
          <p:cNvSpPr txBox="1">
            <a:spLocks noChangeArrowheads="1"/>
          </p:cNvSpPr>
          <p:nvPr/>
        </p:nvSpPr>
        <p:spPr bwMode="auto">
          <a:xfrm>
            <a:off x="8089900" y="1687513"/>
            <a:ext cx="1739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Arial" panose="020B0604020202020204" pitchFamily="34" charset="0"/>
                <a:ea typeface="微软雅黑" panose="020B0503020204020204" pitchFamily="34" charset="-122"/>
              </a:rPr>
              <a:t>TEXT HERE</a:t>
            </a:r>
            <a:endParaRPr lang="zh-CN" altLang="en-US" baseline="-3000">
              <a:solidFill>
                <a:schemeClr val="bg1"/>
              </a:solidFill>
              <a:latin typeface="Arial" panose="020B0604020202020204" pitchFamily="34" charset="0"/>
              <a:ea typeface="微软雅黑" panose="020B0503020204020204" pitchFamily="34" charset="-122"/>
            </a:endParaRPr>
          </a:p>
        </p:txBody>
      </p:sp>
      <p:sp>
        <p:nvSpPr>
          <p:cNvPr id="31778" name="文本框 36"/>
          <p:cNvSpPr txBox="1">
            <a:spLocks noChangeArrowheads="1"/>
          </p:cNvSpPr>
          <p:nvPr/>
        </p:nvSpPr>
        <p:spPr bwMode="auto">
          <a:xfrm>
            <a:off x="7056438" y="2078038"/>
            <a:ext cx="25209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sp>
        <p:nvSpPr>
          <p:cNvPr id="31779" name="文本框 37"/>
          <p:cNvSpPr txBox="1">
            <a:spLocks noChangeArrowheads="1"/>
          </p:cNvSpPr>
          <p:nvPr/>
        </p:nvSpPr>
        <p:spPr bwMode="auto">
          <a:xfrm>
            <a:off x="6627813" y="5121275"/>
            <a:ext cx="22367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Arial" panose="020B0604020202020204" pitchFamily="34" charset="0"/>
                <a:ea typeface="微软雅黑" panose="020B0503020204020204" pitchFamily="34" charset="-122"/>
              </a:rPr>
              <a:t>TEXT HERE</a:t>
            </a:r>
            <a:endParaRPr lang="zh-CN" altLang="en-US" baseline="-3000">
              <a:solidFill>
                <a:schemeClr val="bg1"/>
              </a:solidFill>
              <a:latin typeface="Arial" panose="020B0604020202020204" pitchFamily="34" charset="0"/>
              <a:ea typeface="微软雅黑" panose="020B0503020204020204" pitchFamily="34" charset="-122"/>
            </a:endParaRPr>
          </a:p>
        </p:txBody>
      </p:sp>
      <p:sp>
        <p:nvSpPr>
          <p:cNvPr id="31780" name="文本框 38"/>
          <p:cNvSpPr txBox="1">
            <a:spLocks noChangeArrowheads="1"/>
          </p:cNvSpPr>
          <p:nvPr/>
        </p:nvSpPr>
        <p:spPr bwMode="auto">
          <a:xfrm>
            <a:off x="6616700" y="5543550"/>
            <a:ext cx="482441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sp>
        <p:nvSpPr>
          <p:cNvPr id="31781" name="文本框 39"/>
          <p:cNvSpPr txBox="1">
            <a:spLocks noChangeArrowheads="1"/>
          </p:cNvSpPr>
          <p:nvPr/>
        </p:nvSpPr>
        <p:spPr bwMode="auto">
          <a:xfrm>
            <a:off x="6600825" y="5905500"/>
            <a:ext cx="48688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sp>
        <p:nvSpPr>
          <p:cNvPr id="31782" name="文本框 40"/>
          <p:cNvSpPr txBox="1">
            <a:spLocks noChangeArrowheads="1"/>
          </p:cNvSpPr>
          <p:nvPr/>
        </p:nvSpPr>
        <p:spPr bwMode="auto">
          <a:xfrm>
            <a:off x="6632575" y="6235700"/>
            <a:ext cx="48688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pic>
        <p:nvPicPr>
          <p:cNvPr id="31783" name="Group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9038" y="3328988"/>
            <a:ext cx="633412"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84" name="矩形 47"/>
          <p:cNvSpPr>
            <a:spLocks noChangeArrowheads="1"/>
          </p:cNvSpPr>
          <p:nvPr/>
        </p:nvSpPr>
        <p:spPr bwMode="auto">
          <a:xfrm>
            <a:off x="503238" y="4337050"/>
            <a:ext cx="2636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p>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zh-CN" altLang="en-US" sz="1400">
              <a:solidFill>
                <a:srgbClr val="595959"/>
              </a:solidFill>
              <a:latin typeface="方正正黑简体" panose="02000000000000000000" pitchFamily="2" charset="-122"/>
              <a:ea typeface="方正正黑简体" panose="02000000000000000000" pitchFamily="2" charset="-122"/>
            </a:endParaRPr>
          </a:p>
        </p:txBody>
      </p:sp>
      <p:sp>
        <p:nvSpPr>
          <p:cNvPr id="31785" name="矩形 48"/>
          <p:cNvSpPr>
            <a:spLocks noChangeArrowheads="1"/>
          </p:cNvSpPr>
          <p:nvPr/>
        </p:nvSpPr>
        <p:spPr bwMode="auto">
          <a:xfrm>
            <a:off x="4813300" y="4337050"/>
            <a:ext cx="2638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p>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zh-CN" altLang="en-US" sz="1400">
              <a:solidFill>
                <a:srgbClr val="595959"/>
              </a:solidFill>
              <a:latin typeface="方正正黑简体" panose="02000000000000000000" pitchFamily="2" charset="-122"/>
              <a:ea typeface="方正正黑简体" panose="02000000000000000000" pitchFamily="2" charset="-122"/>
            </a:endParaRPr>
          </a:p>
        </p:txBody>
      </p:sp>
      <p:sp>
        <p:nvSpPr>
          <p:cNvPr id="31786" name="矩形 49"/>
          <p:cNvSpPr>
            <a:spLocks noChangeArrowheads="1"/>
          </p:cNvSpPr>
          <p:nvPr/>
        </p:nvSpPr>
        <p:spPr bwMode="auto">
          <a:xfrm>
            <a:off x="9271000" y="4337050"/>
            <a:ext cx="2636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p>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zh-CN" altLang="en-US" sz="1400">
              <a:solidFill>
                <a:srgbClr val="595959"/>
              </a:solidFill>
              <a:latin typeface="方正正黑简体" panose="02000000000000000000" pitchFamily="2" charset="-122"/>
              <a:ea typeface="方正正黑简体" panose="02000000000000000000" pitchFamily="2" charset="-122"/>
            </a:endParaRPr>
          </a:p>
        </p:txBody>
      </p:sp>
      <p:cxnSp>
        <p:nvCxnSpPr>
          <p:cNvPr id="31787" name="曲线连接符 52"/>
          <p:cNvCxnSpPr>
            <a:cxnSpLocks noChangeShapeType="1"/>
            <a:stCxn id="31776" idx="2"/>
          </p:cNvCxnSpPr>
          <p:nvPr/>
        </p:nvCxnSpPr>
        <p:spPr bwMode="auto">
          <a:xfrm rot="5400000">
            <a:off x="2427288" y="2362200"/>
            <a:ext cx="968375" cy="1685925"/>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cxnSp>
        <p:nvCxnSpPr>
          <p:cNvPr id="31788" name="曲线连接符 53"/>
          <p:cNvCxnSpPr>
            <a:cxnSpLocks noChangeShapeType="1"/>
          </p:cNvCxnSpPr>
          <p:nvPr/>
        </p:nvCxnSpPr>
        <p:spPr bwMode="auto">
          <a:xfrm rot="16200000" flipH="1">
            <a:off x="8621713" y="2344738"/>
            <a:ext cx="1074737" cy="1684337"/>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pic>
        <p:nvPicPr>
          <p:cNvPr id="31789" name="Group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1038" y="3035300"/>
            <a:ext cx="5969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14"/>
          <p:cNvGrpSpPr>
            <a:grpSpLocks/>
          </p:cNvGrpSpPr>
          <p:nvPr/>
        </p:nvGrpSpPr>
        <p:grpSpPr bwMode="auto">
          <a:xfrm>
            <a:off x="10285413" y="3367088"/>
            <a:ext cx="565150" cy="644525"/>
            <a:chOff x="0" y="0"/>
            <a:chExt cx="551" cy="628"/>
          </a:xfrm>
        </p:grpSpPr>
        <p:sp>
          <p:nvSpPr>
            <p:cNvPr id="36888" name="Line 1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89" name="Freeform 16"/>
            <p:cNvSpPr>
              <a:spLocks noEditPoints="1"/>
            </p:cNvSpPr>
            <p:nvPr/>
          </p:nvSpPr>
          <p:spPr bwMode="auto">
            <a:xfrm>
              <a:off x="79" y="0"/>
              <a:ext cx="472" cy="628"/>
            </a:xfrm>
            <a:custGeom>
              <a:avLst/>
              <a:gdLst>
                <a:gd name="T0" fmla="*/ 1464918 w 197"/>
                <a:gd name="T1" fmla="*/ 2102016 h 263"/>
                <a:gd name="T2" fmla="*/ 2214056 w 197"/>
                <a:gd name="T3" fmla="*/ 1380626 h 263"/>
                <a:gd name="T4" fmla="*/ 1464918 w 197"/>
                <a:gd name="T5" fmla="*/ 674190 h 263"/>
                <a:gd name="T6" fmla="*/ 728902 w 197"/>
                <a:gd name="T7" fmla="*/ 1380626 h 263"/>
                <a:gd name="T8" fmla="*/ 1464918 w 197"/>
                <a:gd name="T9" fmla="*/ 2102016 h 263"/>
                <a:gd name="T10" fmla="*/ 1464918 w 197"/>
                <a:gd name="T11" fmla="*/ 789630 h 263"/>
                <a:gd name="T12" fmla="*/ 2089391 w 197"/>
                <a:gd name="T13" fmla="*/ 1380626 h 263"/>
                <a:gd name="T14" fmla="*/ 1464918 w 197"/>
                <a:gd name="T15" fmla="*/ 1989150 h 263"/>
                <a:gd name="T16" fmla="*/ 853501 w 197"/>
                <a:gd name="T17" fmla="*/ 1380626 h 263"/>
                <a:gd name="T18" fmla="*/ 1464918 w 197"/>
                <a:gd name="T19" fmla="*/ 789630 h 263"/>
                <a:gd name="T20" fmla="*/ 1464918 w 197"/>
                <a:gd name="T21" fmla="*/ 0 h 263"/>
                <a:gd name="T22" fmla="*/ 0 w 197"/>
                <a:gd name="T23" fmla="*/ 1423373 h 263"/>
                <a:gd name="T24" fmla="*/ 1272761 w 197"/>
                <a:gd name="T25" fmla="*/ 3682071 h 263"/>
                <a:gd name="T26" fmla="*/ 1464918 w 197"/>
                <a:gd name="T27" fmla="*/ 3785679 h 263"/>
                <a:gd name="T28" fmla="*/ 1477974 w 197"/>
                <a:gd name="T29" fmla="*/ 3785679 h 263"/>
                <a:gd name="T30" fmla="*/ 1670224 w 197"/>
                <a:gd name="T31" fmla="*/ 3682071 h 263"/>
                <a:gd name="T32" fmla="*/ 2942961 w 197"/>
                <a:gd name="T33" fmla="*/ 1423373 h 263"/>
                <a:gd name="T34" fmla="*/ 1464918 w 197"/>
                <a:gd name="T35" fmla="*/ 0 h 263"/>
                <a:gd name="T36" fmla="*/ 1477974 w 197"/>
                <a:gd name="T37" fmla="*/ 3525799 h 263"/>
                <a:gd name="T38" fmla="*/ 1464918 w 197"/>
                <a:gd name="T39" fmla="*/ 3538216 h 263"/>
                <a:gd name="T40" fmla="*/ 1446199 w 197"/>
                <a:gd name="T41" fmla="*/ 3525799 h 263"/>
                <a:gd name="T42" fmla="*/ 236635 w 197"/>
                <a:gd name="T43" fmla="*/ 1423373 h 263"/>
                <a:gd name="T44" fmla="*/ 1464918 w 197"/>
                <a:gd name="T45" fmla="*/ 229330 h 263"/>
                <a:gd name="T46" fmla="*/ 2706257 w 197"/>
                <a:gd name="T47" fmla="*/ 1423373 h 263"/>
                <a:gd name="T48" fmla="*/ 1477974 w 197"/>
                <a:gd name="T49" fmla="*/ 3525799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7"/>
                <a:gd name="T76" fmla="*/ 0 h 263"/>
                <a:gd name="T77" fmla="*/ 197 w 197"/>
                <a:gd name="T78" fmla="*/ 263 h 2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7" h="263">
                  <a:moveTo>
                    <a:pt x="98" y="146"/>
                  </a:moveTo>
                  <a:cubicBezTo>
                    <a:pt x="126" y="146"/>
                    <a:pt x="148" y="124"/>
                    <a:pt x="148" y="96"/>
                  </a:cubicBezTo>
                  <a:cubicBezTo>
                    <a:pt x="148" y="69"/>
                    <a:pt x="126" y="47"/>
                    <a:pt x="98" y="47"/>
                  </a:cubicBezTo>
                  <a:cubicBezTo>
                    <a:pt x="71" y="47"/>
                    <a:pt x="49" y="69"/>
                    <a:pt x="49" y="96"/>
                  </a:cubicBezTo>
                  <a:cubicBezTo>
                    <a:pt x="49" y="124"/>
                    <a:pt x="71" y="146"/>
                    <a:pt x="98" y="146"/>
                  </a:cubicBezTo>
                  <a:close/>
                  <a:moveTo>
                    <a:pt x="98" y="55"/>
                  </a:moveTo>
                  <a:cubicBezTo>
                    <a:pt x="121" y="55"/>
                    <a:pt x="140" y="74"/>
                    <a:pt x="140" y="96"/>
                  </a:cubicBezTo>
                  <a:cubicBezTo>
                    <a:pt x="140" y="119"/>
                    <a:pt x="121" y="138"/>
                    <a:pt x="98" y="138"/>
                  </a:cubicBezTo>
                  <a:cubicBezTo>
                    <a:pt x="76" y="138"/>
                    <a:pt x="57" y="119"/>
                    <a:pt x="57" y="96"/>
                  </a:cubicBezTo>
                  <a:cubicBezTo>
                    <a:pt x="57" y="74"/>
                    <a:pt x="76" y="55"/>
                    <a:pt x="98" y="55"/>
                  </a:cubicBezTo>
                  <a:close/>
                  <a:moveTo>
                    <a:pt x="98" y="0"/>
                  </a:moveTo>
                  <a:cubicBezTo>
                    <a:pt x="44" y="0"/>
                    <a:pt x="0" y="44"/>
                    <a:pt x="0" y="99"/>
                  </a:cubicBezTo>
                  <a:cubicBezTo>
                    <a:pt x="0" y="156"/>
                    <a:pt x="49" y="215"/>
                    <a:pt x="85" y="256"/>
                  </a:cubicBezTo>
                  <a:cubicBezTo>
                    <a:pt x="85" y="256"/>
                    <a:pt x="91" y="263"/>
                    <a:pt x="98" y="263"/>
                  </a:cubicBezTo>
                  <a:cubicBezTo>
                    <a:pt x="98" y="263"/>
                    <a:pt x="99" y="263"/>
                    <a:pt x="99" y="263"/>
                  </a:cubicBezTo>
                  <a:cubicBezTo>
                    <a:pt x="106" y="263"/>
                    <a:pt x="112" y="256"/>
                    <a:pt x="112" y="256"/>
                  </a:cubicBezTo>
                  <a:cubicBezTo>
                    <a:pt x="148" y="215"/>
                    <a:pt x="197" y="156"/>
                    <a:pt x="197" y="99"/>
                  </a:cubicBezTo>
                  <a:cubicBezTo>
                    <a:pt x="197" y="44"/>
                    <a:pt x="153" y="0"/>
                    <a:pt x="98" y="0"/>
                  </a:cubicBezTo>
                  <a:close/>
                  <a:moveTo>
                    <a:pt x="99" y="245"/>
                  </a:moveTo>
                  <a:cubicBezTo>
                    <a:pt x="99" y="246"/>
                    <a:pt x="99" y="246"/>
                    <a:pt x="98" y="246"/>
                  </a:cubicBezTo>
                  <a:cubicBezTo>
                    <a:pt x="98" y="246"/>
                    <a:pt x="98" y="246"/>
                    <a:pt x="97" y="245"/>
                  </a:cubicBezTo>
                  <a:cubicBezTo>
                    <a:pt x="67" y="211"/>
                    <a:pt x="16" y="152"/>
                    <a:pt x="16" y="99"/>
                  </a:cubicBezTo>
                  <a:cubicBezTo>
                    <a:pt x="16" y="53"/>
                    <a:pt x="53" y="16"/>
                    <a:pt x="98" y="16"/>
                  </a:cubicBezTo>
                  <a:cubicBezTo>
                    <a:pt x="144" y="16"/>
                    <a:pt x="181" y="53"/>
                    <a:pt x="181" y="99"/>
                  </a:cubicBezTo>
                  <a:cubicBezTo>
                    <a:pt x="181" y="152"/>
                    <a:pt x="130" y="211"/>
                    <a:pt x="99" y="2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1776"/>
                                        </p:tgtEl>
                                        <p:attrNameLst>
                                          <p:attrName>style.visibility</p:attrName>
                                        </p:attrNameLst>
                                      </p:cBhvr>
                                      <p:to>
                                        <p:strVal val="visible"/>
                                      </p:to>
                                    </p:set>
                                    <p:animEffect transition="in" filter="wipe(left)">
                                      <p:cBhvr>
                                        <p:cTn id="10" dur="500"/>
                                        <p:tgtEl>
                                          <p:spTgt spid="31776"/>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1777"/>
                                        </p:tgtEl>
                                        <p:attrNameLst>
                                          <p:attrName>style.visibility</p:attrName>
                                        </p:attrNameLst>
                                      </p:cBhvr>
                                      <p:to>
                                        <p:strVal val="visible"/>
                                      </p:to>
                                    </p:set>
                                    <p:animEffect transition="in" filter="wipe(right)">
                                      <p:cBhvr>
                                        <p:cTn id="13" dur="500"/>
                                        <p:tgtEl>
                                          <p:spTgt spid="3177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778"/>
                                        </p:tgtEl>
                                        <p:attrNameLst>
                                          <p:attrName>style.visibility</p:attrName>
                                        </p:attrNameLst>
                                      </p:cBhvr>
                                      <p:to>
                                        <p:strVal val="visible"/>
                                      </p:to>
                                    </p:set>
                                    <p:animEffect transition="in" filter="wipe(right)">
                                      <p:cBhvr>
                                        <p:cTn id="16" dur="500"/>
                                        <p:tgtEl>
                                          <p:spTgt spid="31778"/>
                                        </p:tgtEl>
                                      </p:cBhvr>
                                    </p:animEffect>
                                  </p:childTnLst>
                                </p:cTn>
                              </p:par>
                              <p:par>
                                <p:cTn id="17" presetID="22" presetClass="entr" presetSubtype="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nodeType="afterGroup">
                            <p:stCondLst>
                              <p:cond delay="500"/>
                            </p:stCondLst>
                            <p:childTnLst>
                              <p:par>
                                <p:cTn id="21" presetID="22" presetClass="entr" presetSubtype="1" fill="hold" nodeType="afterEffect">
                                  <p:stCondLst>
                                    <p:cond delay="0"/>
                                  </p:stCondLst>
                                  <p:childTnLst>
                                    <p:set>
                                      <p:cBhvr>
                                        <p:cTn id="22" dur="1" fill="hold">
                                          <p:stCondLst>
                                            <p:cond delay="0"/>
                                          </p:stCondLst>
                                        </p:cTn>
                                        <p:tgtEl>
                                          <p:spTgt spid="31787"/>
                                        </p:tgtEl>
                                        <p:attrNameLst>
                                          <p:attrName>style.visibility</p:attrName>
                                        </p:attrNameLst>
                                      </p:cBhvr>
                                      <p:to>
                                        <p:strVal val="visible"/>
                                      </p:to>
                                    </p:set>
                                    <p:animEffect transition="in" filter="wipe(up)">
                                      <p:cBhvr>
                                        <p:cTn id="23" dur="500"/>
                                        <p:tgtEl>
                                          <p:spTgt spid="31787"/>
                                        </p:tgtEl>
                                      </p:cBhvr>
                                    </p:animEffect>
                                  </p:childTnLst>
                                </p:cTn>
                              </p:par>
                            </p:childTnLst>
                          </p:cTn>
                        </p:par>
                        <p:par>
                          <p:cTn id="24" fill="hold" nodeType="afterGroup">
                            <p:stCondLst>
                              <p:cond delay="1000"/>
                            </p:stCondLst>
                            <p:childTnLst>
                              <p:par>
                                <p:cTn id="25" presetID="22" presetClass="entr" presetSubtype="2" fill="hold" nodeType="afterEffect">
                                  <p:stCondLst>
                                    <p:cond delay="0"/>
                                  </p:stCondLst>
                                  <p:childTnLst>
                                    <p:set>
                                      <p:cBhvr>
                                        <p:cTn id="26" dur="1" fill="hold">
                                          <p:stCondLst>
                                            <p:cond delay="0"/>
                                          </p:stCondLst>
                                        </p:cTn>
                                        <p:tgtEl>
                                          <p:spTgt spid="31783"/>
                                        </p:tgtEl>
                                        <p:attrNameLst>
                                          <p:attrName>style.visibility</p:attrName>
                                        </p:attrNameLst>
                                      </p:cBhvr>
                                      <p:to>
                                        <p:strVal val="visible"/>
                                      </p:to>
                                    </p:set>
                                    <p:animEffect transition="in" filter="wipe(right)">
                                      <p:cBhvr>
                                        <p:cTn id="27" dur="500"/>
                                        <p:tgtEl>
                                          <p:spTgt spid="31783"/>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1772"/>
                                        </p:tgtEl>
                                        <p:attrNameLst>
                                          <p:attrName>style.visibility</p:attrName>
                                        </p:attrNameLst>
                                      </p:cBhvr>
                                      <p:to>
                                        <p:strVal val="visible"/>
                                      </p:to>
                                    </p:set>
                                    <p:animEffect transition="in" filter="wipe(right)">
                                      <p:cBhvr>
                                        <p:cTn id="30" dur="500"/>
                                        <p:tgtEl>
                                          <p:spTgt spid="31772"/>
                                        </p:tgtEl>
                                      </p:cBhvr>
                                    </p:animEffect>
                                  </p:childTnLst>
                                </p:cTn>
                              </p:par>
                            </p:childTnLst>
                          </p:cTn>
                        </p:par>
                        <p:par>
                          <p:cTn id="31" fill="hold" nodeType="afterGroup">
                            <p:stCondLst>
                              <p:cond delay="1500"/>
                            </p:stCondLst>
                            <p:childTnLst>
                              <p:par>
                                <p:cTn id="32" presetID="16" presetClass="entr" presetSubtype="21" fill="hold" grpId="0" nodeType="afterEffect">
                                  <p:stCondLst>
                                    <p:cond delay="0"/>
                                  </p:stCondLst>
                                  <p:childTnLst>
                                    <p:set>
                                      <p:cBhvr>
                                        <p:cTn id="33" dur="1" fill="hold">
                                          <p:stCondLst>
                                            <p:cond delay="0"/>
                                          </p:stCondLst>
                                        </p:cTn>
                                        <p:tgtEl>
                                          <p:spTgt spid="31784"/>
                                        </p:tgtEl>
                                        <p:attrNameLst>
                                          <p:attrName>style.visibility</p:attrName>
                                        </p:attrNameLst>
                                      </p:cBhvr>
                                      <p:to>
                                        <p:strVal val="visible"/>
                                      </p:to>
                                    </p:set>
                                    <p:animEffect transition="in" filter="barn(inVertical)">
                                      <p:cBhvr>
                                        <p:cTn id="34" dur="500"/>
                                        <p:tgtEl>
                                          <p:spTgt spid="31784"/>
                                        </p:tgtEl>
                                      </p:cBhvr>
                                    </p:animEffect>
                                  </p:childTnLst>
                                </p:cTn>
                              </p:par>
                            </p:childTnLst>
                          </p:cTn>
                        </p:par>
                        <p:par>
                          <p:cTn id="35" fill="hold" nodeType="afterGroup">
                            <p:stCondLst>
                              <p:cond delay="2000"/>
                            </p:stCondLst>
                            <p:childTnLst>
                              <p:par>
                                <p:cTn id="36" presetID="22" presetClass="entr" presetSubtype="1" fill="hold" nodeType="afterEffect">
                                  <p:stCondLst>
                                    <p:cond delay="0"/>
                                  </p:stCondLst>
                                  <p:childTnLst>
                                    <p:set>
                                      <p:cBhvr>
                                        <p:cTn id="37" dur="1" fill="hold">
                                          <p:stCondLst>
                                            <p:cond delay="0"/>
                                          </p:stCondLst>
                                        </p:cTn>
                                        <p:tgtEl>
                                          <p:spTgt spid="31788"/>
                                        </p:tgtEl>
                                        <p:attrNameLst>
                                          <p:attrName>style.visibility</p:attrName>
                                        </p:attrNameLst>
                                      </p:cBhvr>
                                      <p:to>
                                        <p:strVal val="visible"/>
                                      </p:to>
                                    </p:set>
                                    <p:animEffect transition="in" filter="wipe(up)">
                                      <p:cBhvr>
                                        <p:cTn id="38" dur="500"/>
                                        <p:tgtEl>
                                          <p:spTgt spid="31788"/>
                                        </p:tgtEl>
                                      </p:cBhvr>
                                    </p:animEffect>
                                  </p:childTnLst>
                                </p:cTn>
                              </p:par>
                            </p:childTnLst>
                          </p:cTn>
                        </p:par>
                        <p:par>
                          <p:cTn id="39" fill="hold" nodeType="afterGroup">
                            <p:stCondLst>
                              <p:cond delay="2500"/>
                            </p:stCondLst>
                            <p:childTnLst>
                              <p:par>
                                <p:cTn id="40" presetID="2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1774"/>
                                        </p:tgtEl>
                                        <p:attrNameLst>
                                          <p:attrName>style.visibility</p:attrName>
                                        </p:attrNameLst>
                                      </p:cBhvr>
                                      <p:to>
                                        <p:strVal val="visible"/>
                                      </p:to>
                                    </p:set>
                                    <p:animEffect transition="in" filter="wipe(left)">
                                      <p:cBhvr>
                                        <p:cTn id="45" dur="500"/>
                                        <p:tgtEl>
                                          <p:spTgt spid="31774"/>
                                        </p:tgtEl>
                                      </p:cBhvr>
                                    </p:animEffect>
                                  </p:childTnLst>
                                </p:cTn>
                              </p:par>
                            </p:childTnLst>
                          </p:cTn>
                        </p:par>
                        <p:par>
                          <p:cTn id="46" fill="hold" nodeType="afterGroup">
                            <p:stCondLst>
                              <p:cond delay="3000"/>
                            </p:stCondLst>
                            <p:childTnLst>
                              <p:par>
                                <p:cTn id="47" presetID="16" presetClass="entr" presetSubtype="21" fill="hold" grpId="0" nodeType="afterEffect">
                                  <p:stCondLst>
                                    <p:cond delay="0"/>
                                  </p:stCondLst>
                                  <p:childTnLst>
                                    <p:set>
                                      <p:cBhvr>
                                        <p:cTn id="48" dur="1" fill="hold">
                                          <p:stCondLst>
                                            <p:cond delay="0"/>
                                          </p:stCondLst>
                                        </p:cTn>
                                        <p:tgtEl>
                                          <p:spTgt spid="31786"/>
                                        </p:tgtEl>
                                        <p:attrNameLst>
                                          <p:attrName>style.visibility</p:attrName>
                                        </p:attrNameLst>
                                      </p:cBhvr>
                                      <p:to>
                                        <p:strVal val="visible"/>
                                      </p:to>
                                    </p:set>
                                    <p:animEffect transition="in" filter="barn(inVertical)">
                                      <p:cBhvr>
                                        <p:cTn id="49" dur="500"/>
                                        <p:tgtEl>
                                          <p:spTgt spid="31786"/>
                                        </p:tgtEl>
                                      </p:cBhvr>
                                    </p:animEffect>
                                  </p:childTnLst>
                                </p:cTn>
                              </p:par>
                            </p:childTnLst>
                          </p:cTn>
                        </p:par>
                        <p:par>
                          <p:cTn id="50" fill="hold" nodeType="afterGroup">
                            <p:stCondLst>
                              <p:cond delay="350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1779"/>
                                        </p:tgtEl>
                                        <p:attrNameLst>
                                          <p:attrName>style.visibility</p:attrName>
                                        </p:attrNameLst>
                                      </p:cBhvr>
                                      <p:to>
                                        <p:strVal val="visible"/>
                                      </p:to>
                                    </p:set>
                                    <p:animEffect transition="in" filter="wipe(left)">
                                      <p:cBhvr>
                                        <p:cTn id="56" dur="500"/>
                                        <p:tgtEl>
                                          <p:spTgt spid="3177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1780"/>
                                        </p:tgtEl>
                                        <p:attrNameLst>
                                          <p:attrName>style.visibility</p:attrName>
                                        </p:attrNameLst>
                                      </p:cBhvr>
                                      <p:to>
                                        <p:strVal val="visible"/>
                                      </p:to>
                                    </p:set>
                                    <p:animEffect transition="in" filter="wipe(left)">
                                      <p:cBhvr>
                                        <p:cTn id="59" dur="500"/>
                                        <p:tgtEl>
                                          <p:spTgt spid="3178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1782"/>
                                        </p:tgtEl>
                                        <p:attrNameLst>
                                          <p:attrName>style.visibility</p:attrName>
                                        </p:attrNameLst>
                                      </p:cBhvr>
                                      <p:to>
                                        <p:strVal val="visible"/>
                                      </p:to>
                                    </p:set>
                                    <p:animEffect transition="in" filter="wipe(left)">
                                      <p:cBhvr>
                                        <p:cTn id="62" dur="500"/>
                                        <p:tgtEl>
                                          <p:spTgt spid="3178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1781"/>
                                        </p:tgtEl>
                                        <p:attrNameLst>
                                          <p:attrName>style.visibility</p:attrName>
                                        </p:attrNameLst>
                                      </p:cBhvr>
                                      <p:to>
                                        <p:strVal val="visible"/>
                                      </p:to>
                                    </p:set>
                                    <p:animEffect transition="in" filter="wipe(left)">
                                      <p:cBhvr>
                                        <p:cTn id="65" dur="500"/>
                                        <p:tgtEl>
                                          <p:spTgt spid="31781"/>
                                        </p:tgtEl>
                                      </p:cBhvr>
                                    </p:animEffect>
                                  </p:childTnLst>
                                </p:cTn>
                              </p:par>
                            </p:childTnLst>
                          </p:cTn>
                        </p:par>
                        <p:par>
                          <p:cTn id="66" fill="hold" nodeType="afterGroup">
                            <p:stCondLst>
                              <p:cond delay="4000"/>
                            </p:stCondLst>
                            <p:childTnLst>
                              <p:par>
                                <p:cTn id="67" presetID="22" presetClass="entr" presetSubtype="4" fill="hold" grpId="0" nodeType="afterEffect">
                                  <p:stCondLst>
                                    <p:cond delay="0"/>
                                  </p:stCondLst>
                                  <p:childTnLst>
                                    <p:set>
                                      <p:cBhvr>
                                        <p:cTn id="68" dur="1" fill="hold">
                                          <p:stCondLst>
                                            <p:cond delay="0"/>
                                          </p:stCondLst>
                                        </p:cTn>
                                        <p:tgtEl>
                                          <p:spTgt spid="31773"/>
                                        </p:tgtEl>
                                        <p:attrNameLst>
                                          <p:attrName>style.visibility</p:attrName>
                                        </p:attrNameLst>
                                      </p:cBhvr>
                                      <p:to>
                                        <p:strVal val="visible"/>
                                      </p:to>
                                    </p:set>
                                    <p:animEffect transition="in" filter="wipe(down)">
                                      <p:cBhvr>
                                        <p:cTn id="69" dur="500"/>
                                        <p:tgtEl>
                                          <p:spTgt spid="31773"/>
                                        </p:tgtEl>
                                      </p:cBhvr>
                                    </p:animEffect>
                                  </p:childTnLst>
                                </p:cTn>
                              </p:par>
                            </p:childTnLst>
                          </p:cTn>
                        </p:par>
                        <p:par>
                          <p:cTn id="70" fill="hold" nodeType="afterGroup">
                            <p:stCondLst>
                              <p:cond delay="4500"/>
                            </p:stCondLst>
                            <p:childTnLst>
                              <p:par>
                                <p:cTn id="71" presetID="22" presetClass="entr" presetSubtype="4" fill="hold" nodeType="afterEffect">
                                  <p:stCondLst>
                                    <p:cond delay="0"/>
                                  </p:stCondLst>
                                  <p:childTnLst>
                                    <p:set>
                                      <p:cBhvr>
                                        <p:cTn id="72" dur="1" fill="hold">
                                          <p:stCondLst>
                                            <p:cond delay="0"/>
                                          </p:stCondLst>
                                        </p:cTn>
                                        <p:tgtEl>
                                          <p:spTgt spid="31789"/>
                                        </p:tgtEl>
                                        <p:attrNameLst>
                                          <p:attrName>style.visibility</p:attrName>
                                        </p:attrNameLst>
                                      </p:cBhvr>
                                      <p:to>
                                        <p:strVal val="visible"/>
                                      </p:to>
                                    </p:set>
                                    <p:animEffect transition="in" filter="wipe(down)">
                                      <p:cBhvr>
                                        <p:cTn id="73" dur="500"/>
                                        <p:tgtEl>
                                          <p:spTgt spid="31789"/>
                                        </p:tgtEl>
                                      </p:cBhvr>
                                    </p:animEffect>
                                  </p:childTnLst>
                                </p:cTn>
                              </p:par>
                            </p:childTnLst>
                          </p:cTn>
                        </p:par>
                        <p:par>
                          <p:cTn id="74" fill="hold" nodeType="afterGroup">
                            <p:stCondLst>
                              <p:cond delay="5000"/>
                            </p:stCondLst>
                            <p:childTnLst>
                              <p:par>
                                <p:cTn id="75" presetID="16" presetClass="entr" presetSubtype="21" fill="hold" grpId="0" nodeType="afterEffect">
                                  <p:stCondLst>
                                    <p:cond delay="0"/>
                                  </p:stCondLst>
                                  <p:childTnLst>
                                    <p:set>
                                      <p:cBhvr>
                                        <p:cTn id="76" dur="1" fill="hold">
                                          <p:stCondLst>
                                            <p:cond delay="0"/>
                                          </p:stCondLst>
                                        </p:cTn>
                                        <p:tgtEl>
                                          <p:spTgt spid="31785"/>
                                        </p:tgtEl>
                                        <p:attrNameLst>
                                          <p:attrName>style.visibility</p:attrName>
                                        </p:attrNameLst>
                                      </p:cBhvr>
                                      <p:to>
                                        <p:strVal val="visible"/>
                                      </p:to>
                                    </p:set>
                                    <p:animEffect transition="in" filter="barn(inVertical)">
                                      <p:cBhvr>
                                        <p:cTn id="77" dur="500"/>
                                        <p:tgtEl>
                                          <p:spTgt spid="31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72" grpId="0" animBg="1" autoUpdateAnimBg="0"/>
      <p:bldP spid="31773" grpId="0" animBg="1" autoUpdateAnimBg="0"/>
      <p:bldP spid="31774" grpId="0" animBg="1" autoUpdateAnimBg="0"/>
      <p:bldP spid="31776" grpId="0" autoUpdateAnimBg="0"/>
      <p:bldP spid="31777" grpId="0" autoUpdateAnimBg="0"/>
      <p:bldP spid="31778" grpId="0" autoUpdateAnimBg="0"/>
      <p:bldP spid="31779" grpId="0" autoUpdateAnimBg="0"/>
      <p:bldP spid="31780" grpId="0" autoUpdateAnimBg="0"/>
      <p:bldP spid="31781" grpId="0" autoUpdateAnimBg="0"/>
      <p:bldP spid="31782" grpId="0" autoUpdateAnimBg="0"/>
      <p:bldP spid="31784" grpId="0" autoUpdateAnimBg="0"/>
      <p:bldP spid="31785" grpId="0" autoUpdateAnimBg="0"/>
      <p:bldP spid="3178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714500" y="3108325"/>
            <a:ext cx="19891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714500" y="4549775"/>
            <a:ext cx="19891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620838" y="1714500"/>
            <a:ext cx="1973262" cy="369888"/>
          </a:xfrm>
          <a:prstGeom prst="rect">
            <a:avLst/>
          </a:prstGeom>
        </p:spPr>
        <p:txBody>
          <a:bodyPr lIns="91431" tIns="45716" rIns="91431" bIns="45716">
            <a:spAutoFit/>
          </a:bodyPr>
          <a:lstStyle/>
          <a:p>
            <a:pPr eaLnBrk="1" hangingPunct="1">
              <a:buFont typeface="Arial" pitchFamily="34" charset="0"/>
              <a:buNone/>
              <a:defRPr/>
            </a:pPr>
            <a:r>
              <a:rPr lang="en-US" altLang="zh-CN" dirty="0">
                <a:solidFill>
                  <a:schemeClr val="tx1">
                    <a:lumMod val="65000"/>
                    <a:lumOff val="35000"/>
                  </a:schemeClr>
                </a:solidFill>
                <a:latin typeface="Arial Black" pitchFamily="34" charset="0"/>
              </a:rPr>
              <a:t>Your text</a:t>
            </a:r>
            <a:endParaRPr lang="zh-CN" altLang="en-US" dirty="0">
              <a:solidFill>
                <a:schemeClr val="tx1">
                  <a:lumMod val="65000"/>
                  <a:lumOff val="35000"/>
                </a:schemeClr>
              </a:solidFill>
              <a:latin typeface="方正正黑简体" pitchFamily="2" charset="-122"/>
              <a:ea typeface="方正正黑简体" pitchFamily="2" charset="-122"/>
            </a:endParaRPr>
          </a:p>
        </p:txBody>
      </p:sp>
      <p:sp>
        <p:nvSpPr>
          <p:cNvPr id="8" name="矩形 47"/>
          <p:cNvSpPr>
            <a:spLocks noChangeArrowheads="1"/>
          </p:cNvSpPr>
          <p:nvPr/>
        </p:nvSpPr>
        <p:spPr bwMode="auto">
          <a:xfrm>
            <a:off x="1622425" y="2128838"/>
            <a:ext cx="2266950" cy="846137"/>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Font typeface="Arial" charset="0"/>
              <a:buNone/>
              <a:defRPr/>
            </a:pPr>
            <a:r>
              <a:rPr lang="en-US" altLang="zh-CN" sz="1400" dirty="0" smtClean="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9" name="矩形 8"/>
          <p:cNvSpPr/>
          <p:nvPr/>
        </p:nvSpPr>
        <p:spPr>
          <a:xfrm>
            <a:off x="1620838" y="3189288"/>
            <a:ext cx="1897062" cy="369887"/>
          </a:xfrm>
          <a:prstGeom prst="rect">
            <a:avLst/>
          </a:prstGeom>
        </p:spPr>
        <p:txBody>
          <a:bodyPr lIns="91431" tIns="45716" rIns="91431" bIns="45716">
            <a:spAutoFit/>
          </a:bodyPr>
          <a:lstStyle/>
          <a:p>
            <a:pPr eaLnBrk="1" hangingPunct="1">
              <a:buFont typeface="Arial" pitchFamily="34" charset="0"/>
              <a:buNone/>
              <a:defRPr/>
            </a:pPr>
            <a:r>
              <a:rPr lang="en-US" altLang="zh-CN" dirty="0">
                <a:solidFill>
                  <a:schemeClr val="tx1">
                    <a:lumMod val="65000"/>
                    <a:lumOff val="35000"/>
                  </a:schemeClr>
                </a:solidFill>
                <a:latin typeface="Arial Black" pitchFamily="34" charset="0"/>
              </a:rPr>
              <a:t>Your text</a:t>
            </a:r>
            <a:endParaRPr lang="zh-CN" altLang="en-US" dirty="0">
              <a:solidFill>
                <a:schemeClr val="tx1">
                  <a:lumMod val="65000"/>
                  <a:lumOff val="35000"/>
                </a:schemeClr>
              </a:solidFill>
              <a:latin typeface="方正正黑简体" pitchFamily="2" charset="-122"/>
              <a:ea typeface="方正正黑简体" pitchFamily="2" charset="-122"/>
            </a:endParaRPr>
          </a:p>
        </p:txBody>
      </p:sp>
      <p:sp>
        <p:nvSpPr>
          <p:cNvPr id="10" name="矩形 47"/>
          <p:cNvSpPr>
            <a:spLocks noChangeArrowheads="1"/>
          </p:cNvSpPr>
          <p:nvPr/>
        </p:nvSpPr>
        <p:spPr bwMode="auto">
          <a:xfrm>
            <a:off x="1622425" y="3603625"/>
            <a:ext cx="2266950" cy="866775"/>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Font typeface="Arial" charset="0"/>
              <a:buNone/>
              <a:defRPr/>
            </a:pPr>
            <a:r>
              <a:rPr lang="en-US" altLang="zh-CN" sz="1400" dirty="0" smtClean="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11" name="矩形 10"/>
          <p:cNvSpPr/>
          <p:nvPr/>
        </p:nvSpPr>
        <p:spPr>
          <a:xfrm>
            <a:off x="1620838" y="4662488"/>
            <a:ext cx="2036762" cy="369887"/>
          </a:xfrm>
          <a:prstGeom prst="rect">
            <a:avLst/>
          </a:prstGeom>
        </p:spPr>
        <p:txBody>
          <a:bodyPr lIns="91431" tIns="45716" rIns="91431" bIns="45716">
            <a:spAutoFit/>
          </a:bodyPr>
          <a:lstStyle/>
          <a:p>
            <a:pPr eaLnBrk="1" hangingPunct="1">
              <a:buFont typeface="Arial" pitchFamily="34" charset="0"/>
              <a:buNone/>
              <a:defRPr/>
            </a:pPr>
            <a:r>
              <a:rPr lang="en-US" altLang="zh-CN" dirty="0">
                <a:solidFill>
                  <a:schemeClr val="tx1">
                    <a:lumMod val="65000"/>
                    <a:lumOff val="35000"/>
                  </a:schemeClr>
                </a:solidFill>
                <a:latin typeface="Arial Black" pitchFamily="34" charset="0"/>
              </a:rPr>
              <a:t>Your text</a:t>
            </a:r>
            <a:endParaRPr lang="zh-CN" altLang="en-US" dirty="0">
              <a:solidFill>
                <a:schemeClr val="tx1">
                  <a:lumMod val="65000"/>
                  <a:lumOff val="35000"/>
                </a:schemeClr>
              </a:solidFill>
              <a:latin typeface="方正正黑简体" pitchFamily="2" charset="-122"/>
              <a:ea typeface="方正正黑简体" pitchFamily="2" charset="-122"/>
            </a:endParaRPr>
          </a:p>
        </p:txBody>
      </p:sp>
      <p:sp>
        <p:nvSpPr>
          <p:cNvPr id="12" name="矩形 47"/>
          <p:cNvSpPr>
            <a:spLocks noChangeArrowheads="1"/>
          </p:cNvSpPr>
          <p:nvPr/>
        </p:nvSpPr>
        <p:spPr bwMode="auto">
          <a:xfrm>
            <a:off x="1622425" y="5076825"/>
            <a:ext cx="2266950" cy="866775"/>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Font typeface="Arial" charset="0"/>
              <a:buNone/>
              <a:defRPr/>
            </a:pPr>
            <a:r>
              <a:rPr lang="en-US" altLang="zh-CN" sz="1400" dirty="0" smtClean="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p:txBody>
      </p:sp>
      <p:grpSp>
        <p:nvGrpSpPr>
          <p:cNvPr id="2" name="组合 12"/>
          <p:cNvGrpSpPr>
            <a:grpSpLocks/>
          </p:cNvGrpSpPr>
          <p:nvPr/>
        </p:nvGrpSpPr>
        <p:grpSpPr bwMode="auto">
          <a:xfrm>
            <a:off x="4029075" y="3917950"/>
            <a:ext cx="2195513" cy="1893888"/>
            <a:chOff x="3474720" y="4038600"/>
            <a:chExt cx="2331720" cy="1752600"/>
          </a:xfrm>
        </p:grpSpPr>
        <p:sp>
          <p:nvSpPr>
            <p:cNvPr id="37917" name="文本框 99"/>
            <p:cNvSpPr txBox="1">
              <a:spLocks noChangeArrowheads="1"/>
            </p:cNvSpPr>
            <p:nvPr/>
          </p:nvSpPr>
          <p:spPr bwMode="auto">
            <a:xfrm>
              <a:off x="3596111" y="4758444"/>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18" name="文本框 100"/>
            <p:cNvSpPr txBox="1">
              <a:spLocks noChangeArrowheads="1"/>
            </p:cNvSpPr>
            <p:nvPr/>
          </p:nvSpPr>
          <p:spPr bwMode="auto">
            <a:xfrm>
              <a:off x="3596111" y="5299061"/>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19" name="文本框 101"/>
            <p:cNvSpPr txBox="1">
              <a:spLocks noChangeArrowheads="1"/>
            </p:cNvSpPr>
            <p:nvPr/>
          </p:nvSpPr>
          <p:spPr bwMode="auto">
            <a:xfrm>
              <a:off x="3596111" y="4217826"/>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17" name="矩形 16"/>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srgbClr val="7F7F7F"/>
                </a:solidFill>
                <a:latin typeface="Arial" pitchFamily="34" charset="0"/>
                <a:ea typeface="微软雅黑" pitchFamily="34" charset="-122"/>
              </a:endParaRPr>
            </a:p>
          </p:txBody>
        </p:sp>
        <p:cxnSp>
          <p:nvCxnSpPr>
            <p:cNvPr id="18" name="直接连接符 17"/>
            <p:cNvCxnSpPr/>
            <p:nvPr/>
          </p:nvCxnSpPr>
          <p:spPr>
            <a:xfrm>
              <a:off x="3596111" y="4643857"/>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111" y="5188882"/>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3" name="组合 19"/>
          <p:cNvGrpSpPr>
            <a:grpSpLocks/>
          </p:cNvGrpSpPr>
          <p:nvPr/>
        </p:nvGrpSpPr>
        <p:grpSpPr bwMode="auto">
          <a:xfrm>
            <a:off x="6480175" y="3917950"/>
            <a:ext cx="2195513" cy="1893888"/>
            <a:chOff x="3474720" y="4038600"/>
            <a:chExt cx="2331720" cy="1752600"/>
          </a:xfrm>
        </p:grpSpPr>
        <p:sp>
          <p:nvSpPr>
            <p:cNvPr id="37911" name="文本框 106"/>
            <p:cNvSpPr txBox="1">
              <a:spLocks noChangeArrowheads="1"/>
            </p:cNvSpPr>
            <p:nvPr/>
          </p:nvSpPr>
          <p:spPr bwMode="auto">
            <a:xfrm>
              <a:off x="3596111" y="4758444"/>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12" name="文本框 107"/>
            <p:cNvSpPr txBox="1">
              <a:spLocks noChangeArrowheads="1"/>
            </p:cNvSpPr>
            <p:nvPr/>
          </p:nvSpPr>
          <p:spPr bwMode="auto">
            <a:xfrm>
              <a:off x="3596111" y="5299061"/>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13" name="文本框 108"/>
            <p:cNvSpPr txBox="1">
              <a:spLocks noChangeArrowheads="1"/>
            </p:cNvSpPr>
            <p:nvPr/>
          </p:nvSpPr>
          <p:spPr bwMode="auto">
            <a:xfrm>
              <a:off x="3596111" y="4217826"/>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24" name="矩形 23"/>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srgbClr val="7F7F7F"/>
                </a:solidFill>
                <a:latin typeface="Arial" pitchFamily="34" charset="0"/>
                <a:ea typeface="微软雅黑" pitchFamily="34" charset="-122"/>
              </a:endParaRPr>
            </a:p>
          </p:txBody>
        </p:sp>
        <p:cxnSp>
          <p:nvCxnSpPr>
            <p:cNvPr id="25" name="直接连接符 24"/>
            <p:cNvCxnSpPr/>
            <p:nvPr/>
          </p:nvCxnSpPr>
          <p:spPr>
            <a:xfrm>
              <a:off x="3596111" y="4643857"/>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111" y="5188882"/>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4" name="组合 26"/>
          <p:cNvGrpSpPr>
            <a:grpSpLocks/>
          </p:cNvGrpSpPr>
          <p:nvPr/>
        </p:nvGrpSpPr>
        <p:grpSpPr bwMode="auto">
          <a:xfrm>
            <a:off x="8888413" y="3917950"/>
            <a:ext cx="2195512" cy="1893888"/>
            <a:chOff x="3474720" y="4038600"/>
            <a:chExt cx="2331720" cy="1752600"/>
          </a:xfrm>
        </p:grpSpPr>
        <p:sp>
          <p:nvSpPr>
            <p:cNvPr id="37905" name="文本框 113"/>
            <p:cNvSpPr txBox="1">
              <a:spLocks noChangeArrowheads="1"/>
            </p:cNvSpPr>
            <p:nvPr/>
          </p:nvSpPr>
          <p:spPr bwMode="auto">
            <a:xfrm>
              <a:off x="3596111" y="4758444"/>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06" name="文本框 114"/>
            <p:cNvSpPr txBox="1">
              <a:spLocks noChangeArrowheads="1"/>
            </p:cNvSpPr>
            <p:nvPr/>
          </p:nvSpPr>
          <p:spPr bwMode="auto">
            <a:xfrm>
              <a:off x="3596111" y="5299061"/>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07" name="文本框 115"/>
            <p:cNvSpPr txBox="1">
              <a:spLocks noChangeArrowheads="1"/>
            </p:cNvSpPr>
            <p:nvPr/>
          </p:nvSpPr>
          <p:spPr bwMode="auto">
            <a:xfrm>
              <a:off x="3596111" y="4217826"/>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1" name="矩形 30"/>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srgbClr val="7F7F7F"/>
                </a:solidFill>
                <a:latin typeface="Arial" pitchFamily="34" charset="0"/>
                <a:ea typeface="微软雅黑" pitchFamily="34" charset="-122"/>
              </a:endParaRPr>
            </a:p>
          </p:txBody>
        </p:sp>
        <p:cxnSp>
          <p:nvCxnSpPr>
            <p:cNvPr id="32" name="直接连接符 31"/>
            <p:cNvCxnSpPr/>
            <p:nvPr/>
          </p:nvCxnSpPr>
          <p:spPr>
            <a:xfrm>
              <a:off x="3596111" y="4643857"/>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111" y="5188882"/>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3" name="组合 33"/>
          <p:cNvGrpSpPr>
            <a:grpSpLocks/>
          </p:cNvGrpSpPr>
          <p:nvPr/>
        </p:nvGrpSpPr>
        <p:grpSpPr bwMode="auto">
          <a:xfrm>
            <a:off x="4029075" y="1844675"/>
            <a:ext cx="2195513" cy="2074863"/>
            <a:chOff x="3569970" y="1908810"/>
            <a:chExt cx="2331720" cy="1920240"/>
          </a:xfrm>
          <a:effectLst>
            <a:outerShdw blurRad="317500" dist="190500" dir="9000000" algn="r" rotWithShape="0">
              <a:prstClr val="black">
                <a:alpha val="40000"/>
              </a:prstClr>
            </a:outerShdw>
          </a:effectLst>
        </p:grpSpPr>
        <p:sp>
          <p:nvSpPr>
            <p:cNvPr id="35" name="矩形 34"/>
            <p:cNvSpPr/>
            <p:nvPr/>
          </p:nvSpPr>
          <p:spPr>
            <a:xfrm>
              <a:off x="3569970" y="1908810"/>
              <a:ext cx="2331720" cy="19202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04040"/>
                </a:solidFill>
                <a:latin typeface="Arial" pitchFamily="34" charset="0"/>
                <a:ea typeface="微软雅黑" pitchFamily="34" charset="-122"/>
              </a:endParaRPr>
            </a:p>
          </p:txBody>
        </p:sp>
        <p:sp>
          <p:nvSpPr>
            <p:cNvPr id="36" name="Freeform 151"/>
            <p:cNvSpPr>
              <a:spLocks noEditPoints="1"/>
            </p:cNvSpPr>
            <p:nvPr/>
          </p:nvSpPr>
          <p:spPr bwMode="auto">
            <a:xfrm>
              <a:off x="4227505" y="2245256"/>
              <a:ext cx="982931" cy="863887"/>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a:extLst/>
          </p:spPr>
          <p:txBody>
            <a:bodyPr lIns="121920" tIns="60960" rIns="121920" bIns="60960"/>
            <a:lstStyle/>
            <a:p>
              <a:pPr>
                <a:defRPr/>
              </a:pP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648" name="文本框 122"/>
            <p:cNvSpPr txBox="1">
              <a:spLocks noChangeArrowheads="1"/>
            </p:cNvSpPr>
            <p:nvPr/>
          </p:nvSpPr>
          <p:spPr bwMode="auto">
            <a:xfrm>
              <a:off x="3691361" y="3351561"/>
              <a:ext cx="2088938" cy="380522"/>
            </a:xfrm>
            <a:prstGeom prst="rect">
              <a:avLst/>
            </a:prstGeom>
            <a:noFill/>
            <a:ln w="9525">
              <a:noFill/>
              <a:miter lim="800000"/>
              <a:headEnd/>
              <a:tailEnd/>
            </a:ln>
          </p:spPr>
          <p:txBody>
            <a:bodyPr>
              <a:spAutoFit/>
            </a:bodyPr>
            <a:lstStyle/>
            <a:p>
              <a:pPr algn="ctr">
                <a:defRPr/>
              </a:pPr>
              <a:r>
                <a:rPr lang="en-US" altLang="zh-CN" dirty="0">
                  <a:solidFill>
                    <a:srgbClr val="F2F2F2"/>
                  </a:solidFill>
                  <a:latin typeface="Arial" pitchFamily="34" charset="0"/>
                  <a:ea typeface="微软雅黑" pitchFamily="34" charset="-122"/>
                </a:rPr>
                <a:t>TEXT HERE</a:t>
              </a:r>
              <a:endParaRPr lang="zh-CN" altLang="en-US" baseline="-3000" dirty="0">
                <a:solidFill>
                  <a:srgbClr val="F2F2F2"/>
                </a:solidFill>
                <a:latin typeface="Arial" pitchFamily="34" charset="0"/>
                <a:ea typeface="微软雅黑" pitchFamily="34" charset="-122"/>
              </a:endParaRPr>
            </a:p>
          </p:txBody>
        </p:sp>
      </p:grpSp>
      <p:grpSp>
        <p:nvGrpSpPr>
          <p:cNvPr id="14" name="组合 37"/>
          <p:cNvGrpSpPr>
            <a:grpSpLocks/>
          </p:cNvGrpSpPr>
          <p:nvPr/>
        </p:nvGrpSpPr>
        <p:grpSpPr bwMode="auto">
          <a:xfrm>
            <a:off x="6496050" y="1844675"/>
            <a:ext cx="2195513" cy="2074863"/>
            <a:chOff x="6252210" y="1908810"/>
            <a:chExt cx="2331720" cy="1920240"/>
          </a:xfrm>
          <a:effectLst>
            <a:outerShdw blurRad="317500" dist="190500" dir="9000000" algn="r" rotWithShape="0">
              <a:prstClr val="black">
                <a:alpha val="40000"/>
              </a:prstClr>
            </a:outerShdw>
          </a:effectLst>
        </p:grpSpPr>
        <p:sp>
          <p:nvSpPr>
            <p:cNvPr id="39" name="矩形 38"/>
            <p:cNvSpPr/>
            <p:nvPr/>
          </p:nvSpPr>
          <p:spPr>
            <a:xfrm>
              <a:off x="6252210" y="1908810"/>
              <a:ext cx="2331720" cy="19202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Arial" pitchFamily="34" charset="0"/>
                <a:ea typeface="微软雅黑" pitchFamily="34" charset="-122"/>
              </a:endParaRPr>
            </a:p>
          </p:txBody>
        </p:sp>
        <p:sp>
          <p:nvSpPr>
            <p:cNvPr id="26645" name="文本框 125"/>
            <p:cNvSpPr txBox="1">
              <a:spLocks noChangeArrowheads="1"/>
            </p:cNvSpPr>
            <p:nvPr/>
          </p:nvSpPr>
          <p:spPr bwMode="auto">
            <a:xfrm>
              <a:off x="6358428" y="3351561"/>
              <a:ext cx="2088937" cy="351138"/>
            </a:xfrm>
            <a:prstGeom prst="rect">
              <a:avLst/>
            </a:prstGeom>
            <a:noFill/>
            <a:ln w="9525">
              <a:noFill/>
              <a:miter lim="800000"/>
              <a:headEnd/>
              <a:tailEnd/>
            </a:ln>
          </p:spPr>
          <p:txBody>
            <a:bodyPr>
              <a:spAutoFit/>
            </a:bodyPr>
            <a:lstStyle/>
            <a:p>
              <a:pPr algn="ctr">
                <a:defRPr/>
              </a:pPr>
              <a:r>
                <a:rPr lang="en-US" altLang="zh-CN">
                  <a:solidFill>
                    <a:srgbClr val="F2F2F2"/>
                  </a:solidFill>
                  <a:latin typeface="Arial" pitchFamily="34" charset="0"/>
                  <a:ea typeface="微软雅黑" pitchFamily="34" charset="-122"/>
                </a:rPr>
                <a:t>TEXT HERE</a:t>
              </a:r>
              <a:endParaRPr lang="zh-CN" altLang="en-US">
                <a:solidFill>
                  <a:srgbClr val="F2F2F2"/>
                </a:solidFill>
                <a:latin typeface="Arial" pitchFamily="34" charset="0"/>
                <a:ea typeface="微软雅黑" pitchFamily="34" charset="-122"/>
              </a:endParaRPr>
            </a:p>
          </p:txBody>
        </p:sp>
      </p:grpSp>
      <p:grpSp>
        <p:nvGrpSpPr>
          <p:cNvPr id="15" name="组合 40"/>
          <p:cNvGrpSpPr>
            <a:grpSpLocks/>
          </p:cNvGrpSpPr>
          <p:nvPr/>
        </p:nvGrpSpPr>
        <p:grpSpPr bwMode="auto">
          <a:xfrm>
            <a:off x="8896350" y="1844675"/>
            <a:ext cx="2195513" cy="2074863"/>
            <a:chOff x="9025890" y="1908810"/>
            <a:chExt cx="2331720" cy="1920240"/>
          </a:xfrm>
          <a:effectLst>
            <a:outerShdw blurRad="317500" dist="190500" dir="9000000" algn="r" rotWithShape="0">
              <a:prstClr val="black">
                <a:alpha val="40000"/>
              </a:prstClr>
            </a:outerShdw>
          </a:effectLst>
        </p:grpSpPr>
        <p:sp>
          <p:nvSpPr>
            <p:cNvPr id="42" name="矩形 41"/>
            <p:cNvSpPr/>
            <p:nvPr/>
          </p:nvSpPr>
          <p:spPr>
            <a:xfrm>
              <a:off x="9025890" y="1908810"/>
              <a:ext cx="2331720" cy="19202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04040"/>
                </a:solidFill>
                <a:latin typeface="Arial" pitchFamily="34" charset="0"/>
                <a:ea typeface="微软雅黑" pitchFamily="34" charset="-122"/>
              </a:endParaRPr>
            </a:p>
          </p:txBody>
        </p:sp>
        <p:sp>
          <p:nvSpPr>
            <p:cNvPr id="43" name="Freeform 145"/>
            <p:cNvSpPr>
              <a:spLocks noEditPoints="1"/>
            </p:cNvSpPr>
            <p:nvPr/>
          </p:nvSpPr>
          <p:spPr bwMode="auto">
            <a:xfrm>
              <a:off x="9712087" y="2281986"/>
              <a:ext cx="959326" cy="827158"/>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lumMod val="95000"/>
              </a:schemeClr>
            </a:solidFill>
            <a:ln>
              <a:noFill/>
            </a:ln>
            <a:extLst/>
          </p:spPr>
          <p:txBody>
            <a:bodyPr lIns="121920" tIns="60960" rIns="121920" bIns="60960"/>
            <a:lstStyle/>
            <a:p>
              <a:pPr>
                <a:defRPr/>
              </a:pP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643" name="文本框 129"/>
            <p:cNvSpPr txBox="1">
              <a:spLocks noChangeArrowheads="1"/>
            </p:cNvSpPr>
            <p:nvPr/>
          </p:nvSpPr>
          <p:spPr bwMode="auto">
            <a:xfrm>
              <a:off x="9140537" y="3351561"/>
              <a:ext cx="2087251" cy="379053"/>
            </a:xfrm>
            <a:prstGeom prst="rect">
              <a:avLst/>
            </a:prstGeom>
            <a:noFill/>
            <a:ln w="9525">
              <a:noFill/>
              <a:miter lim="800000"/>
              <a:headEnd/>
              <a:tailEnd/>
            </a:ln>
          </p:spPr>
          <p:txBody>
            <a:bodyPr>
              <a:spAutoFit/>
            </a:bodyPr>
            <a:lstStyle/>
            <a:p>
              <a:pPr algn="ctr">
                <a:defRPr/>
              </a:pPr>
              <a:r>
                <a:rPr lang="en-US" altLang="zh-CN">
                  <a:solidFill>
                    <a:srgbClr val="F2F2F2"/>
                  </a:solidFill>
                  <a:latin typeface="Arial" pitchFamily="34" charset="0"/>
                  <a:ea typeface="微软雅黑" pitchFamily="34" charset="-122"/>
                </a:rPr>
                <a:t>TEXT HERE</a:t>
              </a:r>
              <a:endParaRPr lang="zh-CN" altLang="en-US">
                <a:solidFill>
                  <a:srgbClr val="F2F2F2"/>
                </a:solidFill>
                <a:latin typeface="Arial" pitchFamily="34" charset="0"/>
                <a:ea typeface="微软雅黑" pitchFamily="34" charset="-122"/>
              </a:endParaRPr>
            </a:p>
          </p:txBody>
        </p:sp>
      </p:grpSp>
      <p:sp>
        <p:nvSpPr>
          <p:cNvPr id="45" name="Freeform 123"/>
          <p:cNvSpPr>
            <a:spLocks noEditPoints="1"/>
          </p:cNvSpPr>
          <p:nvPr/>
        </p:nvSpPr>
        <p:spPr bwMode="auto">
          <a:xfrm>
            <a:off x="7189788" y="2427288"/>
            <a:ext cx="806450" cy="569912"/>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lumMod val="95000"/>
            </a:schemeClr>
          </a:solidFill>
          <a:ln>
            <a:noFill/>
          </a:ln>
          <a:extLst/>
        </p:spPr>
        <p:txBody>
          <a:bodyPr lIns="91431" tIns="45716" rIns="91431" bIns="45716"/>
          <a:lstStyle/>
          <a:p>
            <a:pPr>
              <a:defRPr/>
            </a:pPr>
            <a:endParaRPr lang="zh-CN" altLang="en-US" sz="2489"/>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125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nodeType="withEffect">
                                  <p:stCondLst>
                                    <p:cond delay="1500"/>
                                  </p:stCondLst>
                                  <p:childTnLst>
                                    <p:set>
                                      <p:cBhvr>
                                        <p:cTn id="15" dur="1" fill="hold">
                                          <p:stCondLst>
                                            <p:cond delay="0"/>
                                          </p:stCondLst>
                                        </p:cTn>
                                        <p:tgtEl>
                                          <p:spTgt spid="45"/>
                                        </p:tgtEl>
                                        <p:attrNameLst>
                                          <p:attrName>style.visibility</p:attrName>
                                        </p:attrNameLst>
                                      </p:cBhvr>
                                      <p:to>
                                        <p:strVal val="visible"/>
                                      </p:to>
                                    </p:set>
                                    <p:animEffect transition="in" filter="barn(inVertical)">
                                      <p:cBhvr>
                                        <p:cTn id="16" dur="250"/>
                                        <p:tgtEl>
                                          <p:spTgt spid="45"/>
                                        </p:tgtEl>
                                      </p:cBhvr>
                                    </p:animEffect>
                                  </p:childTnLst>
                                </p:cTn>
                              </p:par>
                              <p:par>
                                <p:cTn id="17" presetID="16" presetClass="entr" presetSubtype="21" fill="hold" nodeType="withEffect">
                                  <p:stCondLst>
                                    <p:cond delay="125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6" presetClass="entr" presetSubtype="21" fill="hold" nodeType="withEffect">
                                  <p:stCondLst>
                                    <p:cond delay="225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par>
                          <p:cTn id="26" fill="hold" nodeType="afterGroup">
                            <p:stCondLst>
                              <p:cond delay="2750"/>
                            </p:stCondLst>
                            <p:childTnLst>
                              <p:par>
                                <p:cTn id="27" presetID="14" presetClass="entr" presetSubtype="1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par>
                                <p:cTn id="30" presetID="14" presetClass="entr" presetSubtype="1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randombar(horizontal)">
                                      <p:cBhvr>
                                        <p:cTn id="38" dur="500"/>
                                        <p:tgtEl>
                                          <p:spTgt spid="8"/>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randombar(horizontal)">
                                      <p:cBhvr>
                                        <p:cTn id="44" dur="500"/>
                                        <p:tgtEl>
                                          <p:spTgt spid="10"/>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randombar(horizontal)">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itchFamily="34" charset="-122"/>
                <a:ea typeface="微软雅黑" pitchFamily="34" charset="-122"/>
              </a:rPr>
              <a:t>YOUR TEXT HERE</a:t>
            </a:r>
            <a:endParaRPr lang="zh-CN" altLang="en-US" sz="33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a:grpSpLocks/>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3" name="组合 15"/>
          <p:cNvGrpSpPr>
            <a:grpSpLocks/>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4" name="组合 18"/>
          <p:cNvGrpSpPr>
            <a:grpSpLocks/>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5" name="组合 21"/>
          <p:cNvGrpSpPr>
            <a:grpSpLocks/>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05</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nodeType="afterGroup">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nodeType="afterGroup">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nodeType="afterGroup">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
          <p:cNvSpPr>
            <a:spLocks noChangeArrowheads="1"/>
          </p:cNvSpPr>
          <p:nvPr/>
        </p:nvSpPr>
        <p:spPr bwMode="auto">
          <a:xfrm>
            <a:off x="1433513" y="1646238"/>
            <a:ext cx="3933825" cy="4079875"/>
          </a:xfrm>
          <a:prstGeom prst="ellipse">
            <a:avLst/>
          </a:prstGeom>
          <a:noFill/>
          <a:ln w="9525">
            <a:solidFill>
              <a:schemeClr val="tx1">
                <a:lumMod val="65000"/>
                <a:lumOff val="35000"/>
              </a:schemeClr>
            </a:solidFill>
            <a:prstDash val="dash"/>
            <a:bevel/>
            <a:headEnd/>
            <a:tailEnd/>
          </a:ln>
        </p:spPr>
        <p:txBody>
          <a:bodyPr lIns="81173" tIns="40587" rIns="81173" bIns="40587"/>
          <a:lstStyle/>
          <a:p>
            <a:pPr>
              <a:defRPr/>
            </a:pPr>
            <a:endParaRPr lang="zh-CN" altLang="zh-CN" sz="1500"/>
          </a:p>
        </p:txBody>
      </p:sp>
      <p:sp>
        <p:nvSpPr>
          <p:cNvPr id="6" name="Oval 13"/>
          <p:cNvSpPr>
            <a:spLocks noChangeArrowheads="1"/>
          </p:cNvSpPr>
          <p:nvPr/>
        </p:nvSpPr>
        <p:spPr bwMode="auto">
          <a:xfrm>
            <a:off x="2001838" y="3548063"/>
            <a:ext cx="1492250" cy="1546225"/>
          </a:xfrm>
          <a:prstGeom prst="ellipse">
            <a:avLst/>
          </a:prstGeom>
          <a:solidFill>
            <a:srgbClr val="DCDADA"/>
          </a:solidFill>
          <a:ln w="9525">
            <a:noFill/>
            <a:bevel/>
            <a:headEnd/>
            <a:tailEnd/>
          </a:ln>
          <a:effectLst>
            <a:outerShdw blurRad="317500" dist="190500" dir="9000000" algn="r" rotWithShape="0">
              <a:prstClr val="black">
                <a:alpha val="40000"/>
              </a:prstClr>
            </a:outerShdw>
          </a:effectLst>
        </p:spPr>
        <p:txBody>
          <a:bodyPr lIns="81173" tIns="40587" rIns="81173" bIns="40587"/>
          <a:lstStyle/>
          <a:p>
            <a:pPr>
              <a:defRPr/>
            </a:pPr>
            <a:endParaRPr lang="zh-CN" altLang="zh-CN" sz="1500"/>
          </a:p>
        </p:txBody>
      </p:sp>
      <p:sp>
        <p:nvSpPr>
          <p:cNvPr id="7" name="Oval 14"/>
          <p:cNvSpPr>
            <a:spLocks noChangeArrowheads="1"/>
          </p:cNvSpPr>
          <p:nvPr/>
        </p:nvSpPr>
        <p:spPr bwMode="auto">
          <a:xfrm>
            <a:off x="2127250" y="3678238"/>
            <a:ext cx="1227138" cy="1273175"/>
          </a:xfrm>
          <a:prstGeom prst="ellipse">
            <a:avLst/>
          </a:prstGeom>
          <a:solidFill>
            <a:schemeClr val="tx1">
              <a:lumMod val="65000"/>
              <a:lumOff val="35000"/>
            </a:schemeClr>
          </a:solidFill>
          <a:ln w="9525">
            <a:noFill/>
            <a:bevel/>
            <a:headEnd/>
            <a:tailEnd/>
          </a:ln>
        </p:spPr>
        <p:txBody>
          <a:bodyPr lIns="81173" tIns="40587" rIns="81173" bIns="40587"/>
          <a:lstStyle/>
          <a:p>
            <a:pPr>
              <a:defRPr/>
            </a:pPr>
            <a:endParaRPr lang="zh-CN" altLang="zh-CN" sz="1500"/>
          </a:p>
        </p:txBody>
      </p:sp>
      <p:sp>
        <p:nvSpPr>
          <p:cNvPr id="8" name="Oval 18"/>
          <p:cNvSpPr>
            <a:spLocks noChangeArrowheads="1"/>
          </p:cNvSpPr>
          <p:nvPr/>
        </p:nvSpPr>
        <p:spPr bwMode="auto">
          <a:xfrm>
            <a:off x="3484563" y="3294063"/>
            <a:ext cx="1492250" cy="1549400"/>
          </a:xfrm>
          <a:prstGeom prst="ellipse">
            <a:avLst/>
          </a:prstGeom>
          <a:solidFill>
            <a:srgbClr val="DCDADA"/>
          </a:solidFill>
          <a:ln w="9525">
            <a:noFill/>
            <a:bevel/>
            <a:headEnd/>
            <a:tailEnd/>
          </a:ln>
          <a:effectLst>
            <a:outerShdw blurRad="317500" dist="190500" dir="9000000" algn="r" rotWithShape="0">
              <a:prstClr val="black">
                <a:alpha val="40000"/>
              </a:prstClr>
            </a:outerShdw>
          </a:effectLst>
        </p:spPr>
        <p:txBody>
          <a:bodyPr lIns="81173" tIns="40587" rIns="81173" bIns="40587"/>
          <a:lstStyle/>
          <a:p>
            <a:pPr>
              <a:defRPr/>
            </a:pPr>
            <a:endParaRPr lang="zh-CN" altLang="zh-CN" sz="1500"/>
          </a:p>
        </p:txBody>
      </p:sp>
      <p:sp>
        <p:nvSpPr>
          <p:cNvPr id="9" name="Oval 19"/>
          <p:cNvSpPr>
            <a:spLocks noChangeArrowheads="1"/>
          </p:cNvSpPr>
          <p:nvPr/>
        </p:nvSpPr>
        <p:spPr bwMode="auto">
          <a:xfrm>
            <a:off x="3609975" y="3424238"/>
            <a:ext cx="1228725" cy="1274762"/>
          </a:xfrm>
          <a:prstGeom prst="ellipse">
            <a:avLst/>
          </a:prstGeom>
          <a:solidFill>
            <a:schemeClr val="tx1">
              <a:lumMod val="65000"/>
              <a:lumOff val="35000"/>
            </a:schemeClr>
          </a:solidFill>
          <a:ln w="9525">
            <a:noFill/>
            <a:bevel/>
            <a:headEnd/>
            <a:tailEnd/>
          </a:ln>
        </p:spPr>
        <p:txBody>
          <a:bodyPr lIns="81173" tIns="40587" rIns="81173" bIns="40587"/>
          <a:lstStyle/>
          <a:p>
            <a:pPr>
              <a:defRPr/>
            </a:pPr>
            <a:endParaRPr lang="zh-CN" altLang="zh-CN" sz="1500"/>
          </a:p>
        </p:txBody>
      </p:sp>
      <p:sp>
        <p:nvSpPr>
          <p:cNvPr id="10" name="Oval 23"/>
          <p:cNvSpPr>
            <a:spLocks noChangeArrowheads="1"/>
          </p:cNvSpPr>
          <p:nvPr/>
        </p:nvSpPr>
        <p:spPr bwMode="auto">
          <a:xfrm>
            <a:off x="2492375" y="2120900"/>
            <a:ext cx="1490663" cy="1547813"/>
          </a:xfrm>
          <a:prstGeom prst="ellipse">
            <a:avLst/>
          </a:prstGeom>
          <a:solidFill>
            <a:srgbClr val="DCDADA"/>
          </a:solidFill>
          <a:ln w="9525">
            <a:noFill/>
            <a:bevel/>
            <a:headEnd/>
            <a:tailEnd/>
          </a:ln>
          <a:effectLst>
            <a:outerShdw blurRad="317500" dist="190500" dir="9000000" algn="r" rotWithShape="0">
              <a:prstClr val="black">
                <a:alpha val="40000"/>
              </a:prstClr>
            </a:outerShdw>
          </a:effectLst>
        </p:spPr>
        <p:txBody>
          <a:bodyPr lIns="81173" tIns="40587" rIns="81173" bIns="40587"/>
          <a:lstStyle/>
          <a:p>
            <a:pPr>
              <a:defRPr/>
            </a:pPr>
            <a:endParaRPr lang="zh-CN" altLang="zh-CN" sz="1500"/>
          </a:p>
        </p:txBody>
      </p:sp>
      <p:sp>
        <p:nvSpPr>
          <p:cNvPr id="11" name="Oval 24"/>
          <p:cNvSpPr>
            <a:spLocks noChangeArrowheads="1"/>
          </p:cNvSpPr>
          <p:nvPr/>
        </p:nvSpPr>
        <p:spPr bwMode="auto">
          <a:xfrm>
            <a:off x="2617788" y="2249488"/>
            <a:ext cx="1228725" cy="1274762"/>
          </a:xfrm>
          <a:prstGeom prst="ellipse">
            <a:avLst/>
          </a:prstGeom>
          <a:solidFill>
            <a:schemeClr val="tx1">
              <a:lumMod val="65000"/>
              <a:lumOff val="35000"/>
            </a:schemeClr>
          </a:solidFill>
          <a:ln w="9525">
            <a:noFill/>
            <a:bevel/>
            <a:headEnd/>
            <a:tailEnd/>
          </a:ln>
        </p:spPr>
        <p:txBody>
          <a:bodyPr lIns="81173" tIns="40587" rIns="81173" bIns="40587"/>
          <a:lstStyle/>
          <a:p>
            <a:pPr>
              <a:defRPr/>
            </a:pPr>
            <a:endParaRPr lang="zh-CN" altLang="zh-CN" sz="1500"/>
          </a:p>
        </p:txBody>
      </p:sp>
      <p:sp>
        <p:nvSpPr>
          <p:cNvPr id="12" name="TextBox 10"/>
          <p:cNvSpPr>
            <a:spLocks noChangeArrowheads="1"/>
          </p:cNvSpPr>
          <p:nvPr/>
        </p:nvSpPr>
        <p:spPr bwMode="auto">
          <a:xfrm>
            <a:off x="5803900" y="1677988"/>
            <a:ext cx="1189038" cy="328612"/>
          </a:xfrm>
          <a:prstGeom prst="rect">
            <a:avLst/>
          </a:prstGeom>
          <a:noFill/>
          <a:ln w="9525">
            <a:noFill/>
            <a:bevel/>
            <a:headEnd/>
            <a:tailEnd/>
          </a:ln>
        </p:spPr>
        <p:txBody>
          <a:bodyPr wrap="none" lIns="81173" tIns="40587" rIns="81173" bIns="40587">
            <a:spAutoFit/>
          </a:bodyPr>
          <a:lstStyle/>
          <a:p>
            <a:pPr eaLnBrk="1" hangingPunct="1">
              <a:buFont typeface="Arial" pitchFamily="34" charset="0"/>
              <a:buNone/>
              <a:defRPr/>
            </a:pPr>
            <a:r>
              <a:rPr lang="en-US" altLang="zh-CN" sz="1600" dirty="0">
                <a:solidFill>
                  <a:schemeClr val="tx1">
                    <a:lumMod val="65000"/>
                    <a:lumOff val="35000"/>
                  </a:schemeClr>
                </a:solidFill>
                <a:latin typeface="Arial Black" pitchFamily="34" charset="0"/>
              </a:rPr>
              <a:t>Your text</a:t>
            </a:r>
            <a:endParaRPr lang="zh-CN" altLang="en-US" sz="1600" dirty="0">
              <a:solidFill>
                <a:schemeClr val="tx1">
                  <a:lumMod val="65000"/>
                  <a:lumOff val="35000"/>
                </a:schemeClr>
              </a:solidFill>
              <a:latin typeface="方正正黑简体" pitchFamily="2" charset="-122"/>
              <a:ea typeface="方正正黑简体" pitchFamily="2" charset="-122"/>
            </a:endParaRPr>
          </a:p>
        </p:txBody>
      </p:sp>
      <p:sp>
        <p:nvSpPr>
          <p:cNvPr id="13" name="TextBox 11"/>
          <p:cNvSpPr>
            <a:spLocks noChangeArrowheads="1"/>
          </p:cNvSpPr>
          <p:nvPr/>
        </p:nvSpPr>
        <p:spPr bwMode="auto">
          <a:xfrm>
            <a:off x="5803900" y="2016125"/>
            <a:ext cx="433705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14" name="TextBox 12"/>
          <p:cNvSpPr>
            <a:spLocks noChangeArrowheads="1"/>
          </p:cNvSpPr>
          <p:nvPr/>
        </p:nvSpPr>
        <p:spPr bwMode="auto">
          <a:xfrm>
            <a:off x="2833688" y="2562225"/>
            <a:ext cx="8143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文本一</a:t>
            </a:r>
            <a:endParaRPr lang="zh-CN" altLang="en-US"/>
          </a:p>
        </p:txBody>
      </p:sp>
      <p:sp>
        <p:nvSpPr>
          <p:cNvPr id="15" name="TextBox 14"/>
          <p:cNvSpPr>
            <a:spLocks noChangeArrowheads="1"/>
          </p:cNvSpPr>
          <p:nvPr/>
        </p:nvSpPr>
        <p:spPr bwMode="auto">
          <a:xfrm>
            <a:off x="2312988" y="4029075"/>
            <a:ext cx="8143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文本二</a:t>
            </a:r>
            <a:endParaRPr lang="zh-CN" altLang="en-US"/>
          </a:p>
        </p:txBody>
      </p:sp>
      <p:sp>
        <p:nvSpPr>
          <p:cNvPr id="16" name="TextBox 15"/>
          <p:cNvSpPr>
            <a:spLocks noChangeArrowheads="1"/>
          </p:cNvSpPr>
          <p:nvPr/>
        </p:nvSpPr>
        <p:spPr bwMode="auto">
          <a:xfrm>
            <a:off x="3848100" y="3716338"/>
            <a:ext cx="814388"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文本三</a:t>
            </a:r>
            <a:endParaRPr lang="zh-CN" altLang="en-US"/>
          </a:p>
        </p:txBody>
      </p:sp>
      <p:sp>
        <p:nvSpPr>
          <p:cNvPr id="17" name="TextBox 16"/>
          <p:cNvSpPr>
            <a:spLocks noChangeArrowheads="1"/>
          </p:cNvSpPr>
          <p:nvPr/>
        </p:nvSpPr>
        <p:spPr bwMode="auto">
          <a:xfrm>
            <a:off x="5803900" y="3119438"/>
            <a:ext cx="1189038" cy="328612"/>
          </a:xfrm>
          <a:prstGeom prst="rect">
            <a:avLst/>
          </a:prstGeom>
          <a:noFill/>
          <a:ln w="9525">
            <a:noFill/>
            <a:bevel/>
            <a:headEnd/>
            <a:tailEnd/>
          </a:ln>
        </p:spPr>
        <p:txBody>
          <a:bodyPr wrap="none" lIns="81173" tIns="40587" rIns="81173" bIns="40587">
            <a:spAutoFit/>
          </a:bodyPr>
          <a:lstStyle/>
          <a:p>
            <a:pPr eaLnBrk="1" hangingPunct="1">
              <a:buFont typeface="Arial" pitchFamily="34" charset="0"/>
              <a:buNone/>
              <a:defRPr/>
            </a:pPr>
            <a:r>
              <a:rPr lang="en-US" altLang="zh-CN" sz="1600" dirty="0">
                <a:solidFill>
                  <a:schemeClr val="tx1">
                    <a:lumMod val="65000"/>
                    <a:lumOff val="35000"/>
                  </a:schemeClr>
                </a:solidFill>
                <a:latin typeface="Arial Black" pitchFamily="34" charset="0"/>
              </a:rPr>
              <a:t>Your text</a:t>
            </a:r>
            <a:endParaRPr lang="zh-CN" altLang="en-US" sz="1600" dirty="0">
              <a:solidFill>
                <a:schemeClr val="tx1">
                  <a:lumMod val="65000"/>
                  <a:lumOff val="35000"/>
                </a:schemeClr>
              </a:solidFill>
              <a:latin typeface="方正正黑简体" pitchFamily="2" charset="-122"/>
              <a:ea typeface="方正正黑简体" pitchFamily="2" charset="-122"/>
            </a:endParaRPr>
          </a:p>
        </p:txBody>
      </p:sp>
      <p:sp>
        <p:nvSpPr>
          <p:cNvPr id="18" name="TextBox 17"/>
          <p:cNvSpPr>
            <a:spLocks noChangeArrowheads="1"/>
          </p:cNvSpPr>
          <p:nvPr/>
        </p:nvSpPr>
        <p:spPr bwMode="auto">
          <a:xfrm>
            <a:off x="5803900" y="3455988"/>
            <a:ext cx="4337050"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19" name="TextBox 18"/>
          <p:cNvSpPr>
            <a:spLocks noChangeArrowheads="1"/>
          </p:cNvSpPr>
          <p:nvPr/>
        </p:nvSpPr>
        <p:spPr bwMode="auto">
          <a:xfrm>
            <a:off x="5803900" y="4548188"/>
            <a:ext cx="1189038" cy="328612"/>
          </a:xfrm>
          <a:prstGeom prst="rect">
            <a:avLst/>
          </a:prstGeom>
          <a:noFill/>
          <a:ln w="9525">
            <a:noFill/>
            <a:bevel/>
            <a:headEnd/>
            <a:tailEnd/>
          </a:ln>
        </p:spPr>
        <p:txBody>
          <a:bodyPr wrap="none" lIns="81173" tIns="40587" rIns="81173" bIns="40587">
            <a:spAutoFit/>
          </a:bodyPr>
          <a:lstStyle/>
          <a:p>
            <a:pPr eaLnBrk="1" hangingPunct="1">
              <a:buFont typeface="Arial" pitchFamily="34" charset="0"/>
              <a:buNone/>
              <a:defRPr/>
            </a:pPr>
            <a:r>
              <a:rPr lang="en-US" altLang="zh-CN" sz="1600" dirty="0">
                <a:solidFill>
                  <a:schemeClr val="tx1">
                    <a:lumMod val="65000"/>
                    <a:lumOff val="35000"/>
                  </a:schemeClr>
                </a:solidFill>
                <a:latin typeface="Arial Black" pitchFamily="34" charset="0"/>
              </a:rPr>
              <a:t>Your text</a:t>
            </a:r>
            <a:endParaRPr lang="zh-CN" altLang="en-US" sz="1600" dirty="0">
              <a:solidFill>
                <a:schemeClr val="tx1">
                  <a:lumMod val="65000"/>
                  <a:lumOff val="35000"/>
                </a:schemeClr>
              </a:solidFill>
              <a:latin typeface="方正正黑简体" pitchFamily="2" charset="-122"/>
              <a:ea typeface="方正正黑简体" pitchFamily="2" charset="-122"/>
            </a:endParaRPr>
          </a:p>
        </p:txBody>
      </p:sp>
      <p:sp>
        <p:nvSpPr>
          <p:cNvPr id="20" name="TextBox 19"/>
          <p:cNvSpPr>
            <a:spLocks noChangeArrowheads="1"/>
          </p:cNvSpPr>
          <p:nvPr/>
        </p:nvSpPr>
        <p:spPr bwMode="auto">
          <a:xfrm>
            <a:off x="5803900" y="4884738"/>
            <a:ext cx="4337050"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p:cBhvr>
                                        <p:cTn id="7" dur="1000"/>
                                        <p:tgtEl>
                                          <p:spTgt spid="5"/>
                                        </p:tgtEl>
                                      </p:cBhvr>
                                    </p:animEffect>
                                  </p:childTnLst>
                                </p:cTn>
                              </p:par>
                            </p:childTnLst>
                          </p:cTn>
                        </p:par>
                        <p:par>
                          <p:cTn id="8" fill="hold" nodeType="afterGroup">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10"/>
                                        </p:tgtEl>
                                        <p:attrNameLst>
                                          <p:attrName>ppt_x,ppt_y</p:attrName>
                                        </p:attrNameLst>
                                      </p:cBhvr>
                                      <p:rCtr x="0" y="0"/>
                                    </p:animMotion>
                                    <p:animEffect>
                                      <p:cBhvr>
                                        <p:cTn id="13" dur="1000"/>
                                        <p:tgtEl>
                                          <p:spTgt spid="10"/>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Scale>
                                      <p:cBhvr>
                                        <p:cTn id="1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11"/>
                                        </p:tgtEl>
                                        <p:attrNameLst>
                                          <p:attrName>ppt_x,ppt_y</p:attrName>
                                        </p:attrNameLst>
                                      </p:cBhvr>
                                      <p:rCtr x="0" y="0"/>
                                    </p:animMotion>
                                    <p:animEffect>
                                      <p:cBhvr>
                                        <p:cTn id="18" dur="1000"/>
                                        <p:tgtEl>
                                          <p:spTgt spid="11"/>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Scale>
                                      <p:cBhvr>
                                        <p:cTn id="2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4"/>
                                        </p:tgtEl>
                                        <p:attrNameLst>
                                          <p:attrName>ppt_x,ppt_y</p:attrName>
                                        </p:attrNameLst>
                                      </p:cBhvr>
                                      <p:rCtr x="0" y="0"/>
                                    </p:animMotion>
                                    <p:animEffect>
                                      <p:cBhvr>
                                        <p:cTn id="23" dur="1000"/>
                                        <p:tgtEl>
                                          <p:spTgt spid="14"/>
                                        </p:tgtEl>
                                      </p:cBhvr>
                                    </p:animEffect>
                                  </p:childTnLst>
                                </p:cTn>
                              </p:par>
                            </p:childTnLst>
                          </p:cTn>
                        </p:par>
                        <p:par>
                          <p:cTn id="24" fill="hold" nodeType="afterGroup">
                            <p:stCondLst>
                              <p:cond delay="2000"/>
                            </p:stCondLst>
                            <p:childTnLst>
                              <p:par>
                                <p:cTn id="25" presetID="5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6"/>
                                        </p:tgtEl>
                                        <p:attrNameLst>
                                          <p:attrName>ppt_x,ppt_y</p:attrName>
                                        </p:attrNameLst>
                                      </p:cBhvr>
                                      <p:rCtr x="0" y="0"/>
                                    </p:animMotion>
                                    <p:animEffect>
                                      <p:cBhvr>
                                        <p:cTn id="29" dur="1000"/>
                                        <p:tgtEl>
                                          <p:spTgt spid="6"/>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7"/>
                                        </p:tgtEl>
                                        <p:attrNameLst>
                                          <p:attrName>ppt_x,ppt_y</p:attrName>
                                        </p:attrNameLst>
                                      </p:cBhvr>
                                      <p:rCtr x="0" y="0"/>
                                    </p:animMotion>
                                    <p:animEffect>
                                      <p:cBhvr>
                                        <p:cTn id="34" dur="1000"/>
                                        <p:tgtEl>
                                          <p:spTgt spid="7"/>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15"/>
                                        </p:tgtEl>
                                        <p:attrNameLst>
                                          <p:attrName>ppt_x,ppt_y</p:attrName>
                                        </p:attrNameLst>
                                      </p:cBhvr>
                                      <p:rCtr x="0" y="0"/>
                                    </p:animMotion>
                                    <p:animEffect>
                                      <p:cBhvr>
                                        <p:cTn id="39" dur="1000"/>
                                        <p:tgtEl>
                                          <p:spTgt spid="15"/>
                                        </p:tgtEl>
                                      </p:cBhvr>
                                    </p:animEffect>
                                  </p:childTnLst>
                                </p:cTn>
                              </p:par>
                            </p:childTnLst>
                          </p:cTn>
                        </p:par>
                        <p:par>
                          <p:cTn id="40" fill="hold" nodeType="afterGroup">
                            <p:stCondLst>
                              <p:cond delay="3000"/>
                            </p:stCondLst>
                            <p:childTnLst>
                              <p:par>
                                <p:cTn id="41" presetID="52"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Scale>
                                      <p:cBhvr>
                                        <p:cTn id="4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8"/>
                                        </p:tgtEl>
                                        <p:attrNameLst>
                                          <p:attrName>ppt_x,ppt_y</p:attrName>
                                        </p:attrNameLst>
                                      </p:cBhvr>
                                      <p:rCtr x="0" y="0"/>
                                    </p:animMotion>
                                    <p:animEffect>
                                      <p:cBhvr>
                                        <p:cTn id="45" dur="1000"/>
                                        <p:tgtEl>
                                          <p:spTgt spid="8"/>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Scale>
                                      <p:cBhvr>
                                        <p:cTn id="4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9"/>
                                        </p:tgtEl>
                                        <p:attrNameLst>
                                          <p:attrName>ppt_x,ppt_y</p:attrName>
                                        </p:attrNameLst>
                                      </p:cBhvr>
                                      <p:rCtr x="0" y="0"/>
                                    </p:animMotion>
                                    <p:animEffect>
                                      <p:cBhvr>
                                        <p:cTn id="50" dur="1000"/>
                                        <p:tgtEl>
                                          <p:spTgt spid="9"/>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Scale>
                                      <p:cBhvr>
                                        <p:cTn id="5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16"/>
                                        </p:tgtEl>
                                        <p:attrNameLst>
                                          <p:attrName>ppt_x,ppt_y</p:attrName>
                                        </p:attrNameLst>
                                      </p:cBhvr>
                                      <p:rCtr x="0" y="0"/>
                                    </p:animMotion>
                                    <p:animEffect>
                                      <p:cBhvr>
                                        <p:cTn id="55" dur="1000"/>
                                        <p:tgtEl>
                                          <p:spTgt spid="16"/>
                                        </p:tgtEl>
                                      </p:cBhvr>
                                    </p:animEffect>
                                  </p:childTnLst>
                                </p:cTn>
                              </p:par>
                            </p:childTnLst>
                          </p:cTn>
                        </p:par>
                        <p:par>
                          <p:cTn id="56" fill="hold" nodeType="afterGroup">
                            <p:stCondLst>
                              <p:cond delay="4000"/>
                            </p:stCondLst>
                            <p:childTnLst>
                              <p:par>
                                <p:cTn id="57" presetID="2" presetClass="entr" presetSubtype="6"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ppt_x</p:attrName>
                                        </p:attrNameLst>
                                      </p:cBhvr>
                                      <p:tavLst>
                                        <p:tav tm="0">
                                          <p:val>
                                            <p:strVal val="1+#ppt_w/2"/>
                                          </p:val>
                                        </p:tav>
                                        <p:tav tm="100000">
                                          <p:val>
                                            <p:strVal val="#ppt_x"/>
                                          </p:val>
                                        </p:tav>
                                      </p:tavLst>
                                    </p:anim>
                                    <p:anim calcmode="lin" valueType="num">
                                      <p:cBhvr>
                                        <p:cTn id="60" dur="500" fill="hold"/>
                                        <p:tgtEl>
                                          <p:spTgt spid="12"/>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500"/>
                            </p:stCondLst>
                            <p:childTnLst>
                              <p:par>
                                <p:cTn id="62" presetID="2" presetClass="entr" presetSubtype="6"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1+#ppt_w/2"/>
                                          </p:val>
                                        </p:tav>
                                        <p:tav tm="100000">
                                          <p:val>
                                            <p:strVal val="#ppt_x"/>
                                          </p:val>
                                        </p:tav>
                                      </p:tavLst>
                                    </p:anim>
                                    <p:anim calcmode="lin" valueType="num">
                                      <p:cBhvr>
                                        <p:cTn id="65" dur="500" fill="hold"/>
                                        <p:tgtEl>
                                          <p:spTgt spid="17"/>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5000"/>
                            </p:stCondLst>
                            <p:childTnLst>
                              <p:par>
                                <p:cTn id="67" presetID="2" presetClass="entr" presetSubtype="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ppt_x</p:attrName>
                                        </p:attrNameLst>
                                      </p:cBhvr>
                                      <p:tavLst>
                                        <p:tav tm="0">
                                          <p:val>
                                            <p:strVal val="1+#ppt_w/2"/>
                                          </p:val>
                                        </p:tav>
                                        <p:tav tm="100000">
                                          <p:val>
                                            <p:strVal val="#ppt_x"/>
                                          </p:val>
                                        </p:tav>
                                      </p:tavLst>
                                    </p:anim>
                                    <p:anim calcmode="lin" valueType="num">
                                      <p:cBhvr>
                                        <p:cTn id="70" dur="500" fill="hold"/>
                                        <p:tgtEl>
                                          <p:spTgt spid="19"/>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5500"/>
                            </p:stCondLst>
                            <p:childTnLst>
                              <p:par>
                                <p:cTn id="72" presetID="22" presetClass="entr" presetSubtype="1"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p:cBhvr>
                                        <p:cTn id="74" dur="500"/>
                                        <p:tgtEl>
                                          <p:spTgt spid="13"/>
                                        </p:tgtEl>
                                      </p:cBhvr>
                                    </p:animEffect>
                                  </p:childTnLst>
                                </p:cTn>
                              </p:par>
                            </p:childTnLst>
                          </p:cTn>
                        </p:par>
                        <p:par>
                          <p:cTn id="75" fill="hold" nodeType="afterGroup">
                            <p:stCondLst>
                              <p:cond delay="6000"/>
                            </p:stCondLst>
                            <p:childTnLst>
                              <p:par>
                                <p:cTn id="76" presetID="22" presetClass="entr" presetSubtype="1"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p:cBhvr>
                                        <p:cTn id="78" dur="500"/>
                                        <p:tgtEl>
                                          <p:spTgt spid="18"/>
                                        </p:tgtEl>
                                      </p:cBhvr>
                                    </p:animEffect>
                                  </p:childTnLst>
                                </p:cTn>
                              </p:par>
                            </p:childTnLst>
                          </p:cTn>
                        </p:par>
                        <p:par>
                          <p:cTn id="79" fill="hold" nodeType="afterGroup">
                            <p:stCondLst>
                              <p:cond delay="6500"/>
                            </p:stCondLst>
                            <p:childTnLst>
                              <p:par>
                                <p:cTn id="80" presetID="22" presetClass="entr" presetSubtype="1"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p:cBhvr>
                                        <p:cTn id="8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a:grpSpLocks/>
          </p:cNvGrpSpPr>
          <p:nvPr/>
        </p:nvGrpSpPr>
        <p:grpSpPr bwMode="auto">
          <a:xfrm>
            <a:off x="342900" y="2068513"/>
            <a:ext cx="6129338" cy="3505200"/>
            <a:chOff x="2436857" y="2031694"/>
            <a:chExt cx="6872235" cy="3931480"/>
          </a:xfrm>
        </p:grpSpPr>
        <p:pic>
          <p:nvPicPr>
            <p:cNvPr id="409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6857" y="2031694"/>
              <a:ext cx="6872235" cy="393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0" name="Picture 2" descr="D:\Users\zyf\Desktop\常用\背景 花纹 图片\@多吉-高清楼宇素材  (100)\@多吉-高清楼宇素材  (7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0589" y="2254250"/>
              <a:ext cx="5184771" cy="316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1"/>
          <p:cNvGrpSpPr>
            <a:grpSpLocks/>
          </p:cNvGrpSpPr>
          <p:nvPr/>
        </p:nvGrpSpPr>
        <p:grpSpPr bwMode="auto">
          <a:xfrm>
            <a:off x="6959600" y="2179638"/>
            <a:ext cx="611188" cy="612775"/>
            <a:chOff x="7153289" y="2107070"/>
            <a:chExt cx="612000" cy="612000"/>
          </a:xfrm>
          <a:effectLst>
            <a:outerShdw blurRad="190500" dist="190500" dir="9000000" algn="tr" rotWithShape="0">
              <a:prstClr val="black">
                <a:alpha val="40000"/>
              </a:prstClr>
            </a:outerShdw>
          </a:effectLst>
        </p:grpSpPr>
        <p:sp>
          <p:nvSpPr>
            <p:cNvPr id="16397" name="椭圆 16"/>
            <p:cNvSpPr>
              <a:spLocks noChangeArrowheads="1"/>
            </p:cNvSpPr>
            <p:nvPr/>
          </p:nvSpPr>
          <p:spPr bwMode="auto">
            <a:xfrm>
              <a:off x="7153289" y="2107070"/>
              <a:ext cx="612000" cy="612000"/>
            </a:xfrm>
            <a:prstGeom prst="ellipse">
              <a:avLst/>
            </a:prstGeom>
            <a:solidFill>
              <a:schemeClr val="tx1">
                <a:lumMod val="65000"/>
                <a:lumOff val="35000"/>
              </a:schemeClr>
            </a:solidFill>
            <a:ln w="12700" algn="ctr">
              <a:noFill/>
              <a:miter lim="800000"/>
              <a:headEnd/>
              <a:tailEnd/>
            </a:ln>
          </p:spPr>
          <p:txBody>
            <a:bodyPr lIns="68580" tIns="34290" rIns="68580" bIns="34290" anchor="ctr"/>
            <a:lstStyle/>
            <a:p>
              <a:pPr algn="ctr" defTabSz="912813">
                <a:defRPr/>
              </a:pPr>
              <a:endParaRPr lang="zh-CN" altLang="en-US" sz="1900">
                <a:solidFill>
                  <a:srgbClr val="FFFFFF"/>
                </a:solidFill>
              </a:endParaRPr>
            </a:p>
          </p:txBody>
        </p:sp>
        <p:grpSp>
          <p:nvGrpSpPr>
            <p:cNvPr id="4" name="Group 80"/>
            <p:cNvGrpSpPr/>
            <p:nvPr/>
          </p:nvGrpSpPr>
          <p:grpSpPr>
            <a:xfrm>
              <a:off x="7311335" y="2307115"/>
              <a:ext cx="295908" cy="211910"/>
              <a:chOff x="2566497" y="2332666"/>
              <a:chExt cx="321832" cy="230473"/>
            </a:xfrm>
            <a:solidFill>
              <a:schemeClr val="bg1"/>
            </a:solidFill>
          </p:grpSpPr>
          <p:sp>
            <p:nvSpPr>
              <p:cNvPr id="19" name="Freeform 49"/>
              <p:cNvSpPr>
                <a:spLocks/>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headEnd/>
                <a:tailEnd/>
              </a:ln>
            </p:spPr>
            <p:txBody>
              <a:bodyPr lIns="121920" tIns="60960" rIns="121920" bIns="60960"/>
              <a:lstStyle/>
              <a:p>
                <a:pPr>
                  <a:defRPr/>
                </a:pPr>
                <a:endParaRPr lang="en-US" sz="3200" dirty="0"/>
              </a:p>
            </p:txBody>
          </p:sp>
          <p:sp>
            <p:nvSpPr>
              <p:cNvPr id="20" name="Freeform 50"/>
              <p:cNvSpPr>
                <a:spLocks/>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headEnd/>
                <a:tailEnd/>
              </a:ln>
            </p:spPr>
            <p:txBody>
              <a:bodyPr lIns="121920" tIns="60960" rIns="121920" bIns="60960"/>
              <a:lstStyle/>
              <a:p>
                <a:pPr>
                  <a:defRPr/>
                </a:pPr>
                <a:endParaRPr lang="en-US" sz="3200" dirty="0"/>
              </a:p>
            </p:txBody>
          </p:sp>
          <p:sp>
            <p:nvSpPr>
              <p:cNvPr id="21" name="Freeform 51"/>
              <p:cNvSpPr>
                <a:spLocks/>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headEnd/>
                <a:tailEnd/>
              </a:ln>
            </p:spPr>
            <p:txBody>
              <a:bodyPr lIns="121920" tIns="60960" rIns="121920" bIns="60960"/>
              <a:lstStyle/>
              <a:p>
                <a:pPr>
                  <a:defRPr/>
                </a:pPr>
                <a:endParaRPr lang="en-US" sz="3200" dirty="0"/>
              </a:p>
            </p:txBody>
          </p:sp>
        </p:grpSp>
      </p:grpSp>
      <p:sp>
        <p:nvSpPr>
          <p:cNvPr id="16" name="文本框 56"/>
          <p:cNvSpPr txBox="1">
            <a:spLocks noChangeArrowheads="1"/>
          </p:cNvSpPr>
          <p:nvPr/>
        </p:nvSpPr>
        <p:spPr bwMode="auto">
          <a:xfrm>
            <a:off x="7720013" y="2068513"/>
            <a:ext cx="3544887" cy="892175"/>
          </a:xfrm>
          <a:prstGeom prst="rect">
            <a:avLst/>
          </a:prstGeom>
          <a:noFill/>
          <a:ln w="9525">
            <a:noFill/>
            <a:miter lim="800000"/>
            <a:headEnd/>
            <a:tailEnd/>
          </a:ln>
        </p:spPr>
        <p:txBody>
          <a:bodyPr lIns="91438" tIns="45719" rIns="91438" bIns="45719">
            <a:spAutoFit/>
          </a:bodyPr>
          <a:lstStyle/>
          <a:p>
            <a:pPr defTabSz="912813">
              <a:defRPr/>
            </a:pPr>
            <a:r>
              <a:rPr lang="en-US" altLang="zh-CN" sz="1900" b="1" dirty="0">
                <a:solidFill>
                  <a:schemeClr val="tx1">
                    <a:lumMod val="65000"/>
                    <a:lumOff val="35000"/>
                  </a:schemeClr>
                </a:solidFill>
                <a:latin typeface="微软雅黑" pitchFamily="34" charset="-122"/>
                <a:ea typeface="微软雅黑" pitchFamily="34" charset="-122"/>
              </a:rPr>
              <a:t>Add Your Title</a:t>
            </a:r>
          </a:p>
          <a:p>
            <a:pPr defTabSz="912813">
              <a:defRPr/>
            </a:pPr>
            <a:endParaRPr lang="en-US" altLang="zh-CN" sz="300" b="1" dirty="0">
              <a:solidFill>
                <a:srgbClr val="7F7F7F"/>
              </a:solidFill>
              <a:latin typeface="Century Gothic"/>
            </a:endParaRPr>
          </a:p>
          <a:p>
            <a:pPr defTabSz="912813">
              <a:defRPr/>
            </a:pPr>
            <a:r>
              <a:rPr lang="en-US" altLang="zh-CN" sz="1500" dirty="0">
                <a:solidFill>
                  <a:srgbClr val="7F7F7F"/>
                </a:solidFill>
                <a:latin typeface="Century Gothic"/>
              </a:rPr>
              <a:t>click to add subtitle click to add subtitle click to add subtitle</a:t>
            </a:r>
            <a:endParaRPr lang="zh-CN" altLang="en-US" sz="1500" dirty="0">
              <a:solidFill>
                <a:srgbClr val="7F7F7F"/>
              </a:solidFill>
              <a:latin typeface="Century Gothic"/>
            </a:endParaRPr>
          </a:p>
        </p:txBody>
      </p:sp>
      <p:sp>
        <p:nvSpPr>
          <p:cNvPr id="23" name="文本框 56"/>
          <p:cNvSpPr txBox="1">
            <a:spLocks noChangeArrowheads="1"/>
          </p:cNvSpPr>
          <p:nvPr/>
        </p:nvSpPr>
        <p:spPr bwMode="auto">
          <a:xfrm>
            <a:off x="7720013" y="3352800"/>
            <a:ext cx="3544887" cy="892175"/>
          </a:xfrm>
          <a:prstGeom prst="rect">
            <a:avLst/>
          </a:prstGeom>
          <a:noFill/>
          <a:ln w="9525">
            <a:noFill/>
            <a:miter lim="800000"/>
            <a:headEnd/>
            <a:tailEnd/>
          </a:ln>
        </p:spPr>
        <p:txBody>
          <a:bodyPr lIns="91438" tIns="45719" rIns="91438" bIns="45719">
            <a:spAutoFit/>
          </a:bodyPr>
          <a:lstStyle/>
          <a:p>
            <a:pPr defTabSz="912813">
              <a:defRPr/>
            </a:pPr>
            <a:r>
              <a:rPr lang="en-US" altLang="zh-CN" sz="1900" b="1" dirty="0">
                <a:solidFill>
                  <a:schemeClr val="tx1">
                    <a:lumMod val="65000"/>
                    <a:lumOff val="35000"/>
                  </a:schemeClr>
                </a:solidFill>
                <a:latin typeface="微软雅黑" pitchFamily="34" charset="-122"/>
                <a:ea typeface="微软雅黑" pitchFamily="34" charset="-122"/>
              </a:rPr>
              <a:t>Add Your Title</a:t>
            </a:r>
          </a:p>
          <a:p>
            <a:pPr defTabSz="912813">
              <a:defRPr/>
            </a:pPr>
            <a:endParaRPr lang="en-US" altLang="zh-CN" sz="300" b="1" dirty="0">
              <a:solidFill>
                <a:schemeClr val="accent1"/>
              </a:solidFill>
              <a:latin typeface="Century Gothic"/>
            </a:endParaRPr>
          </a:p>
          <a:p>
            <a:pPr defTabSz="912813">
              <a:defRPr/>
            </a:pPr>
            <a:r>
              <a:rPr lang="en-US" altLang="zh-CN" sz="1500" dirty="0">
                <a:solidFill>
                  <a:srgbClr val="7F7F7F"/>
                </a:solidFill>
                <a:latin typeface="Century Gothic"/>
              </a:rPr>
              <a:t>click to add subtitle click to add subtitle click to add subtitle</a:t>
            </a:r>
            <a:endParaRPr lang="zh-CN" altLang="en-US" sz="1500" dirty="0">
              <a:solidFill>
                <a:srgbClr val="7F7F7F"/>
              </a:solidFill>
              <a:latin typeface="Century Gothic"/>
            </a:endParaRPr>
          </a:p>
        </p:txBody>
      </p:sp>
      <p:grpSp>
        <p:nvGrpSpPr>
          <p:cNvPr id="5" name="组合 2"/>
          <p:cNvGrpSpPr>
            <a:grpSpLocks/>
          </p:cNvGrpSpPr>
          <p:nvPr/>
        </p:nvGrpSpPr>
        <p:grpSpPr bwMode="auto">
          <a:xfrm>
            <a:off x="6959600" y="3429000"/>
            <a:ext cx="611188" cy="611188"/>
            <a:chOff x="7153289" y="3392161"/>
            <a:chExt cx="612000" cy="612000"/>
          </a:xfrm>
          <a:effectLst>
            <a:outerShdw blurRad="190500" dist="190500" dir="9000000" algn="tr" rotWithShape="0">
              <a:prstClr val="black">
                <a:alpha val="40000"/>
              </a:prstClr>
            </a:outerShdw>
          </a:effectLst>
        </p:grpSpPr>
        <p:sp>
          <p:nvSpPr>
            <p:cNvPr id="16395" name="椭圆 24"/>
            <p:cNvSpPr>
              <a:spLocks noChangeArrowheads="1"/>
            </p:cNvSpPr>
            <p:nvPr/>
          </p:nvSpPr>
          <p:spPr bwMode="auto">
            <a:xfrm>
              <a:off x="7153289" y="3392161"/>
              <a:ext cx="612000" cy="612000"/>
            </a:xfrm>
            <a:prstGeom prst="ellipse">
              <a:avLst/>
            </a:prstGeom>
            <a:solidFill>
              <a:schemeClr val="tx1">
                <a:lumMod val="65000"/>
                <a:lumOff val="35000"/>
              </a:schemeClr>
            </a:solidFill>
            <a:ln w="12700" algn="ctr">
              <a:noFill/>
              <a:miter lim="800000"/>
              <a:headEnd/>
              <a:tailEnd/>
            </a:ln>
          </p:spPr>
          <p:txBody>
            <a:bodyPr lIns="68580" tIns="34290" rIns="68580" bIns="34290" anchor="ctr"/>
            <a:lstStyle/>
            <a:p>
              <a:pPr algn="ctr" defTabSz="912813">
                <a:defRPr/>
              </a:pPr>
              <a:endParaRPr lang="zh-CN" altLang="en-US" sz="1900">
                <a:solidFill>
                  <a:srgbClr val="FFFFFF"/>
                </a:solidFill>
              </a:endParaRPr>
            </a:p>
          </p:txBody>
        </p:sp>
        <p:sp>
          <p:nvSpPr>
            <p:cNvPr id="16396" name="Freeform 100"/>
            <p:cNvSpPr>
              <a:spLocks/>
            </p:cNvSpPr>
            <p:nvPr/>
          </p:nvSpPr>
          <p:spPr bwMode="auto">
            <a:xfrm>
              <a:off x="7323744" y="3545433"/>
              <a:ext cx="271090" cy="305456"/>
            </a:xfrm>
            <a:custGeom>
              <a:avLst/>
              <a:gdLst>
                <a:gd name="T0" fmla="*/ 221102 w 282"/>
                <a:gd name="T1" fmla="*/ 202999 h 319"/>
                <a:gd name="T2" fmla="*/ 203798 w 282"/>
                <a:gd name="T3" fmla="*/ 206829 h 319"/>
                <a:gd name="T4" fmla="*/ 189378 w 282"/>
                <a:gd name="T5" fmla="*/ 213532 h 319"/>
                <a:gd name="T6" fmla="*/ 100938 w 282"/>
                <a:gd name="T7" fmla="*/ 161825 h 319"/>
                <a:gd name="T8" fmla="*/ 100938 w 282"/>
                <a:gd name="T9" fmla="*/ 153207 h 319"/>
                <a:gd name="T10" fmla="*/ 189378 w 282"/>
                <a:gd name="T11" fmla="*/ 91924 h 319"/>
                <a:gd name="T12" fmla="*/ 196108 w 282"/>
                <a:gd name="T13" fmla="*/ 95754 h 319"/>
                <a:gd name="T14" fmla="*/ 212450 w 282"/>
                <a:gd name="T15" fmla="*/ 100542 h 319"/>
                <a:gd name="T16" fmla="*/ 221102 w 282"/>
                <a:gd name="T17" fmla="*/ 102457 h 319"/>
                <a:gd name="T18" fmla="*/ 240328 w 282"/>
                <a:gd name="T19" fmla="*/ 97669 h 319"/>
                <a:gd name="T20" fmla="*/ 255709 w 282"/>
                <a:gd name="T21" fmla="*/ 87136 h 319"/>
                <a:gd name="T22" fmla="*/ 266283 w 282"/>
                <a:gd name="T23" fmla="*/ 71816 h 319"/>
                <a:gd name="T24" fmla="*/ 271090 w 282"/>
                <a:gd name="T25" fmla="*/ 50750 h 319"/>
                <a:gd name="T26" fmla="*/ 270129 w 282"/>
                <a:gd name="T27" fmla="*/ 42132 h 319"/>
                <a:gd name="T28" fmla="*/ 262438 w 282"/>
                <a:gd name="T29" fmla="*/ 22981 h 319"/>
                <a:gd name="T30" fmla="*/ 248980 w 282"/>
                <a:gd name="T31" fmla="*/ 8618 h 319"/>
                <a:gd name="T32" fmla="*/ 229754 w 282"/>
                <a:gd name="T33" fmla="*/ 1915 h 319"/>
                <a:gd name="T34" fmla="*/ 221102 w 282"/>
                <a:gd name="T35" fmla="*/ 0 h 319"/>
                <a:gd name="T36" fmla="*/ 199953 w 282"/>
                <a:gd name="T37" fmla="*/ 3830 h 319"/>
                <a:gd name="T38" fmla="*/ 184572 w 282"/>
                <a:gd name="T39" fmla="*/ 16278 h 319"/>
                <a:gd name="T40" fmla="*/ 173997 w 282"/>
                <a:gd name="T41" fmla="*/ 31599 h 319"/>
                <a:gd name="T42" fmla="*/ 168230 w 282"/>
                <a:gd name="T43" fmla="*/ 50750 h 319"/>
                <a:gd name="T44" fmla="*/ 170152 w 282"/>
                <a:gd name="T45" fmla="*/ 59368 h 319"/>
                <a:gd name="T46" fmla="*/ 81712 w 282"/>
                <a:gd name="T47" fmla="*/ 112990 h 319"/>
                <a:gd name="T48" fmla="*/ 65369 w 282"/>
                <a:gd name="T49" fmla="*/ 104372 h 319"/>
                <a:gd name="T50" fmla="*/ 49988 w 282"/>
                <a:gd name="T51" fmla="*/ 102457 h 319"/>
                <a:gd name="T52" fmla="*/ 39414 w 282"/>
                <a:gd name="T53" fmla="*/ 102457 h 319"/>
                <a:gd name="T54" fmla="*/ 22110 w 282"/>
                <a:gd name="T55" fmla="*/ 111075 h 319"/>
                <a:gd name="T56" fmla="*/ 8652 w 282"/>
                <a:gd name="T57" fmla="*/ 125438 h 319"/>
                <a:gd name="T58" fmla="*/ 0 w 282"/>
                <a:gd name="T59" fmla="*/ 142674 h 319"/>
                <a:gd name="T60" fmla="*/ 0 w 282"/>
                <a:gd name="T61" fmla="*/ 153207 h 319"/>
                <a:gd name="T62" fmla="*/ 2884 w 282"/>
                <a:gd name="T63" fmla="*/ 172358 h 319"/>
                <a:gd name="T64" fmla="*/ 13458 w 282"/>
                <a:gd name="T65" fmla="*/ 189593 h 319"/>
                <a:gd name="T66" fmla="*/ 28839 w 282"/>
                <a:gd name="T67" fmla="*/ 200126 h 319"/>
                <a:gd name="T68" fmla="*/ 49988 w 282"/>
                <a:gd name="T69" fmla="*/ 202999 h 319"/>
                <a:gd name="T70" fmla="*/ 58640 w 282"/>
                <a:gd name="T71" fmla="*/ 202999 h 319"/>
                <a:gd name="T72" fmla="*/ 74982 w 282"/>
                <a:gd name="T73" fmla="*/ 198211 h 319"/>
                <a:gd name="T74" fmla="*/ 170152 w 282"/>
                <a:gd name="T75" fmla="*/ 247046 h 319"/>
                <a:gd name="T76" fmla="*/ 168230 w 282"/>
                <a:gd name="T77" fmla="*/ 255664 h 319"/>
                <a:gd name="T78" fmla="*/ 170152 w 282"/>
                <a:gd name="T79" fmla="*/ 266197 h 319"/>
                <a:gd name="T80" fmla="*/ 176881 w 282"/>
                <a:gd name="T81" fmla="*/ 283433 h 319"/>
                <a:gd name="T82" fmla="*/ 191301 w 282"/>
                <a:gd name="T83" fmla="*/ 296838 h 319"/>
                <a:gd name="T84" fmla="*/ 210527 w 282"/>
                <a:gd name="T85" fmla="*/ 304498 h 319"/>
                <a:gd name="T86" fmla="*/ 221102 w 282"/>
                <a:gd name="T87" fmla="*/ 305456 h 319"/>
                <a:gd name="T88" fmla="*/ 240328 w 282"/>
                <a:gd name="T89" fmla="*/ 302583 h 319"/>
                <a:gd name="T90" fmla="*/ 255709 w 282"/>
                <a:gd name="T91" fmla="*/ 290135 h 319"/>
                <a:gd name="T92" fmla="*/ 266283 w 282"/>
                <a:gd name="T93" fmla="*/ 274815 h 319"/>
                <a:gd name="T94" fmla="*/ 271090 w 282"/>
                <a:gd name="T95" fmla="*/ 255664 h 319"/>
                <a:gd name="T96" fmla="*/ 270129 w 282"/>
                <a:gd name="T97" fmla="*/ 245131 h 319"/>
                <a:gd name="T98" fmla="*/ 262438 w 282"/>
                <a:gd name="T99" fmla="*/ 225980 h 319"/>
                <a:gd name="T100" fmla="*/ 248980 w 282"/>
                <a:gd name="T101" fmla="*/ 211617 h 319"/>
                <a:gd name="T102" fmla="*/ 229754 w 282"/>
                <a:gd name="T103" fmla="*/ 204914 h 319"/>
                <a:gd name="T104" fmla="*/ 221102 w 282"/>
                <a:gd name="T105" fmla="*/ 202999 h 3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2"/>
                <a:gd name="T160" fmla="*/ 0 h 319"/>
                <a:gd name="T161" fmla="*/ 282 w 282"/>
                <a:gd name="T162" fmla="*/ 319 h 31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2" h="319">
                  <a:moveTo>
                    <a:pt x="230" y="212"/>
                  </a:moveTo>
                  <a:lnTo>
                    <a:pt x="230" y="212"/>
                  </a:lnTo>
                  <a:lnTo>
                    <a:pt x="221" y="214"/>
                  </a:lnTo>
                  <a:lnTo>
                    <a:pt x="212" y="216"/>
                  </a:lnTo>
                  <a:lnTo>
                    <a:pt x="204" y="220"/>
                  </a:lnTo>
                  <a:lnTo>
                    <a:pt x="197" y="223"/>
                  </a:lnTo>
                  <a:lnTo>
                    <a:pt x="105" y="169"/>
                  </a:lnTo>
                  <a:lnTo>
                    <a:pt x="105" y="160"/>
                  </a:lnTo>
                  <a:lnTo>
                    <a:pt x="105" y="151"/>
                  </a:lnTo>
                  <a:lnTo>
                    <a:pt x="197" y="96"/>
                  </a:lnTo>
                  <a:lnTo>
                    <a:pt x="204" y="100"/>
                  </a:lnTo>
                  <a:lnTo>
                    <a:pt x="212" y="104"/>
                  </a:lnTo>
                  <a:lnTo>
                    <a:pt x="221" y="105"/>
                  </a:lnTo>
                  <a:lnTo>
                    <a:pt x="230" y="107"/>
                  </a:lnTo>
                  <a:lnTo>
                    <a:pt x="239" y="105"/>
                  </a:lnTo>
                  <a:lnTo>
                    <a:pt x="250" y="102"/>
                  </a:lnTo>
                  <a:lnTo>
                    <a:pt x="259" y="98"/>
                  </a:lnTo>
                  <a:lnTo>
                    <a:pt x="266" y="91"/>
                  </a:lnTo>
                  <a:lnTo>
                    <a:pt x="273" y="84"/>
                  </a:lnTo>
                  <a:lnTo>
                    <a:pt x="277" y="75"/>
                  </a:lnTo>
                  <a:lnTo>
                    <a:pt x="281" y="64"/>
                  </a:lnTo>
                  <a:lnTo>
                    <a:pt x="282" y="53"/>
                  </a:lnTo>
                  <a:lnTo>
                    <a:pt x="281" y="44"/>
                  </a:lnTo>
                  <a:lnTo>
                    <a:pt x="277" y="33"/>
                  </a:lnTo>
                  <a:lnTo>
                    <a:pt x="273" y="24"/>
                  </a:lnTo>
                  <a:lnTo>
                    <a:pt x="266" y="17"/>
                  </a:lnTo>
                  <a:lnTo>
                    <a:pt x="259" y="9"/>
                  </a:lnTo>
                  <a:lnTo>
                    <a:pt x="250" y="4"/>
                  </a:lnTo>
                  <a:lnTo>
                    <a:pt x="239" y="2"/>
                  </a:lnTo>
                  <a:lnTo>
                    <a:pt x="230" y="0"/>
                  </a:lnTo>
                  <a:lnTo>
                    <a:pt x="219" y="2"/>
                  </a:lnTo>
                  <a:lnTo>
                    <a:pt x="208" y="4"/>
                  </a:lnTo>
                  <a:lnTo>
                    <a:pt x="199" y="9"/>
                  </a:lnTo>
                  <a:lnTo>
                    <a:pt x="192" y="17"/>
                  </a:lnTo>
                  <a:lnTo>
                    <a:pt x="184" y="24"/>
                  </a:lnTo>
                  <a:lnTo>
                    <a:pt x="181" y="33"/>
                  </a:lnTo>
                  <a:lnTo>
                    <a:pt x="177" y="44"/>
                  </a:lnTo>
                  <a:lnTo>
                    <a:pt x="175" y="53"/>
                  </a:lnTo>
                  <a:lnTo>
                    <a:pt x="177" y="62"/>
                  </a:lnTo>
                  <a:lnTo>
                    <a:pt x="85" y="118"/>
                  </a:lnTo>
                  <a:lnTo>
                    <a:pt x="78" y="113"/>
                  </a:lnTo>
                  <a:lnTo>
                    <a:pt x="68" y="109"/>
                  </a:lnTo>
                  <a:lnTo>
                    <a:pt x="61" y="107"/>
                  </a:lnTo>
                  <a:lnTo>
                    <a:pt x="52" y="107"/>
                  </a:lnTo>
                  <a:lnTo>
                    <a:pt x="41" y="107"/>
                  </a:lnTo>
                  <a:lnTo>
                    <a:pt x="30" y="111"/>
                  </a:lnTo>
                  <a:lnTo>
                    <a:pt x="23" y="116"/>
                  </a:lnTo>
                  <a:lnTo>
                    <a:pt x="14" y="122"/>
                  </a:lnTo>
                  <a:lnTo>
                    <a:pt x="9" y="131"/>
                  </a:lnTo>
                  <a:lnTo>
                    <a:pt x="3" y="140"/>
                  </a:lnTo>
                  <a:lnTo>
                    <a:pt x="0" y="149"/>
                  </a:lnTo>
                  <a:lnTo>
                    <a:pt x="0" y="160"/>
                  </a:lnTo>
                  <a:lnTo>
                    <a:pt x="0" y="171"/>
                  </a:lnTo>
                  <a:lnTo>
                    <a:pt x="3" y="180"/>
                  </a:lnTo>
                  <a:lnTo>
                    <a:pt x="9" y="189"/>
                  </a:lnTo>
                  <a:lnTo>
                    <a:pt x="14" y="198"/>
                  </a:lnTo>
                  <a:lnTo>
                    <a:pt x="23" y="203"/>
                  </a:lnTo>
                  <a:lnTo>
                    <a:pt x="30" y="209"/>
                  </a:lnTo>
                  <a:lnTo>
                    <a:pt x="41" y="212"/>
                  </a:lnTo>
                  <a:lnTo>
                    <a:pt x="52" y="212"/>
                  </a:lnTo>
                  <a:lnTo>
                    <a:pt x="61" y="212"/>
                  </a:lnTo>
                  <a:lnTo>
                    <a:pt x="68" y="211"/>
                  </a:lnTo>
                  <a:lnTo>
                    <a:pt x="78" y="207"/>
                  </a:lnTo>
                  <a:lnTo>
                    <a:pt x="85" y="202"/>
                  </a:lnTo>
                  <a:lnTo>
                    <a:pt x="177" y="258"/>
                  </a:lnTo>
                  <a:lnTo>
                    <a:pt x="175" y="267"/>
                  </a:lnTo>
                  <a:lnTo>
                    <a:pt x="177" y="278"/>
                  </a:lnTo>
                  <a:lnTo>
                    <a:pt x="181" y="287"/>
                  </a:lnTo>
                  <a:lnTo>
                    <a:pt x="184" y="296"/>
                  </a:lnTo>
                  <a:lnTo>
                    <a:pt x="192" y="303"/>
                  </a:lnTo>
                  <a:lnTo>
                    <a:pt x="199" y="310"/>
                  </a:lnTo>
                  <a:lnTo>
                    <a:pt x="208" y="316"/>
                  </a:lnTo>
                  <a:lnTo>
                    <a:pt x="219" y="318"/>
                  </a:lnTo>
                  <a:lnTo>
                    <a:pt x="230" y="319"/>
                  </a:lnTo>
                  <a:lnTo>
                    <a:pt x="239" y="318"/>
                  </a:lnTo>
                  <a:lnTo>
                    <a:pt x="250" y="316"/>
                  </a:lnTo>
                  <a:lnTo>
                    <a:pt x="259" y="310"/>
                  </a:lnTo>
                  <a:lnTo>
                    <a:pt x="266" y="303"/>
                  </a:lnTo>
                  <a:lnTo>
                    <a:pt x="273" y="296"/>
                  </a:lnTo>
                  <a:lnTo>
                    <a:pt x="277" y="287"/>
                  </a:lnTo>
                  <a:lnTo>
                    <a:pt x="281" y="278"/>
                  </a:lnTo>
                  <a:lnTo>
                    <a:pt x="282" y="267"/>
                  </a:lnTo>
                  <a:lnTo>
                    <a:pt x="281" y="256"/>
                  </a:lnTo>
                  <a:lnTo>
                    <a:pt x="277" y="245"/>
                  </a:lnTo>
                  <a:lnTo>
                    <a:pt x="273" y="236"/>
                  </a:lnTo>
                  <a:lnTo>
                    <a:pt x="266" y="229"/>
                  </a:lnTo>
                  <a:lnTo>
                    <a:pt x="259" y="221"/>
                  </a:lnTo>
                  <a:lnTo>
                    <a:pt x="250" y="218"/>
                  </a:lnTo>
                  <a:lnTo>
                    <a:pt x="239" y="214"/>
                  </a:lnTo>
                  <a:lnTo>
                    <a:pt x="230" y="212"/>
                  </a:lnTo>
                  <a:close/>
                </a:path>
              </a:pathLst>
            </a:custGeom>
            <a:solidFill>
              <a:schemeClr val="bg1"/>
            </a:solidFill>
            <a:ln w="9525">
              <a:noFill/>
              <a:round/>
              <a:headEnd/>
              <a:tailEnd/>
            </a:ln>
          </p:spPr>
          <p:txBody>
            <a:bodyPr lIns="121920" tIns="60960" rIns="121920" bIns="60960"/>
            <a:lstStyle/>
            <a:p>
              <a:pPr>
                <a:defRPr/>
              </a:pPr>
              <a:endParaRPr lang="zh-CN" altLang="en-US"/>
            </a:p>
          </p:txBody>
        </p:sp>
      </p:grpSp>
      <p:sp>
        <p:nvSpPr>
          <p:cNvPr id="28" name="文本框 56"/>
          <p:cNvSpPr txBox="1">
            <a:spLocks noChangeArrowheads="1"/>
          </p:cNvSpPr>
          <p:nvPr/>
        </p:nvSpPr>
        <p:spPr bwMode="auto">
          <a:xfrm>
            <a:off x="7720013" y="4637088"/>
            <a:ext cx="3544887" cy="893762"/>
          </a:xfrm>
          <a:prstGeom prst="rect">
            <a:avLst/>
          </a:prstGeom>
          <a:noFill/>
          <a:ln w="9525">
            <a:noFill/>
            <a:miter lim="800000"/>
            <a:headEnd/>
            <a:tailEnd/>
          </a:ln>
        </p:spPr>
        <p:txBody>
          <a:bodyPr lIns="91438" tIns="45719" rIns="91438" bIns="45719">
            <a:spAutoFit/>
          </a:bodyPr>
          <a:lstStyle/>
          <a:p>
            <a:pPr defTabSz="912813">
              <a:defRPr/>
            </a:pPr>
            <a:r>
              <a:rPr lang="en-US" altLang="zh-CN" sz="1900" b="1" dirty="0">
                <a:solidFill>
                  <a:schemeClr val="tx1">
                    <a:lumMod val="65000"/>
                    <a:lumOff val="35000"/>
                  </a:schemeClr>
                </a:solidFill>
                <a:latin typeface="微软雅黑" pitchFamily="34" charset="-122"/>
                <a:ea typeface="微软雅黑" pitchFamily="34" charset="-122"/>
              </a:rPr>
              <a:t>Add Your Title</a:t>
            </a:r>
          </a:p>
          <a:p>
            <a:pPr defTabSz="912813">
              <a:defRPr/>
            </a:pPr>
            <a:endParaRPr lang="en-US" altLang="zh-CN" sz="300" b="1" dirty="0">
              <a:solidFill>
                <a:srgbClr val="B80000"/>
              </a:solidFill>
              <a:latin typeface="Century Gothic"/>
            </a:endParaRPr>
          </a:p>
          <a:p>
            <a:pPr defTabSz="912813">
              <a:defRPr/>
            </a:pPr>
            <a:r>
              <a:rPr lang="en-US" altLang="zh-CN" sz="1500" dirty="0">
                <a:solidFill>
                  <a:srgbClr val="7F7F7F"/>
                </a:solidFill>
                <a:latin typeface="Century Gothic"/>
              </a:rPr>
              <a:t>click to add subtitle click to add subtitle click to add subtitle</a:t>
            </a:r>
            <a:endParaRPr lang="zh-CN" altLang="en-US" sz="1500" dirty="0">
              <a:solidFill>
                <a:srgbClr val="7F7F7F"/>
              </a:solidFill>
              <a:latin typeface="Century Gothic"/>
            </a:endParaRPr>
          </a:p>
        </p:txBody>
      </p:sp>
      <p:grpSp>
        <p:nvGrpSpPr>
          <p:cNvPr id="6" name="组合 31"/>
          <p:cNvGrpSpPr>
            <a:grpSpLocks/>
          </p:cNvGrpSpPr>
          <p:nvPr/>
        </p:nvGrpSpPr>
        <p:grpSpPr bwMode="auto">
          <a:xfrm>
            <a:off x="6959600" y="4773613"/>
            <a:ext cx="611188" cy="611187"/>
            <a:chOff x="7153289" y="4677251"/>
            <a:chExt cx="612000" cy="612000"/>
          </a:xfrm>
          <a:effectLst>
            <a:outerShdw blurRad="190500" dist="190500" dir="9000000" algn="tr" rotWithShape="0">
              <a:prstClr val="black">
                <a:alpha val="40000"/>
              </a:prstClr>
            </a:outerShdw>
          </a:effectLst>
        </p:grpSpPr>
        <p:sp>
          <p:nvSpPr>
            <p:cNvPr id="16393" name="椭圆 29"/>
            <p:cNvSpPr>
              <a:spLocks noChangeArrowheads="1"/>
            </p:cNvSpPr>
            <p:nvPr/>
          </p:nvSpPr>
          <p:spPr bwMode="auto">
            <a:xfrm>
              <a:off x="7153289" y="4677251"/>
              <a:ext cx="612000" cy="612000"/>
            </a:xfrm>
            <a:prstGeom prst="ellipse">
              <a:avLst/>
            </a:prstGeom>
            <a:solidFill>
              <a:schemeClr val="tx1">
                <a:lumMod val="65000"/>
                <a:lumOff val="35000"/>
              </a:schemeClr>
            </a:solidFill>
            <a:ln w="12700" algn="ctr">
              <a:noFill/>
              <a:miter lim="800000"/>
              <a:headEnd/>
              <a:tailEnd/>
            </a:ln>
          </p:spPr>
          <p:txBody>
            <a:bodyPr lIns="68580" tIns="34290" rIns="68580" bIns="34290" anchor="ctr"/>
            <a:lstStyle/>
            <a:p>
              <a:pPr algn="ctr" defTabSz="912813">
                <a:defRPr/>
              </a:pPr>
              <a:endParaRPr lang="zh-CN" altLang="en-US" sz="1900">
                <a:solidFill>
                  <a:srgbClr val="FFFFFF"/>
                </a:solidFill>
              </a:endParaRPr>
            </a:p>
          </p:txBody>
        </p:sp>
        <p:sp>
          <p:nvSpPr>
            <p:cNvPr id="16394" name="Freeform 31"/>
            <p:cNvSpPr>
              <a:spLocks/>
            </p:cNvSpPr>
            <p:nvPr/>
          </p:nvSpPr>
          <p:spPr bwMode="auto">
            <a:xfrm>
              <a:off x="7338061" y="4862022"/>
              <a:ext cx="242456" cy="242458"/>
            </a:xfrm>
            <a:custGeom>
              <a:avLst/>
              <a:gdLst>
                <a:gd name="T0" fmla="*/ 242456 w 253"/>
                <a:gd name="T1" fmla="*/ 191866 h 254"/>
                <a:gd name="T2" fmla="*/ 239581 w 253"/>
                <a:gd name="T3" fmla="*/ 202367 h 254"/>
                <a:gd name="T4" fmla="*/ 205081 w 253"/>
                <a:gd name="T5" fmla="*/ 234822 h 254"/>
                <a:gd name="T6" fmla="*/ 199331 w 253"/>
                <a:gd name="T7" fmla="*/ 240549 h 254"/>
                <a:gd name="T8" fmla="*/ 192623 w 253"/>
                <a:gd name="T9" fmla="*/ 242458 h 254"/>
                <a:gd name="T10" fmla="*/ 190707 w 253"/>
                <a:gd name="T11" fmla="*/ 242458 h 254"/>
                <a:gd name="T12" fmla="*/ 186873 w 253"/>
                <a:gd name="T13" fmla="*/ 242458 h 254"/>
                <a:gd name="T14" fmla="*/ 171540 w 253"/>
                <a:gd name="T15" fmla="*/ 240549 h 254"/>
                <a:gd name="T16" fmla="*/ 143749 w 253"/>
                <a:gd name="T17" fmla="*/ 233867 h 254"/>
                <a:gd name="T18" fmla="*/ 128415 w 253"/>
                <a:gd name="T19" fmla="*/ 225276 h 254"/>
                <a:gd name="T20" fmla="*/ 109249 w 253"/>
                <a:gd name="T21" fmla="*/ 212867 h 254"/>
                <a:gd name="T22" fmla="*/ 66124 w 253"/>
                <a:gd name="T23" fmla="*/ 178503 h 254"/>
                <a:gd name="T24" fmla="*/ 49833 w 253"/>
                <a:gd name="T25" fmla="*/ 161320 h 254"/>
                <a:gd name="T26" fmla="*/ 36416 w 253"/>
                <a:gd name="T27" fmla="*/ 143184 h 254"/>
                <a:gd name="T28" fmla="*/ 17250 w 253"/>
                <a:gd name="T29" fmla="*/ 114547 h 254"/>
                <a:gd name="T30" fmla="*/ 10542 w 253"/>
                <a:gd name="T31" fmla="*/ 100229 h 254"/>
                <a:gd name="T32" fmla="*/ 6708 w 253"/>
                <a:gd name="T33" fmla="*/ 87819 h 254"/>
                <a:gd name="T34" fmla="*/ 958 w 253"/>
                <a:gd name="T35" fmla="*/ 68728 h 254"/>
                <a:gd name="T36" fmla="*/ 0 w 253"/>
                <a:gd name="T37" fmla="*/ 57274 h 254"/>
                <a:gd name="T38" fmla="*/ 958 w 253"/>
                <a:gd name="T39" fmla="*/ 51546 h 254"/>
                <a:gd name="T40" fmla="*/ 2875 w 253"/>
                <a:gd name="T41" fmla="*/ 44864 h 254"/>
                <a:gd name="T42" fmla="*/ 41208 w 253"/>
                <a:gd name="T43" fmla="*/ 4773 h 254"/>
                <a:gd name="T44" fmla="*/ 45041 w 253"/>
                <a:gd name="T45" fmla="*/ 1909 h 254"/>
                <a:gd name="T46" fmla="*/ 49833 w 253"/>
                <a:gd name="T47" fmla="*/ 0 h 254"/>
                <a:gd name="T48" fmla="*/ 55583 w 253"/>
                <a:gd name="T49" fmla="*/ 3818 h 254"/>
                <a:gd name="T50" fmla="*/ 60374 w 253"/>
                <a:gd name="T51" fmla="*/ 6682 h 254"/>
                <a:gd name="T52" fmla="*/ 88166 w 253"/>
                <a:gd name="T53" fmla="*/ 59183 h 254"/>
                <a:gd name="T54" fmla="*/ 88166 w 253"/>
                <a:gd name="T55" fmla="*/ 68728 h 254"/>
                <a:gd name="T56" fmla="*/ 86249 w 253"/>
                <a:gd name="T57" fmla="*/ 72546 h 254"/>
                <a:gd name="T58" fmla="*/ 72833 w 253"/>
                <a:gd name="T59" fmla="*/ 89729 h 254"/>
                <a:gd name="T60" fmla="*/ 70916 w 253"/>
                <a:gd name="T61" fmla="*/ 91638 h 254"/>
                <a:gd name="T62" fmla="*/ 70916 w 253"/>
                <a:gd name="T63" fmla="*/ 93547 h 254"/>
                <a:gd name="T64" fmla="*/ 75708 w 253"/>
                <a:gd name="T65" fmla="*/ 105001 h 254"/>
                <a:gd name="T66" fmla="*/ 84333 w 253"/>
                <a:gd name="T67" fmla="*/ 119320 h 254"/>
                <a:gd name="T68" fmla="*/ 91999 w 253"/>
                <a:gd name="T69" fmla="*/ 129820 h 254"/>
                <a:gd name="T70" fmla="*/ 103499 w 253"/>
                <a:gd name="T71" fmla="*/ 140320 h 254"/>
                <a:gd name="T72" fmla="*/ 122666 w 253"/>
                <a:gd name="T73" fmla="*/ 159411 h 254"/>
                <a:gd name="T74" fmla="*/ 138957 w 253"/>
                <a:gd name="T75" fmla="*/ 168002 h 254"/>
                <a:gd name="T76" fmla="*/ 147582 w 253"/>
                <a:gd name="T77" fmla="*/ 172775 h 254"/>
                <a:gd name="T78" fmla="*/ 150457 w 253"/>
                <a:gd name="T79" fmla="*/ 172775 h 254"/>
                <a:gd name="T80" fmla="*/ 152374 w 253"/>
                <a:gd name="T81" fmla="*/ 172775 h 254"/>
                <a:gd name="T82" fmla="*/ 169623 w 253"/>
                <a:gd name="T83" fmla="*/ 157502 h 254"/>
                <a:gd name="T84" fmla="*/ 173457 w 253"/>
                <a:gd name="T85" fmla="*/ 153684 h 254"/>
                <a:gd name="T86" fmla="*/ 180165 w 253"/>
                <a:gd name="T87" fmla="*/ 151775 h 254"/>
                <a:gd name="T88" fmla="*/ 186873 w 253"/>
                <a:gd name="T89" fmla="*/ 153684 h 254"/>
                <a:gd name="T90" fmla="*/ 237664 w 253"/>
                <a:gd name="T91" fmla="*/ 183275 h 254"/>
                <a:gd name="T92" fmla="*/ 242456 w 253"/>
                <a:gd name="T93" fmla="*/ 191866 h 2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3"/>
                <a:gd name="T142" fmla="*/ 0 h 254"/>
                <a:gd name="T143" fmla="*/ 253 w 253"/>
                <a:gd name="T144" fmla="*/ 254 h 2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3" h="254">
                  <a:moveTo>
                    <a:pt x="253" y="201"/>
                  </a:moveTo>
                  <a:lnTo>
                    <a:pt x="253" y="201"/>
                  </a:lnTo>
                  <a:lnTo>
                    <a:pt x="253" y="207"/>
                  </a:lnTo>
                  <a:lnTo>
                    <a:pt x="250" y="212"/>
                  </a:lnTo>
                  <a:lnTo>
                    <a:pt x="214" y="246"/>
                  </a:lnTo>
                  <a:lnTo>
                    <a:pt x="208" y="252"/>
                  </a:lnTo>
                  <a:lnTo>
                    <a:pt x="201" y="254"/>
                  </a:lnTo>
                  <a:lnTo>
                    <a:pt x="199" y="254"/>
                  </a:lnTo>
                  <a:lnTo>
                    <a:pt x="195" y="254"/>
                  </a:lnTo>
                  <a:lnTo>
                    <a:pt x="179" y="252"/>
                  </a:lnTo>
                  <a:lnTo>
                    <a:pt x="166" y="250"/>
                  </a:lnTo>
                  <a:lnTo>
                    <a:pt x="150" y="245"/>
                  </a:lnTo>
                  <a:lnTo>
                    <a:pt x="134" y="236"/>
                  </a:lnTo>
                  <a:lnTo>
                    <a:pt x="114" y="223"/>
                  </a:lnTo>
                  <a:lnTo>
                    <a:pt x="92" y="207"/>
                  </a:lnTo>
                  <a:lnTo>
                    <a:pt x="69" y="187"/>
                  </a:lnTo>
                  <a:lnTo>
                    <a:pt x="52" y="169"/>
                  </a:lnTo>
                  <a:lnTo>
                    <a:pt x="38" y="150"/>
                  </a:lnTo>
                  <a:lnTo>
                    <a:pt x="27" y="134"/>
                  </a:lnTo>
                  <a:lnTo>
                    <a:pt x="18" y="120"/>
                  </a:lnTo>
                  <a:lnTo>
                    <a:pt x="11" y="105"/>
                  </a:lnTo>
                  <a:lnTo>
                    <a:pt x="7" y="92"/>
                  </a:lnTo>
                  <a:lnTo>
                    <a:pt x="1" y="72"/>
                  </a:lnTo>
                  <a:lnTo>
                    <a:pt x="0" y="60"/>
                  </a:lnTo>
                  <a:lnTo>
                    <a:pt x="1" y="54"/>
                  </a:lnTo>
                  <a:lnTo>
                    <a:pt x="3" y="47"/>
                  </a:lnTo>
                  <a:lnTo>
                    <a:pt x="7" y="40"/>
                  </a:lnTo>
                  <a:lnTo>
                    <a:pt x="43" y="5"/>
                  </a:lnTo>
                  <a:lnTo>
                    <a:pt x="47" y="2"/>
                  </a:lnTo>
                  <a:lnTo>
                    <a:pt x="52" y="0"/>
                  </a:lnTo>
                  <a:lnTo>
                    <a:pt x="56" y="2"/>
                  </a:lnTo>
                  <a:lnTo>
                    <a:pt x="58" y="4"/>
                  </a:lnTo>
                  <a:lnTo>
                    <a:pt x="63" y="7"/>
                  </a:lnTo>
                  <a:lnTo>
                    <a:pt x="92" y="62"/>
                  </a:lnTo>
                  <a:lnTo>
                    <a:pt x="92" y="67"/>
                  </a:lnTo>
                  <a:lnTo>
                    <a:pt x="92" y="72"/>
                  </a:lnTo>
                  <a:lnTo>
                    <a:pt x="90" y="76"/>
                  </a:lnTo>
                  <a:lnTo>
                    <a:pt x="88" y="80"/>
                  </a:lnTo>
                  <a:lnTo>
                    <a:pt x="76" y="94"/>
                  </a:lnTo>
                  <a:lnTo>
                    <a:pt x="74" y="96"/>
                  </a:lnTo>
                  <a:lnTo>
                    <a:pt x="74" y="98"/>
                  </a:lnTo>
                  <a:lnTo>
                    <a:pt x="79" y="110"/>
                  </a:lnTo>
                  <a:lnTo>
                    <a:pt x="88" y="125"/>
                  </a:lnTo>
                  <a:lnTo>
                    <a:pt x="96" y="136"/>
                  </a:lnTo>
                  <a:lnTo>
                    <a:pt x="108" y="147"/>
                  </a:lnTo>
                  <a:lnTo>
                    <a:pt x="119" y="158"/>
                  </a:lnTo>
                  <a:lnTo>
                    <a:pt x="128" y="167"/>
                  </a:lnTo>
                  <a:lnTo>
                    <a:pt x="145" y="176"/>
                  </a:lnTo>
                  <a:lnTo>
                    <a:pt x="154" y="181"/>
                  </a:lnTo>
                  <a:lnTo>
                    <a:pt x="157" y="181"/>
                  </a:lnTo>
                  <a:lnTo>
                    <a:pt x="159" y="181"/>
                  </a:lnTo>
                  <a:lnTo>
                    <a:pt x="161" y="179"/>
                  </a:lnTo>
                  <a:lnTo>
                    <a:pt x="177" y="165"/>
                  </a:lnTo>
                  <a:lnTo>
                    <a:pt x="181" y="161"/>
                  </a:lnTo>
                  <a:lnTo>
                    <a:pt x="188" y="159"/>
                  </a:lnTo>
                  <a:lnTo>
                    <a:pt x="195" y="161"/>
                  </a:lnTo>
                  <a:lnTo>
                    <a:pt x="248" y="192"/>
                  </a:lnTo>
                  <a:lnTo>
                    <a:pt x="252" y="196"/>
                  </a:lnTo>
                  <a:lnTo>
                    <a:pt x="253" y="201"/>
                  </a:lnTo>
                  <a:close/>
                </a:path>
              </a:pathLst>
            </a:custGeom>
            <a:solidFill>
              <a:schemeClr val="bg1"/>
            </a:solidFill>
            <a:ln w="9525">
              <a:noFill/>
              <a:round/>
              <a:headEnd/>
              <a:tailEnd/>
            </a:ln>
          </p:spPr>
          <p:txBody>
            <a:bodyPr lIns="121920" tIns="60960" rIns="121920" bIns="60960"/>
            <a:lstStyle/>
            <a:p>
              <a:pPr>
                <a:defRPr/>
              </a:pPr>
              <a:endParaRPr lang="zh-CN" altLang="en-US"/>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nodeType="afterGroup">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nodeType="afterGroup">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2490788" y="2476500"/>
            <a:ext cx="2043112" cy="2043113"/>
          </a:xfrm>
          <a:prstGeom prst="ellipse">
            <a:avLst/>
          </a:prstGeom>
          <a:solidFill>
            <a:schemeClr val="tx1">
              <a:lumMod val="65000"/>
              <a:lumOff val="35000"/>
            </a:schemeClr>
          </a:solidFill>
          <a:ln w="19050">
            <a:noFill/>
          </a:ln>
          <a:effectLst>
            <a:outerShdw blurRad="685800" dist="190500" dir="6240000" algn="r" rotWithShape="0">
              <a:prstClr val="black">
                <a:alpha val="4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5900" dirty="0">
              <a:solidFill>
                <a:schemeClr val="tx1">
                  <a:lumMod val="65000"/>
                  <a:lumOff val="35000"/>
                </a:schemeClr>
              </a:solidFill>
            </a:endParaRPr>
          </a:p>
        </p:txBody>
      </p:sp>
      <p:sp>
        <p:nvSpPr>
          <p:cNvPr id="26" name="Rectangle 4"/>
          <p:cNvSpPr txBox="1">
            <a:spLocks noChangeArrowheads="1"/>
          </p:cNvSpPr>
          <p:nvPr/>
        </p:nvSpPr>
        <p:spPr bwMode="auto">
          <a:xfrm>
            <a:off x="2581275" y="3340100"/>
            <a:ext cx="1828800" cy="508000"/>
          </a:xfrm>
          <a:prstGeom prst="rect">
            <a:avLst/>
          </a:prstGeom>
          <a:noFill/>
          <a:ln>
            <a:noFill/>
          </a:ln>
          <a:effectLst/>
          <a:extLst/>
        </p:spPr>
        <p:txBody>
          <a:bodyPr lIns="91426" tIns="45712" rIns="91426" bIns="45712"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spcBef>
                <a:spcPts val="0"/>
              </a:spcBef>
              <a:spcAft>
                <a:spcPts val="0"/>
              </a:spcAft>
              <a:defRPr/>
            </a:pPr>
            <a:r>
              <a:rPr lang="en-US" altLang="zh-CN" sz="4000" b="0" kern="0" dirty="0" smtClean="0">
                <a:latin typeface="Arial"/>
              </a:rPr>
              <a:t>CATA</a:t>
            </a:r>
          </a:p>
          <a:p>
            <a:pPr fontAlgn="auto">
              <a:spcBef>
                <a:spcPts val="0"/>
              </a:spcBef>
              <a:spcAft>
                <a:spcPts val="0"/>
              </a:spcAft>
              <a:defRPr/>
            </a:pPr>
            <a:r>
              <a:rPr lang="en-US" altLang="zh-CN" sz="4000" b="0" kern="0" dirty="0" smtClean="0">
                <a:latin typeface="Arial"/>
              </a:rPr>
              <a:t>LOG</a:t>
            </a:r>
            <a:endParaRPr lang="zh-CN" altLang="en-US" sz="4000" b="0" kern="0" dirty="0">
              <a:latin typeface="Arial"/>
            </a:endParaRPr>
          </a:p>
        </p:txBody>
      </p:sp>
      <p:sp>
        <p:nvSpPr>
          <p:cNvPr id="27" name="圆角矩形 26"/>
          <p:cNvSpPr/>
          <p:nvPr/>
        </p:nvSpPr>
        <p:spPr>
          <a:xfrm>
            <a:off x="4897438" y="1892300"/>
            <a:ext cx="779462" cy="671513"/>
          </a:xfrm>
          <a:prstGeom prst="roundRect">
            <a:avLst/>
          </a:prstGeom>
          <a:solidFill>
            <a:schemeClr val="bg1">
              <a:lumMod val="85000"/>
            </a:schemeClr>
          </a:solidFill>
          <a:ln w="3175">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4" tIns="60912" rIns="121824" bIns="60912" anchor="ctr"/>
          <a:lstStyle/>
          <a:p>
            <a:pPr algn="ctr" fontAlgn="auto">
              <a:spcBef>
                <a:spcPts val="0"/>
              </a:spcBef>
              <a:spcAft>
                <a:spcPts val="0"/>
              </a:spcAft>
              <a:defRPr/>
            </a:pPr>
            <a:r>
              <a:rPr lang="en-US" altLang="zh-CN"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rPr>
              <a:t>01</a:t>
            </a:r>
            <a:endParaRPr lang="zh-CN" altLang="en-US"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endParaRPr>
          </a:p>
        </p:txBody>
      </p:sp>
      <p:sp>
        <p:nvSpPr>
          <p:cNvPr id="31" name="圆角矩形 30"/>
          <p:cNvSpPr/>
          <p:nvPr/>
        </p:nvSpPr>
        <p:spPr>
          <a:xfrm>
            <a:off x="4897438" y="2824163"/>
            <a:ext cx="779462" cy="673100"/>
          </a:xfrm>
          <a:prstGeom prst="roundRect">
            <a:avLst/>
          </a:prstGeom>
          <a:solidFill>
            <a:schemeClr val="bg1">
              <a:lumMod val="85000"/>
            </a:schemeClr>
          </a:solidFill>
          <a:ln w="3175">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4" tIns="60912" rIns="121824" bIns="60912" anchor="ctr"/>
          <a:lstStyle/>
          <a:p>
            <a:pPr algn="ctr" fontAlgn="auto">
              <a:spcBef>
                <a:spcPts val="0"/>
              </a:spcBef>
              <a:spcAft>
                <a:spcPts val="0"/>
              </a:spcAft>
              <a:defRPr/>
            </a:pPr>
            <a:r>
              <a:rPr lang="en-US" altLang="zh-CN"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rPr>
              <a:t>02</a:t>
            </a:r>
            <a:endParaRPr lang="zh-CN" altLang="en-US"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endParaRPr>
          </a:p>
        </p:txBody>
      </p:sp>
      <p:sp>
        <p:nvSpPr>
          <p:cNvPr id="35" name="圆角矩形 34"/>
          <p:cNvSpPr/>
          <p:nvPr/>
        </p:nvSpPr>
        <p:spPr>
          <a:xfrm>
            <a:off x="4897438" y="3743325"/>
            <a:ext cx="779462" cy="673100"/>
          </a:xfrm>
          <a:prstGeom prst="roundRect">
            <a:avLst/>
          </a:prstGeom>
          <a:solidFill>
            <a:schemeClr val="bg1">
              <a:lumMod val="85000"/>
            </a:schemeClr>
          </a:solidFill>
          <a:ln w="3175">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4" tIns="60912" rIns="121824" bIns="60912" anchor="ctr"/>
          <a:lstStyle/>
          <a:p>
            <a:pPr algn="ctr" fontAlgn="auto">
              <a:spcBef>
                <a:spcPts val="0"/>
              </a:spcBef>
              <a:spcAft>
                <a:spcPts val="0"/>
              </a:spcAft>
              <a:defRPr/>
            </a:pPr>
            <a:r>
              <a:rPr lang="en-US" altLang="zh-CN"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rPr>
              <a:t>03</a:t>
            </a:r>
            <a:endParaRPr lang="zh-CN" altLang="en-US"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endParaRPr>
          </a:p>
        </p:txBody>
      </p:sp>
      <p:sp>
        <p:nvSpPr>
          <p:cNvPr id="39" name="圆角矩形 38"/>
          <p:cNvSpPr/>
          <p:nvPr/>
        </p:nvSpPr>
        <p:spPr>
          <a:xfrm>
            <a:off x="4897438" y="4679950"/>
            <a:ext cx="779462" cy="671513"/>
          </a:xfrm>
          <a:prstGeom prst="roundRect">
            <a:avLst/>
          </a:prstGeom>
          <a:solidFill>
            <a:schemeClr val="bg1">
              <a:lumMod val="85000"/>
            </a:schemeClr>
          </a:solidFill>
          <a:ln w="3175">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4" tIns="60912" rIns="121824" bIns="60912" anchor="ctr"/>
          <a:lstStyle/>
          <a:p>
            <a:pPr algn="ctr" fontAlgn="auto">
              <a:spcBef>
                <a:spcPts val="0"/>
              </a:spcBef>
              <a:spcAft>
                <a:spcPts val="0"/>
              </a:spcAft>
              <a:defRPr/>
            </a:pPr>
            <a:r>
              <a:rPr lang="en-US" altLang="zh-CN"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rPr>
              <a:t>04</a:t>
            </a:r>
            <a:endParaRPr lang="zh-CN" altLang="en-US"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endParaRPr>
          </a:p>
        </p:txBody>
      </p:sp>
      <p:sp>
        <p:nvSpPr>
          <p:cNvPr id="32" name="平行四边形 31"/>
          <p:cNvSpPr/>
          <p:nvPr/>
        </p:nvSpPr>
        <p:spPr>
          <a:xfrm>
            <a:off x="5949950" y="1979613"/>
            <a:ext cx="3981450" cy="547687"/>
          </a:xfrm>
          <a:prstGeom prst="parallelogram">
            <a:avLst>
              <a:gd name="adj" fmla="val 35443"/>
            </a:avLst>
          </a:prstGeom>
          <a:solidFill>
            <a:schemeClr val="bg1">
              <a:lumMod val="8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tx1">
                    <a:lumMod val="65000"/>
                    <a:lumOff val="35000"/>
                  </a:schemeClr>
                </a:solidFill>
                <a:latin typeface="微软雅黑" pitchFamily="34" charset="-122"/>
                <a:ea typeface="微软雅黑" pitchFamily="34" charset="-122"/>
              </a:rPr>
              <a:t>  </a:t>
            </a:r>
            <a:r>
              <a:rPr lang="en-US" altLang="zh-CN" sz="2000" b="1" dirty="0">
                <a:solidFill>
                  <a:schemeClr val="tx1">
                    <a:lumMod val="65000"/>
                    <a:lumOff val="35000"/>
                  </a:schemeClr>
                </a:solidFill>
                <a:latin typeface="微软雅黑" pitchFamily="34" charset="-122"/>
                <a:ea typeface="微软雅黑" pitchFamily="34" charset="-122"/>
              </a:rPr>
              <a:t>Your Title In Here</a:t>
            </a:r>
          </a:p>
        </p:txBody>
      </p:sp>
      <p:sp>
        <p:nvSpPr>
          <p:cNvPr id="36" name="平行四边形 35"/>
          <p:cNvSpPr/>
          <p:nvPr/>
        </p:nvSpPr>
        <p:spPr>
          <a:xfrm>
            <a:off x="5924550" y="2894013"/>
            <a:ext cx="3981450" cy="547687"/>
          </a:xfrm>
          <a:prstGeom prst="parallelogram">
            <a:avLst>
              <a:gd name="adj" fmla="val 35443"/>
            </a:avLst>
          </a:prstGeom>
          <a:solidFill>
            <a:schemeClr val="bg1">
              <a:lumMod val="8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tx1">
                    <a:lumMod val="65000"/>
                    <a:lumOff val="35000"/>
                  </a:schemeClr>
                </a:solidFill>
                <a:latin typeface="微软雅黑" pitchFamily="34" charset="-122"/>
                <a:ea typeface="微软雅黑" pitchFamily="34" charset="-122"/>
              </a:rPr>
              <a:t>  </a:t>
            </a:r>
            <a:r>
              <a:rPr lang="en-US" altLang="zh-CN" sz="2000" b="1" dirty="0">
                <a:solidFill>
                  <a:schemeClr val="tx1">
                    <a:lumMod val="65000"/>
                    <a:lumOff val="35000"/>
                  </a:schemeClr>
                </a:solidFill>
                <a:latin typeface="微软雅黑" pitchFamily="34" charset="-122"/>
                <a:ea typeface="微软雅黑" pitchFamily="34" charset="-122"/>
              </a:rPr>
              <a:t>Your Title In Here</a:t>
            </a:r>
          </a:p>
        </p:txBody>
      </p:sp>
      <p:sp>
        <p:nvSpPr>
          <p:cNvPr id="40" name="平行四边形 39"/>
          <p:cNvSpPr/>
          <p:nvPr/>
        </p:nvSpPr>
        <p:spPr>
          <a:xfrm>
            <a:off x="5911850" y="3821113"/>
            <a:ext cx="3981450" cy="547687"/>
          </a:xfrm>
          <a:prstGeom prst="parallelogram">
            <a:avLst>
              <a:gd name="adj" fmla="val 35443"/>
            </a:avLst>
          </a:prstGeom>
          <a:solidFill>
            <a:schemeClr val="bg1">
              <a:lumMod val="8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bg1"/>
                </a:solidFill>
                <a:latin typeface="微软雅黑" pitchFamily="34" charset="-122"/>
                <a:ea typeface="微软雅黑" pitchFamily="34" charset="-122"/>
              </a:rPr>
              <a:t>  </a:t>
            </a:r>
            <a:r>
              <a:rPr lang="en-US" altLang="zh-CN" sz="2000" b="1" dirty="0">
                <a:solidFill>
                  <a:schemeClr val="tx1">
                    <a:lumMod val="65000"/>
                    <a:lumOff val="35000"/>
                  </a:schemeClr>
                </a:solidFill>
                <a:latin typeface="微软雅黑" pitchFamily="34" charset="-122"/>
                <a:ea typeface="微软雅黑" pitchFamily="34" charset="-122"/>
              </a:rPr>
              <a:t>Your Title In Here</a:t>
            </a:r>
          </a:p>
        </p:txBody>
      </p:sp>
      <p:sp>
        <p:nvSpPr>
          <p:cNvPr id="43" name="平行四边形 42"/>
          <p:cNvSpPr/>
          <p:nvPr/>
        </p:nvSpPr>
        <p:spPr>
          <a:xfrm>
            <a:off x="5899150" y="4735513"/>
            <a:ext cx="3981450" cy="547687"/>
          </a:xfrm>
          <a:prstGeom prst="parallelogram">
            <a:avLst>
              <a:gd name="adj" fmla="val 35443"/>
            </a:avLst>
          </a:prstGeom>
          <a:solidFill>
            <a:schemeClr val="bg1">
              <a:lumMod val="8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tx1">
                    <a:lumMod val="65000"/>
                    <a:lumOff val="35000"/>
                  </a:schemeClr>
                </a:solidFill>
                <a:latin typeface="微软雅黑" pitchFamily="34" charset="-122"/>
                <a:ea typeface="微软雅黑" pitchFamily="34" charset="-122"/>
              </a:rPr>
              <a:t>  </a:t>
            </a:r>
            <a:r>
              <a:rPr lang="en-US" altLang="zh-CN" sz="2000" b="1" dirty="0">
                <a:solidFill>
                  <a:schemeClr val="tx1">
                    <a:lumMod val="65000"/>
                    <a:lumOff val="35000"/>
                  </a:schemeClr>
                </a:solidFill>
                <a:latin typeface="微软雅黑" pitchFamily="34" charset="-122"/>
                <a:ea typeface="微软雅黑" pitchFamily="34" charset="-122"/>
              </a:rPr>
              <a:t>Your Title In Here</a:t>
            </a:r>
          </a:p>
        </p:txBody>
      </p:sp>
    </p:spTree>
  </p:cSld>
  <p:clrMapOvr>
    <a:masterClrMapping/>
  </p:clrMapOvr>
  <p:transition spd="slow"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0-#ppt_w/2"/>
                                          </p:val>
                                        </p:tav>
                                        <p:tav tm="100000">
                                          <p:val>
                                            <p:strVal val="#ppt_x"/>
                                          </p:val>
                                        </p:tav>
                                      </p:tavLst>
                                    </p:anim>
                                    <p:anim calcmode="lin" valueType="num">
                                      <p:cBhvr additive="base">
                                        <p:cTn id="8" dur="1000" fill="hold"/>
                                        <p:tgtEl>
                                          <p:spTgt spid="2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50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56" presetClass="path" presetSubtype="0" accel="50000" decel="50000" fill="hold" nodeType="withEffect">
                                  <p:stCondLst>
                                    <p:cond delay="0"/>
                                  </p:stCondLst>
                                  <p:childTnLst>
                                    <p:animMotion origin="layout" path="M -0.03737 0.04121 L -6.25E-7 -3.33333E-6 " pathEditMode="relative" rAng="0" ptsTypes="AA">
                                      <p:cBhvr>
                                        <p:cTn id="17" dur="700" fill="hold"/>
                                        <p:tgtEl>
                                          <p:spTgt spid="27"/>
                                        </p:tgtEl>
                                        <p:attrNameLst>
                                          <p:attrName>ppt_x</p:attrName>
                                          <p:attrName>ppt_y</p:attrName>
                                        </p:attrNameLst>
                                      </p:cBhvr>
                                      <p:rCtr x="186200" y="-206000"/>
                                    </p:animMotion>
                                  </p:childTnLst>
                                </p:cTn>
                              </p:par>
                            </p:childTnLst>
                          </p:cTn>
                        </p:par>
                        <p:par>
                          <p:cTn id="18" fill="hold" nodeType="afterGroup">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nodeType="withEffect">
                                  <p:stCondLst>
                                    <p:cond delay="25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childTnLst>
                                </p:cTn>
                              </p:par>
                              <p:par>
                                <p:cTn id="25" presetID="56" presetClass="path" presetSubtype="0" accel="50000" decel="50000" fill="hold" nodeType="withEffect">
                                  <p:stCondLst>
                                    <p:cond delay="250"/>
                                  </p:stCondLst>
                                  <p:childTnLst>
                                    <p:animMotion origin="layout" path="M -0.03737 0.0412 L -6.25E-7 2.96296E-6 " pathEditMode="relative" rAng="0" ptsTypes="AA">
                                      <p:cBhvr>
                                        <p:cTn id="26" dur="700" fill="hold"/>
                                        <p:tgtEl>
                                          <p:spTgt spid="31"/>
                                        </p:tgtEl>
                                        <p:attrNameLst>
                                          <p:attrName>ppt_x</p:attrName>
                                          <p:attrName>ppt_y</p:attrName>
                                        </p:attrNameLst>
                                      </p:cBhvr>
                                      <p:rCtr x="186200" y="-206000"/>
                                    </p:animMotion>
                                  </p:childTnLst>
                                </p:cTn>
                              </p:par>
                            </p:childTnLst>
                          </p:cTn>
                        </p:par>
                        <p:par>
                          <p:cTn id="27" fill="hold" nodeType="afterGroup">
                            <p:stCondLst>
                              <p:cond delay="4250"/>
                            </p:stCondLst>
                            <p:childTnLst>
                              <p:par>
                                <p:cTn id="28" presetID="10"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childTnLst>
                                </p:cTn>
                              </p:par>
                              <p:par>
                                <p:cTn id="34" presetID="56" presetClass="path" presetSubtype="0" accel="50000" decel="50000" fill="hold" nodeType="withEffect">
                                  <p:stCondLst>
                                    <p:cond delay="500"/>
                                  </p:stCondLst>
                                  <p:childTnLst>
                                    <p:animMotion origin="layout" path="M -0.03737 0.0412 L -6.25E-7 -7.40741E-7 " pathEditMode="relative" rAng="0" ptsTypes="AA">
                                      <p:cBhvr>
                                        <p:cTn id="35" dur="700" fill="hold"/>
                                        <p:tgtEl>
                                          <p:spTgt spid="35"/>
                                        </p:tgtEl>
                                        <p:attrNameLst>
                                          <p:attrName>ppt_x</p:attrName>
                                          <p:attrName>ppt_y</p:attrName>
                                        </p:attrNameLst>
                                      </p:cBhvr>
                                      <p:rCtr x="186200" y="-206000"/>
                                    </p:animMotion>
                                  </p:childTnLst>
                                </p:cTn>
                              </p:par>
                            </p:childTnLst>
                          </p:cTn>
                        </p:par>
                        <p:par>
                          <p:cTn id="36" fill="hold" nodeType="afterGroup">
                            <p:stCondLst>
                              <p:cond delay="575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nodeType="withEffect">
                                  <p:stCondLst>
                                    <p:cond delay="7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childTnLst>
                                </p:cTn>
                              </p:par>
                              <p:par>
                                <p:cTn id="43" presetID="56" presetClass="path" presetSubtype="0" accel="50000" decel="50000" fill="hold" nodeType="withEffect">
                                  <p:stCondLst>
                                    <p:cond delay="750"/>
                                  </p:stCondLst>
                                  <p:childTnLst>
                                    <p:animMotion origin="layout" path="M -0.03737 0.04121 L -6.25E-7 -4.44444E-6 " pathEditMode="relative" rAng="0" ptsTypes="AA">
                                      <p:cBhvr>
                                        <p:cTn id="44" dur="700" fill="hold"/>
                                        <p:tgtEl>
                                          <p:spTgt spid="39"/>
                                        </p:tgtEl>
                                        <p:attrNameLst>
                                          <p:attrName>ppt_x</p:attrName>
                                          <p:attrName>ppt_y</p:attrName>
                                        </p:attrNameLst>
                                      </p:cBhvr>
                                      <p:rCtr x="186200" y="-206000"/>
                                    </p:animMotion>
                                  </p:childTnLst>
                                </p:cTn>
                              </p:par>
                            </p:childTnLst>
                          </p:cTn>
                        </p:par>
                        <p:par>
                          <p:cTn id="45" fill="hold" nodeType="afterGroup">
                            <p:stCondLst>
                              <p:cond delay="75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p:bldP spid="27" grpId="0" animBg="1"/>
      <p:bldP spid="32" grpId="0" animBg="1"/>
      <p:bldP spid="36" grpId="0" animBg="1"/>
      <p:bldP spid="40" grpId="0" animBg="1"/>
      <p:bldP spid="4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任意多边形 41"/>
          <p:cNvSpPr>
            <a:spLocks/>
          </p:cNvSpPr>
          <p:nvPr/>
        </p:nvSpPr>
        <p:spPr bwMode="auto">
          <a:xfrm rot="-9388730">
            <a:off x="4916488" y="2193925"/>
            <a:ext cx="5834062" cy="936625"/>
          </a:xfrm>
          <a:custGeom>
            <a:avLst/>
            <a:gdLst>
              <a:gd name="T0" fmla="*/ 0 w 5900467"/>
              <a:gd name="T1" fmla="*/ 489407864 h 434016"/>
              <a:gd name="T2" fmla="*/ 5209768 w 5900467"/>
              <a:gd name="T3" fmla="*/ 0 h 434016"/>
              <a:gd name="T4" fmla="*/ 0 60000 65536"/>
              <a:gd name="T5" fmla="*/ 0 60000 65536"/>
              <a:gd name="T6" fmla="*/ 0 w 5900467"/>
              <a:gd name="T7" fmla="*/ 0 h 434016"/>
              <a:gd name="T8" fmla="*/ 5900467 w 5900467"/>
              <a:gd name="T9" fmla="*/ 434016 h 434016"/>
            </a:gdLst>
            <a:ahLst/>
            <a:cxnLst>
              <a:cxn ang="T4">
                <a:pos x="T0" y="T1"/>
              </a:cxn>
              <a:cxn ang="T5">
                <a:pos x="T2" y="T3"/>
              </a:cxn>
            </a:cxnLst>
            <a:rect l="T6" t="T7" r="T8" b="T9"/>
            <a:pathLst>
              <a:path w="5900467" h="434016">
                <a:moveTo>
                  <a:pt x="0" y="103517"/>
                </a:moveTo>
                <a:cubicBezTo>
                  <a:pt x="2191108" y="638354"/>
                  <a:pt x="4071668" y="465827"/>
                  <a:pt x="5900467" y="0"/>
                </a:cubicBezTo>
              </a:path>
            </a:pathLst>
          </a:custGeom>
          <a:noFill/>
          <a:ln w="1270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7" name="任意多边形 65"/>
          <p:cNvSpPr>
            <a:spLocks/>
          </p:cNvSpPr>
          <p:nvPr/>
        </p:nvSpPr>
        <p:spPr bwMode="auto">
          <a:xfrm rot="-1073851">
            <a:off x="4549775" y="3817938"/>
            <a:ext cx="5800725" cy="1138237"/>
          </a:xfrm>
          <a:custGeom>
            <a:avLst/>
            <a:gdLst>
              <a:gd name="T0" fmla="*/ 62696340 w 4572000"/>
              <a:gd name="T1" fmla="*/ 231185244 h 669052"/>
              <a:gd name="T2" fmla="*/ 0 w 4572000"/>
              <a:gd name="T3" fmla="*/ 127368770 h 669052"/>
              <a:gd name="T4" fmla="*/ 0 w 4572000"/>
              <a:gd name="T5" fmla="*/ 127368770 h 669052"/>
              <a:gd name="T6" fmla="*/ 0 60000 65536"/>
              <a:gd name="T7" fmla="*/ 0 60000 65536"/>
              <a:gd name="T8" fmla="*/ 0 60000 65536"/>
              <a:gd name="T9" fmla="*/ 0 w 4572000"/>
              <a:gd name="T10" fmla="*/ 0 h 669052"/>
              <a:gd name="T11" fmla="*/ 4572000 w 4572000"/>
              <a:gd name="T12" fmla="*/ 669052 h 669052"/>
            </a:gdLst>
            <a:ahLst/>
            <a:cxnLst>
              <a:cxn ang="T6">
                <a:pos x="T0" y="T1"/>
              </a:cxn>
              <a:cxn ang="T7">
                <a:pos x="T2" y="T3"/>
              </a:cxn>
              <a:cxn ang="T8">
                <a:pos x="T4" y="T5"/>
              </a:cxn>
            </a:cxnLst>
            <a:rect l="T9" t="T10" r="T11" b="T12"/>
            <a:pathLst>
              <a:path w="4572000" h="669052">
                <a:moveTo>
                  <a:pt x="4572000" y="669052"/>
                </a:moveTo>
                <a:cubicBezTo>
                  <a:pt x="3132376" y="199372"/>
                  <a:pt x="1760106" y="-400141"/>
                  <a:pt x="0" y="368606"/>
                </a:cubicBezTo>
              </a:path>
            </a:pathLst>
          </a:custGeom>
          <a:noFill/>
          <a:ln w="1270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8" name="任意多边形 51"/>
          <p:cNvSpPr>
            <a:spLocks/>
          </p:cNvSpPr>
          <p:nvPr/>
        </p:nvSpPr>
        <p:spPr bwMode="auto">
          <a:xfrm>
            <a:off x="4468813" y="3419475"/>
            <a:ext cx="5938837" cy="677863"/>
          </a:xfrm>
          <a:custGeom>
            <a:avLst/>
            <a:gdLst>
              <a:gd name="T0" fmla="*/ 4040471 w 6172035"/>
              <a:gd name="T1" fmla="*/ 111856 h 803967"/>
              <a:gd name="T2" fmla="*/ 0 w 6172035"/>
              <a:gd name="T3" fmla="*/ 123078 h 803967"/>
              <a:gd name="T4" fmla="*/ 0 60000 65536"/>
              <a:gd name="T5" fmla="*/ 0 60000 65536"/>
              <a:gd name="T6" fmla="*/ 0 w 6172035"/>
              <a:gd name="T7" fmla="*/ 0 h 803967"/>
              <a:gd name="T8" fmla="*/ 6172035 w 6172035"/>
              <a:gd name="T9" fmla="*/ 803967 h 803967"/>
            </a:gdLst>
            <a:ahLst/>
            <a:cxnLst>
              <a:cxn ang="T4">
                <a:pos x="T0" y="T1"/>
              </a:cxn>
              <a:cxn ang="T5">
                <a:pos x="T2" y="T3"/>
              </a:cxn>
            </a:cxnLst>
            <a:rect l="T6" t="T7" r="T8" b="T9"/>
            <a:pathLst>
              <a:path w="6172035" h="803967">
                <a:moveTo>
                  <a:pt x="6172035" y="730667"/>
                </a:moveTo>
                <a:cubicBezTo>
                  <a:pt x="4394994" y="-206703"/>
                  <a:pt x="1591797" y="-304766"/>
                  <a:pt x="0" y="803967"/>
                </a:cubicBezTo>
              </a:path>
            </a:pathLst>
          </a:custGeom>
          <a:noFill/>
          <a:ln w="1270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9" name="任意多边形 50"/>
          <p:cNvSpPr>
            <a:spLocks/>
          </p:cNvSpPr>
          <p:nvPr/>
        </p:nvSpPr>
        <p:spPr bwMode="auto">
          <a:xfrm>
            <a:off x="4618038" y="2654300"/>
            <a:ext cx="5842000" cy="1412875"/>
          </a:xfrm>
          <a:custGeom>
            <a:avLst/>
            <a:gdLst>
              <a:gd name="T0" fmla="*/ 3439234 w 6159870"/>
              <a:gd name="T1" fmla="*/ 24311039 h 1063001"/>
              <a:gd name="T2" fmla="*/ 0 w 6159870"/>
              <a:gd name="T3" fmla="*/ 2472987 h 1063001"/>
              <a:gd name="T4" fmla="*/ 0 60000 65536"/>
              <a:gd name="T5" fmla="*/ 0 60000 65536"/>
              <a:gd name="T6" fmla="*/ 0 w 6159870"/>
              <a:gd name="T7" fmla="*/ 0 h 1063001"/>
              <a:gd name="T8" fmla="*/ 6159870 w 6159870"/>
              <a:gd name="T9" fmla="*/ 1063001 h 1063001"/>
            </a:gdLst>
            <a:ahLst/>
            <a:cxnLst>
              <a:cxn ang="T4">
                <a:pos x="T0" y="T1"/>
              </a:cxn>
              <a:cxn ang="T5">
                <a:pos x="T2" y="T3"/>
              </a:cxn>
            </a:cxnLst>
            <a:rect l="T6" t="T7" r="T8" b="T9"/>
            <a:pathLst>
              <a:path w="6159870" h="1063001">
                <a:moveTo>
                  <a:pt x="6159870" y="1063001"/>
                </a:moveTo>
                <a:cubicBezTo>
                  <a:pt x="4614461" y="212431"/>
                  <a:pt x="1889638" y="-215676"/>
                  <a:pt x="0" y="108131"/>
                </a:cubicBezTo>
              </a:path>
            </a:pathLst>
          </a:custGeom>
          <a:noFill/>
          <a:ln w="1270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2" name="组合 67"/>
          <p:cNvGrpSpPr>
            <a:grpSpLocks/>
          </p:cNvGrpSpPr>
          <p:nvPr/>
        </p:nvGrpSpPr>
        <p:grpSpPr bwMode="auto">
          <a:xfrm>
            <a:off x="8542338" y="4041775"/>
            <a:ext cx="3517900" cy="2814638"/>
            <a:chOff x="0" y="0"/>
            <a:chExt cx="4068000" cy="3254707"/>
          </a:xfrm>
        </p:grpSpPr>
        <p:grpSp>
          <p:nvGrpSpPr>
            <p:cNvPr id="41999" name="组合 49"/>
            <p:cNvGrpSpPr>
              <a:grpSpLocks/>
            </p:cNvGrpSpPr>
            <p:nvPr/>
          </p:nvGrpSpPr>
          <p:grpSpPr bwMode="auto">
            <a:xfrm>
              <a:off x="0" y="0"/>
              <a:ext cx="4068000" cy="2882608"/>
              <a:chOff x="0" y="0"/>
              <a:chExt cx="4068000" cy="2882608"/>
            </a:xfrm>
          </p:grpSpPr>
          <p:sp>
            <p:nvSpPr>
              <p:cNvPr id="42007" name="圆角矩形 3"/>
              <p:cNvSpPr>
                <a:spLocks noChangeArrowheads="1"/>
              </p:cNvSpPr>
              <p:nvPr/>
            </p:nvSpPr>
            <p:spPr bwMode="auto">
              <a:xfrm>
                <a:off x="107813" y="0"/>
                <a:ext cx="3778370" cy="2570671"/>
              </a:xfrm>
              <a:prstGeom prst="roundRect">
                <a:avLst>
                  <a:gd name="adj" fmla="val 519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nvGrpSpPr>
              <p:cNvPr id="42008" name="组合 48"/>
              <p:cNvGrpSpPr>
                <a:grpSpLocks/>
              </p:cNvGrpSpPr>
              <p:nvPr/>
            </p:nvGrpSpPr>
            <p:grpSpPr bwMode="auto">
              <a:xfrm>
                <a:off x="0" y="128101"/>
                <a:ext cx="4068000" cy="2754507"/>
                <a:chOff x="0" y="0"/>
                <a:chExt cx="4068000" cy="2754507"/>
              </a:xfrm>
            </p:grpSpPr>
            <p:sp>
              <p:nvSpPr>
                <p:cNvPr id="42009" name="任意多边形 30"/>
                <p:cNvSpPr>
                  <a:spLocks/>
                </p:cNvSpPr>
                <p:nvPr/>
              </p:nvSpPr>
              <p:spPr bwMode="auto">
                <a:xfrm>
                  <a:off x="0" y="2631473"/>
                  <a:ext cx="4068000" cy="123034"/>
                </a:xfrm>
                <a:custGeom>
                  <a:avLst/>
                  <a:gdLst>
                    <a:gd name="T0" fmla="*/ 108627 w 3957298"/>
                    <a:gd name="T1" fmla="*/ 0 h 89561"/>
                    <a:gd name="T2" fmla="*/ 5226706 w 3957298"/>
                    <a:gd name="T3" fmla="*/ 0 h 89561"/>
                    <a:gd name="T4" fmla="*/ 5360466 w 3957298"/>
                    <a:gd name="T5" fmla="*/ 2944997 h 89561"/>
                    <a:gd name="T6" fmla="*/ 0 w 3957298"/>
                    <a:gd name="T7" fmla="*/ 2944997 h 89561"/>
                    <a:gd name="T8" fmla="*/ 0 w 3957298"/>
                    <a:gd name="T9" fmla="*/ 2117977 h 89561"/>
                    <a:gd name="T10" fmla="*/ 108627 w 3957298"/>
                    <a:gd name="T11" fmla="*/ 0 h 89561"/>
                    <a:gd name="T12" fmla="*/ 0 60000 65536"/>
                    <a:gd name="T13" fmla="*/ 0 60000 65536"/>
                    <a:gd name="T14" fmla="*/ 0 60000 65536"/>
                    <a:gd name="T15" fmla="*/ 0 60000 65536"/>
                    <a:gd name="T16" fmla="*/ 0 60000 65536"/>
                    <a:gd name="T17" fmla="*/ 0 60000 65536"/>
                    <a:gd name="T18" fmla="*/ 0 w 3957298"/>
                    <a:gd name="T19" fmla="*/ 0 h 89561"/>
                    <a:gd name="T20" fmla="*/ 3957298 w 3957298"/>
                    <a:gd name="T21" fmla="*/ 89561 h 89561"/>
                  </a:gdLst>
                  <a:ahLst/>
                  <a:cxnLst>
                    <a:cxn ang="T12">
                      <a:pos x="T0" y="T1"/>
                    </a:cxn>
                    <a:cxn ang="T13">
                      <a:pos x="T2" y="T3"/>
                    </a:cxn>
                    <a:cxn ang="T14">
                      <a:pos x="T4" y="T5"/>
                    </a:cxn>
                    <a:cxn ang="T15">
                      <a:pos x="T6" y="T7"/>
                    </a:cxn>
                    <a:cxn ang="T16">
                      <a:pos x="T8" y="T9"/>
                    </a:cxn>
                    <a:cxn ang="T17">
                      <a:pos x="T10" y="T11"/>
                    </a:cxn>
                  </a:cxnLst>
                  <a:rect l="T18" t="T19" r="T20" b="T21"/>
                  <a:pathLst>
                    <a:path w="3957298" h="89561">
                      <a:moveTo>
                        <a:pt x="80193" y="0"/>
                      </a:moveTo>
                      <a:lnTo>
                        <a:pt x="3858550" y="0"/>
                      </a:lnTo>
                      <a:lnTo>
                        <a:pt x="3957298" y="89561"/>
                      </a:lnTo>
                      <a:lnTo>
                        <a:pt x="0" y="89561"/>
                      </a:lnTo>
                      <a:lnTo>
                        <a:pt x="0" y="64410"/>
                      </a:lnTo>
                      <a:lnTo>
                        <a:pt x="8019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10" name="任意多边形 27"/>
                <p:cNvSpPr>
                  <a:spLocks/>
                </p:cNvSpPr>
                <p:nvPr/>
              </p:nvSpPr>
              <p:spPr bwMode="auto">
                <a:xfrm>
                  <a:off x="61403" y="2552434"/>
                  <a:ext cx="3888000" cy="79917"/>
                </a:xfrm>
                <a:custGeom>
                  <a:avLst/>
                  <a:gdLst>
                    <a:gd name="T0" fmla="*/ 121264 w 3881422"/>
                    <a:gd name="T1" fmla="*/ 0 h 95601"/>
                    <a:gd name="T2" fmla="*/ 3847005 w 3881422"/>
                    <a:gd name="T3" fmla="*/ 0 h 95601"/>
                    <a:gd name="T4" fmla="*/ 3954392 w 3881422"/>
                    <a:gd name="T5" fmla="*/ 13317 h 95601"/>
                    <a:gd name="T6" fmla="*/ 0 w 3881422"/>
                    <a:gd name="T7" fmla="*/ 13317 h 95601"/>
                    <a:gd name="T8" fmla="*/ 121264 w 3881422"/>
                    <a:gd name="T9" fmla="*/ 0 h 95601"/>
                    <a:gd name="T10" fmla="*/ 0 60000 65536"/>
                    <a:gd name="T11" fmla="*/ 0 60000 65536"/>
                    <a:gd name="T12" fmla="*/ 0 60000 65536"/>
                    <a:gd name="T13" fmla="*/ 0 60000 65536"/>
                    <a:gd name="T14" fmla="*/ 0 60000 65536"/>
                    <a:gd name="T15" fmla="*/ 0 w 3881422"/>
                    <a:gd name="T16" fmla="*/ 0 h 95601"/>
                    <a:gd name="T17" fmla="*/ 3881422 w 3881422"/>
                    <a:gd name="T18" fmla="*/ 95601 h 95601"/>
                  </a:gdLst>
                  <a:ahLst/>
                  <a:cxnLst>
                    <a:cxn ang="T10">
                      <a:pos x="T0" y="T1"/>
                    </a:cxn>
                    <a:cxn ang="T11">
                      <a:pos x="T2" y="T3"/>
                    </a:cxn>
                    <a:cxn ang="T12">
                      <a:pos x="T4" y="T5"/>
                    </a:cxn>
                    <a:cxn ang="T13">
                      <a:pos x="T6" y="T7"/>
                    </a:cxn>
                    <a:cxn ang="T14">
                      <a:pos x="T8" y="T9"/>
                    </a:cxn>
                  </a:cxnLst>
                  <a:rect l="T15" t="T16" r="T17" b="T18"/>
                  <a:pathLst>
                    <a:path w="3881422" h="95601">
                      <a:moveTo>
                        <a:pt x="119027" y="0"/>
                      </a:moveTo>
                      <a:lnTo>
                        <a:pt x="3776014" y="0"/>
                      </a:lnTo>
                      <a:lnTo>
                        <a:pt x="3881422" y="95601"/>
                      </a:lnTo>
                      <a:lnTo>
                        <a:pt x="0" y="95601"/>
                      </a:lnTo>
                      <a:lnTo>
                        <a:pt x="119027" y="0"/>
                      </a:lnTo>
                      <a:close/>
                    </a:path>
                  </a:pathLst>
                </a:custGeom>
                <a:solidFill>
                  <a:schemeClr val="tx1"/>
                </a:solidFill>
                <a:ln w="12700" cap="flat" cmpd="sng">
                  <a:solidFill>
                    <a:schemeClr val="tx1"/>
                  </a:solidFill>
                  <a:round/>
                  <a:headEnd/>
                  <a:tailEnd/>
                </a:ln>
              </p:spPr>
              <p:txBody>
                <a:bodyPr anchor="ctr"/>
                <a:lstStyle/>
                <a:p>
                  <a:endParaRPr lang="zh-CN" altLang="en-US"/>
                </a:p>
              </p:txBody>
            </p:sp>
            <p:grpSp>
              <p:nvGrpSpPr>
                <p:cNvPr id="42011" name="组合 46"/>
                <p:cNvGrpSpPr>
                  <a:grpSpLocks/>
                </p:cNvGrpSpPr>
                <p:nvPr/>
              </p:nvGrpSpPr>
              <p:grpSpPr bwMode="auto">
                <a:xfrm>
                  <a:off x="185451" y="0"/>
                  <a:ext cx="3623094" cy="2287694"/>
                  <a:chOff x="0" y="0"/>
                  <a:chExt cx="3623094" cy="2287694"/>
                </a:xfrm>
              </p:grpSpPr>
              <p:sp>
                <p:nvSpPr>
                  <p:cNvPr id="40988" name="矩形 2"/>
                  <p:cNvSpPr>
                    <a:spLocks noChangeArrowheads="1"/>
                  </p:cNvSpPr>
                  <p:nvPr/>
                </p:nvSpPr>
                <p:spPr bwMode="auto">
                  <a:xfrm>
                    <a:off x="-42" y="399"/>
                    <a:ext cx="3623751" cy="2087197"/>
                  </a:xfrm>
                  <a:prstGeom prst="rect">
                    <a:avLst/>
                  </a:prstGeom>
                  <a:solidFill>
                    <a:schemeClr val="bg1">
                      <a:lumMod val="65000"/>
                    </a:schemeClr>
                  </a:solidFill>
                  <a:ln w="9525">
                    <a:noFill/>
                    <a:miter lim="800000"/>
                    <a:headEnd/>
                    <a:tailEnd/>
                  </a:ln>
                </p:spPr>
                <p:txBody>
                  <a:bodyPr anchor="ctr"/>
                  <a:lstStyle/>
                  <a:p>
                    <a:pPr algn="ctr" eaLnBrk="1" hangingPunct="1">
                      <a:buFont typeface="Arial" pitchFamily="34" charset="0"/>
                      <a:buNone/>
                      <a:defRPr/>
                    </a:pPr>
                    <a:endParaRPr lang="zh-CN" altLang="en-US">
                      <a:solidFill>
                        <a:srgbClr val="FFFFFF"/>
                      </a:solidFill>
                    </a:endParaRPr>
                  </a:p>
                </p:txBody>
              </p:sp>
              <p:sp>
                <p:nvSpPr>
                  <p:cNvPr id="42013" name="椭圆 4"/>
                  <p:cNvSpPr>
                    <a:spLocks noChangeArrowheads="1"/>
                  </p:cNvSpPr>
                  <p:nvPr/>
                </p:nvSpPr>
                <p:spPr bwMode="auto">
                  <a:xfrm>
                    <a:off x="3123782"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2014" name="椭圆 5"/>
                  <p:cNvSpPr>
                    <a:spLocks noChangeArrowheads="1"/>
                  </p:cNvSpPr>
                  <p:nvPr/>
                </p:nvSpPr>
                <p:spPr bwMode="auto">
                  <a:xfrm>
                    <a:off x="3303329"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2015" name="椭圆 6"/>
                  <p:cNvSpPr>
                    <a:spLocks noChangeArrowheads="1"/>
                  </p:cNvSpPr>
                  <p:nvPr/>
                </p:nvSpPr>
                <p:spPr bwMode="auto">
                  <a:xfrm>
                    <a:off x="3482876"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grpSp>
        </p:grpSp>
        <p:grpSp>
          <p:nvGrpSpPr>
            <p:cNvPr id="42000" name="组合 58"/>
            <p:cNvGrpSpPr>
              <a:grpSpLocks/>
            </p:cNvGrpSpPr>
            <p:nvPr/>
          </p:nvGrpSpPr>
          <p:grpSpPr bwMode="auto">
            <a:xfrm>
              <a:off x="986846" y="103664"/>
              <a:ext cx="2009993" cy="3151043"/>
              <a:chOff x="0" y="0"/>
              <a:chExt cx="2009993" cy="3151043"/>
            </a:xfrm>
          </p:grpSpPr>
          <p:sp>
            <p:nvSpPr>
              <p:cNvPr id="42002" name="任意多边形 57"/>
              <p:cNvSpPr>
                <a:spLocks/>
              </p:cNvSpPr>
              <p:nvPr/>
            </p:nvSpPr>
            <p:spPr bwMode="auto">
              <a:xfrm>
                <a:off x="784113" y="1575659"/>
                <a:ext cx="526081" cy="244696"/>
              </a:xfrm>
              <a:custGeom>
                <a:avLst/>
                <a:gdLst>
                  <a:gd name="T0" fmla="*/ 526081 w 526081"/>
                  <a:gd name="T1" fmla="*/ 0 h 244696"/>
                  <a:gd name="T2" fmla="*/ 526081 w 526081"/>
                  <a:gd name="T3" fmla="*/ 244696 h 244696"/>
                  <a:gd name="T4" fmla="*/ 0 w 526081"/>
                  <a:gd name="T5" fmla="*/ 244696 h 244696"/>
                  <a:gd name="T6" fmla="*/ 0 w 526081"/>
                  <a:gd name="T7" fmla="*/ 39472 h 244696"/>
                  <a:gd name="T8" fmla="*/ 45200 w 526081"/>
                  <a:gd name="T9" fmla="*/ 53503 h 244696"/>
                  <a:gd name="T10" fmla="*/ 204579 w 526081"/>
                  <a:gd name="T11" fmla="*/ 69570 h 244696"/>
                  <a:gd name="T12" fmla="*/ 512405 w 526081"/>
                  <a:gd name="T13" fmla="*/ 7423 h 244696"/>
                  <a:gd name="T14" fmla="*/ 526081 w 526081"/>
                  <a:gd name="T15" fmla="*/ 0 h 244696"/>
                  <a:gd name="T16" fmla="*/ 0 60000 65536"/>
                  <a:gd name="T17" fmla="*/ 0 60000 65536"/>
                  <a:gd name="T18" fmla="*/ 0 60000 65536"/>
                  <a:gd name="T19" fmla="*/ 0 60000 65536"/>
                  <a:gd name="T20" fmla="*/ 0 60000 65536"/>
                  <a:gd name="T21" fmla="*/ 0 60000 65536"/>
                  <a:gd name="T22" fmla="*/ 0 60000 65536"/>
                  <a:gd name="T23" fmla="*/ 0 60000 65536"/>
                  <a:gd name="T24" fmla="*/ 0 w 526081"/>
                  <a:gd name="T25" fmla="*/ 0 h 244696"/>
                  <a:gd name="T26" fmla="*/ 526081 w 526081"/>
                  <a:gd name="T27" fmla="*/ 244696 h 2446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081" h="244696">
                    <a:moveTo>
                      <a:pt x="526081" y="0"/>
                    </a:moveTo>
                    <a:lnTo>
                      <a:pt x="526081" y="244696"/>
                    </a:lnTo>
                    <a:lnTo>
                      <a:pt x="0" y="244696"/>
                    </a:lnTo>
                    <a:lnTo>
                      <a:pt x="0" y="39472"/>
                    </a:lnTo>
                    <a:lnTo>
                      <a:pt x="45200" y="53503"/>
                    </a:lnTo>
                    <a:cubicBezTo>
                      <a:pt x="96681" y="64038"/>
                      <a:pt x="149984" y="69570"/>
                      <a:pt x="204579" y="69570"/>
                    </a:cubicBezTo>
                    <a:cubicBezTo>
                      <a:pt x="313770" y="69570"/>
                      <a:pt x="417792" y="47441"/>
                      <a:pt x="512405" y="7423"/>
                    </a:cubicBezTo>
                    <a:lnTo>
                      <a:pt x="526081" y="0"/>
                    </a:lnTo>
                    <a:close/>
                  </a:path>
                </a:pathLst>
              </a:custGeom>
              <a:solidFill>
                <a:srgbClr val="EDBE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42003" name="组合 54"/>
              <p:cNvGrpSpPr>
                <a:grpSpLocks/>
              </p:cNvGrpSpPr>
              <p:nvPr/>
            </p:nvGrpSpPr>
            <p:grpSpPr bwMode="auto">
              <a:xfrm>
                <a:off x="0" y="0"/>
                <a:ext cx="2009993" cy="3151043"/>
                <a:chOff x="0" y="0"/>
                <a:chExt cx="2009993" cy="3151043"/>
              </a:xfrm>
            </p:grpSpPr>
            <p:sp>
              <p:nvSpPr>
                <p:cNvPr id="42004" name="矩形 11"/>
                <p:cNvSpPr>
                  <a:spLocks noChangeArrowheads="1"/>
                </p:cNvSpPr>
                <p:nvPr/>
              </p:nvSpPr>
              <p:spPr bwMode="auto">
                <a:xfrm>
                  <a:off x="360257" y="1807871"/>
                  <a:ext cx="1299785" cy="13133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2005" name="任意多边形 53"/>
                <p:cNvSpPr>
                  <a:spLocks/>
                </p:cNvSpPr>
                <p:nvPr/>
              </p:nvSpPr>
              <p:spPr bwMode="auto">
                <a:xfrm rot="18639069" flipH="1">
                  <a:off x="113494" y="-113495"/>
                  <a:ext cx="1581681" cy="1808672"/>
                </a:xfrm>
                <a:custGeom>
                  <a:avLst/>
                  <a:gdLst>
                    <a:gd name="T0" fmla="*/ 190848 w 1581681"/>
                    <a:gd name="T1" fmla="*/ 502645 h 1808672"/>
                    <a:gd name="T2" fmla="*/ 275655 w 1581681"/>
                    <a:gd name="T3" fmla="*/ 1617824 h 1808672"/>
                    <a:gd name="T4" fmla="*/ 1390833 w 1581681"/>
                    <a:gd name="T5" fmla="*/ 1533017 h 1808672"/>
                    <a:gd name="T6" fmla="*/ 1306026 w 1581681"/>
                    <a:gd name="T7" fmla="*/ 417838 h 1808672"/>
                    <a:gd name="T8" fmla="*/ 1031996 w 1581681"/>
                    <a:gd name="T9" fmla="*/ 264455 h 1808672"/>
                    <a:gd name="T10" fmla="*/ 980437 w 1581681"/>
                    <a:gd name="T11" fmla="*/ 253346 h 1808672"/>
                    <a:gd name="T12" fmla="*/ 979980 w 1581681"/>
                    <a:gd name="T13" fmla="*/ 252611 h 1808672"/>
                    <a:gd name="T14" fmla="*/ 638257 w 1581681"/>
                    <a:gd name="T15" fmla="*/ 20 h 1808672"/>
                    <a:gd name="T16" fmla="*/ 658407 w 1581681"/>
                    <a:gd name="T17" fmla="*/ 241829 h 1808672"/>
                    <a:gd name="T18" fmla="*/ 581363 w 1581681"/>
                    <a:gd name="T19" fmla="*/ 255169 h 1808672"/>
                    <a:gd name="T20" fmla="*/ 190848 w 1581681"/>
                    <a:gd name="T21" fmla="*/ 502645 h 18086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1681"/>
                    <a:gd name="T34" fmla="*/ 0 h 1808672"/>
                    <a:gd name="T35" fmla="*/ 1581681 w 1581681"/>
                    <a:gd name="T36" fmla="*/ 1808672 h 18086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1681" h="1808672">
                      <a:moveTo>
                        <a:pt x="190848" y="502645"/>
                      </a:moveTo>
                      <a:cubicBezTo>
                        <a:pt x="-93681" y="834012"/>
                        <a:pt x="-55712" y="1333294"/>
                        <a:pt x="275655" y="1617824"/>
                      </a:cubicBezTo>
                      <a:cubicBezTo>
                        <a:pt x="607022" y="1902353"/>
                        <a:pt x="1106304" y="1864384"/>
                        <a:pt x="1390833" y="1533017"/>
                      </a:cubicBezTo>
                      <a:cubicBezTo>
                        <a:pt x="1675363" y="1201650"/>
                        <a:pt x="1637393" y="702368"/>
                        <a:pt x="1306026" y="417838"/>
                      </a:cubicBezTo>
                      <a:cubicBezTo>
                        <a:pt x="1223185" y="346706"/>
                        <a:pt x="1129848" y="295730"/>
                        <a:pt x="1031996" y="264455"/>
                      </a:cubicBezTo>
                      <a:lnTo>
                        <a:pt x="980437" y="253346"/>
                      </a:lnTo>
                      <a:lnTo>
                        <a:pt x="979980" y="252611"/>
                      </a:lnTo>
                      <a:cubicBezTo>
                        <a:pt x="920018" y="169835"/>
                        <a:pt x="690175" y="-2143"/>
                        <a:pt x="638257" y="20"/>
                      </a:cubicBezTo>
                      <a:lnTo>
                        <a:pt x="658407" y="241829"/>
                      </a:lnTo>
                      <a:lnTo>
                        <a:pt x="581363" y="255169"/>
                      </a:lnTo>
                      <a:cubicBezTo>
                        <a:pt x="434445" y="295379"/>
                        <a:pt x="297547" y="378383"/>
                        <a:pt x="190848" y="502645"/>
                      </a:cubicBezTo>
                      <a:close/>
                    </a:path>
                  </a:pathLst>
                </a:custGeom>
                <a:solidFill>
                  <a:srgbClr val="585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06" name="矩形 12"/>
                <p:cNvSpPr>
                  <a:spLocks noChangeArrowheads="1"/>
                </p:cNvSpPr>
                <p:nvPr/>
              </p:nvSpPr>
              <p:spPr bwMode="auto">
                <a:xfrm>
                  <a:off x="89106" y="1930966"/>
                  <a:ext cx="1920887" cy="122007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grpSp>
        <p:sp>
          <p:nvSpPr>
            <p:cNvPr id="42001" name="任意多边形 19"/>
            <p:cNvSpPr>
              <a:spLocks/>
            </p:cNvSpPr>
            <p:nvPr/>
          </p:nvSpPr>
          <p:spPr bwMode="auto">
            <a:xfrm>
              <a:off x="774528" y="2191786"/>
              <a:ext cx="2518946" cy="1062921"/>
            </a:xfrm>
            <a:custGeom>
              <a:avLst/>
              <a:gdLst>
                <a:gd name="T0" fmla="*/ 523786 w 2518946"/>
                <a:gd name="T1" fmla="*/ 362886 h 1106000"/>
                <a:gd name="T2" fmla="*/ 486112 w 2518946"/>
                <a:gd name="T3" fmla="*/ 387348 h 1106000"/>
                <a:gd name="T4" fmla="*/ 486112 w 2518946"/>
                <a:gd name="T5" fmla="*/ 485198 h 1106000"/>
                <a:gd name="T6" fmla="*/ 523786 w 2518946"/>
                <a:gd name="T7" fmla="*/ 509664 h 1106000"/>
                <a:gd name="T8" fmla="*/ 1995159 w 2518946"/>
                <a:gd name="T9" fmla="*/ 509664 h 1106000"/>
                <a:gd name="T10" fmla="*/ 2032832 w 2518946"/>
                <a:gd name="T11" fmla="*/ 485198 h 1106000"/>
                <a:gd name="T12" fmla="*/ 2032832 w 2518946"/>
                <a:gd name="T13" fmla="*/ 387348 h 1106000"/>
                <a:gd name="T14" fmla="*/ 1995159 w 2518946"/>
                <a:gd name="T15" fmla="*/ 362886 h 1106000"/>
                <a:gd name="T16" fmla="*/ 523786 w 2518946"/>
                <a:gd name="T17" fmla="*/ 362886 h 1106000"/>
                <a:gd name="T18" fmla="*/ 1259473 w 2518946"/>
                <a:gd name="T19" fmla="*/ 0 h 1106000"/>
                <a:gd name="T20" fmla="*/ 2518946 w 2518946"/>
                <a:gd name="T21" fmla="*/ 172185 h 1106000"/>
                <a:gd name="T22" fmla="*/ 2518944 w 2518946"/>
                <a:gd name="T23" fmla="*/ 172185 h 1106000"/>
                <a:gd name="T24" fmla="*/ 2518944 w 2518946"/>
                <a:gd name="T25" fmla="*/ 714430 h 1106000"/>
                <a:gd name="T26" fmla="*/ 0 w 2518946"/>
                <a:gd name="T27" fmla="*/ 714430 h 1106000"/>
                <a:gd name="T28" fmla="*/ 0 w 2518946"/>
                <a:gd name="T29" fmla="*/ 172185 h 1106000"/>
                <a:gd name="T30" fmla="*/ 1259473 w 2518946"/>
                <a:gd name="T31" fmla="*/ 0 h 11060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18946"/>
                <a:gd name="T49" fmla="*/ 0 h 1106000"/>
                <a:gd name="T50" fmla="*/ 2518946 w 2518946"/>
                <a:gd name="T51" fmla="*/ 1106000 h 11060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18946" h="1106000">
                  <a:moveTo>
                    <a:pt x="523786" y="561778"/>
                  </a:moveTo>
                  <a:cubicBezTo>
                    <a:pt x="502979" y="561778"/>
                    <a:pt x="486112" y="578733"/>
                    <a:pt x="486112" y="599649"/>
                  </a:cubicBezTo>
                  <a:lnTo>
                    <a:pt x="486112" y="751132"/>
                  </a:lnTo>
                  <a:cubicBezTo>
                    <a:pt x="486112" y="772047"/>
                    <a:pt x="502979" y="789003"/>
                    <a:pt x="523786" y="789003"/>
                  </a:cubicBezTo>
                  <a:lnTo>
                    <a:pt x="1995159" y="789003"/>
                  </a:lnTo>
                  <a:cubicBezTo>
                    <a:pt x="2015965" y="789003"/>
                    <a:pt x="2032832" y="772047"/>
                    <a:pt x="2032832" y="751132"/>
                  </a:cubicBezTo>
                  <a:lnTo>
                    <a:pt x="2032832" y="599649"/>
                  </a:lnTo>
                  <a:cubicBezTo>
                    <a:pt x="2032832" y="578733"/>
                    <a:pt x="2015965" y="561778"/>
                    <a:pt x="1995159" y="561778"/>
                  </a:cubicBezTo>
                  <a:lnTo>
                    <a:pt x="523786" y="561778"/>
                  </a:lnTo>
                  <a:close/>
                  <a:moveTo>
                    <a:pt x="1259473" y="0"/>
                  </a:moveTo>
                  <a:cubicBezTo>
                    <a:pt x="1955061" y="0"/>
                    <a:pt x="2518946" y="119341"/>
                    <a:pt x="2518946" y="266556"/>
                  </a:cubicBezTo>
                  <a:lnTo>
                    <a:pt x="2518945" y="266558"/>
                  </a:lnTo>
                  <a:lnTo>
                    <a:pt x="2518945" y="1106000"/>
                  </a:lnTo>
                  <a:lnTo>
                    <a:pt x="0" y="1106000"/>
                  </a:lnTo>
                  <a:lnTo>
                    <a:pt x="0" y="266556"/>
                  </a:lnTo>
                  <a:cubicBezTo>
                    <a:pt x="0" y="119341"/>
                    <a:pt x="563885" y="0"/>
                    <a:pt x="1259473" y="0"/>
                  </a:cubicBezTo>
                  <a:close/>
                </a:path>
              </a:pathLst>
            </a:custGeom>
            <a:solidFill>
              <a:srgbClr val="818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8" name="组合 1"/>
          <p:cNvGrpSpPr>
            <a:grpSpLocks/>
          </p:cNvGrpSpPr>
          <p:nvPr/>
        </p:nvGrpSpPr>
        <p:grpSpPr bwMode="auto">
          <a:xfrm>
            <a:off x="4371975" y="1597025"/>
            <a:ext cx="612775" cy="612775"/>
            <a:chOff x="0" y="0"/>
            <a:chExt cx="613191" cy="613191"/>
          </a:xfrm>
          <a:effectLst>
            <a:outerShdw blurRad="317500" dist="190500" dir="9000000" algn="r" rotWithShape="0">
              <a:prstClr val="black">
                <a:alpha val="40000"/>
              </a:prstClr>
            </a:outerShdw>
          </a:effectLst>
        </p:grpSpPr>
        <p:sp>
          <p:nvSpPr>
            <p:cNvPr id="13333" name="椭圆 68"/>
            <p:cNvSpPr>
              <a:spLocks noChangeArrowheads="1"/>
            </p:cNvSpPr>
            <p:nvPr/>
          </p:nvSpPr>
          <p:spPr bwMode="auto">
            <a:xfrm>
              <a:off x="0" y="0"/>
              <a:ext cx="613191" cy="613191"/>
            </a:xfrm>
            <a:prstGeom prst="ellipse">
              <a:avLst/>
            </a:prstGeom>
            <a:solidFill>
              <a:schemeClr val="tx1">
                <a:lumMod val="65000"/>
                <a:lumOff val="35000"/>
              </a:schemeClr>
            </a:solidFill>
            <a:ln w="9525">
              <a:noFill/>
              <a:round/>
              <a:headEnd/>
              <a:tailEnd/>
            </a:ln>
          </p:spPr>
          <p:txBody>
            <a:bodyPr anchor="ctr"/>
            <a:lstStyle/>
            <a:p>
              <a:pPr algn="ctr" eaLnBrk="1" hangingPunct="1">
                <a:buFont typeface="Arial" pitchFamily="34" charset="0"/>
                <a:buNone/>
                <a:defRPr/>
              </a:pPr>
              <a:endParaRPr lang="zh-CN" altLang="en-US">
                <a:solidFill>
                  <a:srgbClr val="FFFFFF"/>
                </a:solidFill>
              </a:endParaRPr>
            </a:p>
          </p:txBody>
        </p:sp>
        <p:sp>
          <p:nvSpPr>
            <p:cNvPr id="13334" name="Freeform 5"/>
            <p:cNvSpPr>
              <a:spLocks noEditPoints="1"/>
            </p:cNvSpPr>
            <p:nvPr/>
          </p:nvSpPr>
          <p:spPr bwMode="auto">
            <a:xfrm>
              <a:off x="62605" y="85430"/>
              <a:ext cx="487979" cy="442330"/>
            </a:xfrm>
            <a:custGeom>
              <a:avLst/>
              <a:gdLst>
                <a:gd name="T0" fmla="*/ 2147483647 w 310"/>
                <a:gd name="T1" fmla="*/ 2147483647 h 281"/>
                <a:gd name="T2" fmla="*/ 2147483647 w 310"/>
                <a:gd name="T3" fmla="*/ 2147483647 h 281"/>
                <a:gd name="T4" fmla="*/ 0 w 310"/>
                <a:gd name="T5" fmla="*/ 2147483647 h 281"/>
                <a:gd name="T6" fmla="*/ 0 w 310"/>
                <a:gd name="T7" fmla="*/ 2147483647 h 281"/>
                <a:gd name="T8" fmla="*/ 2147483647 w 310"/>
                <a:gd name="T9" fmla="*/ 0 h 281"/>
                <a:gd name="T10" fmla="*/ 2147483647 w 310"/>
                <a:gd name="T11" fmla="*/ 2147483647 h 281"/>
                <a:gd name="T12" fmla="*/ 2147483647 w 310"/>
                <a:gd name="T13" fmla="*/ 2147483647 h 281"/>
                <a:gd name="T14" fmla="*/ 2147483647 w 310"/>
                <a:gd name="T15" fmla="*/ 2147483647 h 281"/>
                <a:gd name="T16" fmla="*/ 2147483647 w 310"/>
                <a:gd name="T17" fmla="*/ 2147483647 h 281"/>
                <a:gd name="T18" fmla="*/ 2147483647 w 310"/>
                <a:gd name="T19" fmla="*/ 2147483647 h 281"/>
                <a:gd name="T20" fmla="*/ 2147483647 w 310"/>
                <a:gd name="T21" fmla="*/ 2147483647 h 281"/>
                <a:gd name="T22" fmla="*/ 2147483647 w 310"/>
                <a:gd name="T23" fmla="*/ 2147483647 h 281"/>
                <a:gd name="T24" fmla="*/ 2147483647 w 310"/>
                <a:gd name="T25" fmla="*/ 2147483647 h 281"/>
                <a:gd name="T26" fmla="*/ 2147483647 w 310"/>
                <a:gd name="T27" fmla="*/ 2147483647 h 281"/>
                <a:gd name="T28" fmla="*/ 2147483647 w 310"/>
                <a:gd name="T29" fmla="*/ 2147483647 h 281"/>
                <a:gd name="T30" fmla="*/ 2147483647 w 310"/>
                <a:gd name="T31" fmla="*/ 2147483647 h 281"/>
                <a:gd name="T32" fmla="*/ 2147483647 w 310"/>
                <a:gd name="T33" fmla="*/ 2147483647 h 28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0"/>
                <a:gd name="T52" fmla="*/ 0 h 281"/>
                <a:gd name="T53" fmla="*/ 310 w 310"/>
                <a:gd name="T54" fmla="*/ 281 h 28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0" h="281">
                  <a:moveTo>
                    <a:pt x="310" y="170"/>
                  </a:moveTo>
                  <a:lnTo>
                    <a:pt x="155" y="49"/>
                  </a:lnTo>
                  <a:lnTo>
                    <a:pt x="0" y="170"/>
                  </a:lnTo>
                  <a:lnTo>
                    <a:pt x="0" y="121"/>
                  </a:lnTo>
                  <a:lnTo>
                    <a:pt x="155" y="0"/>
                  </a:lnTo>
                  <a:lnTo>
                    <a:pt x="310" y="121"/>
                  </a:lnTo>
                  <a:lnTo>
                    <a:pt x="310" y="170"/>
                  </a:lnTo>
                  <a:close/>
                  <a:moveTo>
                    <a:pt x="271" y="165"/>
                  </a:moveTo>
                  <a:lnTo>
                    <a:pt x="271" y="281"/>
                  </a:lnTo>
                  <a:lnTo>
                    <a:pt x="193" y="281"/>
                  </a:lnTo>
                  <a:lnTo>
                    <a:pt x="193" y="204"/>
                  </a:lnTo>
                  <a:lnTo>
                    <a:pt x="116" y="204"/>
                  </a:lnTo>
                  <a:lnTo>
                    <a:pt x="116" y="281"/>
                  </a:lnTo>
                  <a:lnTo>
                    <a:pt x="39" y="281"/>
                  </a:lnTo>
                  <a:lnTo>
                    <a:pt x="39" y="165"/>
                  </a:lnTo>
                  <a:lnTo>
                    <a:pt x="155" y="78"/>
                  </a:lnTo>
                  <a:lnTo>
                    <a:pt x="271" y="165"/>
                  </a:lnTo>
                  <a:close/>
                </a:path>
              </a:pathLst>
            </a:custGeom>
            <a:solidFill>
              <a:schemeClr val="bg1"/>
            </a:solidFill>
            <a:ln w="9525">
              <a:noFill/>
              <a:round/>
              <a:headEnd/>
              <a:tailEnd/>
            </a:ln>
          </p:spPr>
          <p:txBody>
            <a:bodyPr/>
            <a:lstStyle/>
            <a:p>
              <a:pPr>
                <a:defRPr/>
              </a:pPr>
              <a:endParaRPr lang="zh-CN" altLang="en-US"/>
            </a:p>
          </p:txBody>
        </p:sp>
      </p:grpSp>
      <p:grpSp>
        <p:nvGrpSpPr>
          <p:cNvPr id="9" name="组合 8"/>
          <p:cNvGrpSpPr>
            <a:grpSpLocks/>
          </p:cNvGrpSpPr>
          <p:nvPr/>
        </p:nvGrpSpPr>
        <p:grpSpPr bwMode="auto">
          <a:xfrm>
            <a:off x="4095750" y="2600325"/>
            <a:ext cx="612775" cy="612775"/>
            <a:chOff x="0" y="0"/>
            <a:chExt cx="613191" cy="613191"/>
          </a:xfrm>
          <a:effectLst>
            <a:outerShdw blurRad="317500" dist="190500" dir="9000000" algn="r" rotWithShape="0">
              <a:prstClr val="black">
                <a:alpha val="40000"/>
              </a:prstClr>
            </a:outerShdw>
          </a:effectLst>
        </p:grpSpPr>
        <p:sp>
          <p:nvSpPr>
            <p:cNvPr id="13331" name="椭圆 74"/>
            <p:cNvSpPr>
              <a:spLocks noChangeArrowheads="1"/>
            </p:cNvSpPr>
            <p:nvPr/>
          </p:nvSpPr>
          <p:spPr bwMode="auto">
            <a:xfrm>
              <a:off x="0" y="0"/>
              <a:ext cx="613191" cy="613191"/>
            </a:xfrm>
            <a:prstGeom prst="ellipse">
              <a:avLst/>
            </a:prstGeom>
            <a:solidFill>
              <a:schemeClr val="tx1">
                <a:lumMod val="65000"/>
                <a:lumOff val="35000"/>
              </a:schemeClr>
            </a:solidFill>
            <a:ln w="9525">
              <a:noFill/>
              <a:round/>
              <a:headEnd/>
              <a:tailEnd/>
            </a:ln>
          </p:spPr>
          <p:txBody>
            <a:bodyPr anchor="ctr"/>
            <a:lstStyle/>
            <a:p>
              <a:pPr algn="ctr" eaLnBrk="1" hangingPunct="1">
                <a:buFont typeface="Arial" pitchFamily="34" charset="0"/>
                <a:buNone/>
                <a:defRPr/>
              </a:pPr>
              <a:endParaRPr lang="zh-CN" altLang="en-US">
                <a:solidFill>
                  <a:srgbClr val="FFFFFF"/>
                </a:solidFill>
              </a:endParaRPr>
            </a:p>
          </p:txBody>
        </p:sp>
        <p:sp>
          <p:nvSpPr>
            <p:cNvPr id="13332" name="Freeform 9"/>
            <p:cNvSpPr>
              <a:spLocks noEditPoints="1"/>
            </p:cNvSpPr>
            <p:nvPr/>
          </p:nvSpPr>
          <p:spPr bwMode="auto">
            <a:xfrm>
              <a:off x="109197" y="111554"/>
              <a:ext cx="369089" cy="366335"/>
            </a:xfrm>
            <a:custGeom>
              <a:avLst/>
              <a:gdLst>
                <a:gd name="T0" fmla="*/ 2147483647 w 112"/>
                <a:gd name="T1" fmla="*/ 2147483647 h 128"/>
                <a:gd name="T2" fmla="*/ 2147483647 w 112"/>
                <a:gd name="T3" fmla="*/ 2147483647 h 128"/>
                <a:gd name="T4" fmla="*/ 2147483647 w 112"/>
                <a:gd name="T5" fmla="*/ 2147483647 h 128"/>
                <a:gd name="T6" fmla="*/ 2147483647 w 112"/>
                <a:gd name="T7" fmla="*/ 2147483647 h 128"/>
                <a:gd name="T8" fmla="*/ 2147483647 w 112"/>
                <a:gd name="T9" fmla="*/ 2147483647 h 128"/>
                <a:gd name="T10" fmla="*/ 2147483647 w 112"/>
                <a:gd name="T11" fmla="*/ 2147483647 h 128"/>
                <a:gd name="T12" fmla="*/ 2147483647 w 112"/>
                <a:gd name="T13" fmla="*/ 0 h 128"/>
                <a:gd name="T14" fmla="*/ 2147483647 w 112"/>
                <a:gd name="T15" fmla="*/ 0 h 128"/>
                <a:gd name="T16" fmla="*/ 0 w 112"/>
                <a:gd name="T17" fmla="*/ 2147483647 h 128"/>
                <a:gd name="T18" fmla="*/ 0 w 112"/>
                <a:gd name="T19" fmla="*/ 2147483647 h 128"/>
                <a:gd name="T20" fmla="*/ 2147483647 w 112"/>
                <a:gd name="T21" fmla="*/ 2147483647 h 128"/>
                <a:gd name="T22" fmla="*/ 2147483647 w 112"/>
                <a:gd name="T23" fmla="*/ 2147483647 h 128"/>
                <a:gd name="T24" fmla="*/ 2147483647 w 112"/>
                <a:gd name="T25" fmla="*/ 2147483647 h 128"/>
                <a:gd name="T26" fmla="*/ 2147483647 w 112"/>
                <a:gd name="T27" fmla="*/ 2147483647 h 128"/>
                <a:gd name="T28" fmla="*/ 2147483647 w 112"/>
                <a:gd name="T29" fmla="*/ 2147483647 h 128"/>
                <a:gd name="T30" fmla="*/ 2147483647 w 112"/>
                <a:gd name="T31" fmla="*/ 2147483647 h 128"/>
                <a:gd name="T32" fmla="*/ 2147483647 w 112"/>
                <a:gd name="T33" fmla="*/ 2147483647 h 128"/>
                <a:gd name="T34" fmla="*/ 2147483647 w 112"/>
                <a:gd name="T35" fmla="*/ 2147483647 h 128"/>
                <a:gd name="T36" fmla="*/ 2147483647 w 112"/>
                <a:gd name="T37" fmla="*/ 2147483647 h 1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2"/>
                <a:gd name="T58" fmla="*/ 0 h 128"/>
                <a:gd name="T59" fmla="*/ 112 w 112"/>
                <a:gd name="T60" fmla="*/ 128 h 1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2" h="128">
                  <a:moveTo>
                    <a:pt x="104" y="16"/>
                  </a:moveTo>
                  <a:cubicBezTo>
                    <a:pt x="104" y="120"/>
                    <a:pt x="104" y="120"/>
                    <a:pt x="104" y="120"/>
                  </a:cubicBezTo>
                  <a:cubicBezTo>
                    <a:pt x="20" y="120"/>
                    <a:pt x="20" y="120"/>
                    <a:pt x="20" y="120"/>
                  </a:cubicBezTo>
                  <a:cubicBezTo>
                    <a:pt x="13" y="120"/>
                    <a:pt x="8" y="115"/>
                    <a:pt x="8" y="108"/>
                  </a:cubicBezTo>
                  <a:cubicBezTo>
                    <a:pt x="8" y="101"/>
                    <a:pt x="13" y="96"/>
                    <a:pt x="20" y="96"/>
                  </a:cubicBezTo>
                  <a:cubicBezTo>
                    <a:pt x="96" y="96"/>
                    <a:pt x="96" y="96"/>
                    <a:pt x="96" y="96"/>
                  </a:cubicBezTo>
                  <a:cubicBezTo>
                    <a:pt x="96" y="0"/>
                    <a:pt x="96" y="0"/>
                    <a:pt x="96" y="0"/>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12" y="16"/>
                    <a:pt x="112" y="16"/>
                    <a:pt x="112" y="16"/>
                  </a:cubicBezTo>
                  <a:lnTo>
                    <a:pt x="104" y="16"/>
                  </a:lnTo>
                  <a:close/>
                  <a:moveTo>
                    <a:pt x="24" y="104"/>
                  </a:moveTo>
                  <a:cubicBezTo>
                    <a:pt x="96" y="104"/>
                    <a:pt x="96" y="104"/>
                    <a:pt x="96" y="104"/>
                  </a:cubicBezTo>
                  <a:cubicBezTo>
                    <a:pt x="96" y="112"/>
                    <a:pt x="96" y="112"/>
                    <a:pt x="96" y="112"/>
                  </a:cubicBezTo>
                  <a:cubicBezTo>
                    <a:pt x="24" y="112"/>
                    <a:pt x="24" y="112"/>
                    <a:pt x="24" y="112"/>
                  </a:cubicBezTo>
                  <a:lnTo>
                    <a:pt x="24" y="104"/>
                  </a:lnTo>
                  <a:close/>
                </a:path>
              </a:pathLst>
            </a:custGeom>
            <a:solidFill>
              <a:schemeClr val="bg1"/>
            </a:solidFill>
            <a:ln w="9525">
              <a:noFill/>
              <a:round/>
              <a:headEnd/>
              <a:tailEnd/>
            </a:ln>
          </p:spPr>
          <p:txBody>
            <a:bodyPr/>
            <a:lstStyle/>
            <a:p>
              <a:pPr>
                <a:defRPr/>
              </a:pPr>
              <a:endParaRPr lang="zh-CN" altLang="en-US"/>
            </a:p>
          </p:txBody>
        </p:sp>
      </p:grpSp>
      <p:grpSp>
        <p:nvGrpSpPr>
          <p:cNvPr id="10" name="组合 9"/>
          <p:cNvGrpSpPr>
            <a:grpSpLocks/>
          </p:cNvGrpSpPr>
          <p:nvPr/>
        </p:nvGrpSpPr>
        <p:grpSpPr bwMode="auto">
          <a:xfrm>
            <a:off x="3932238" y="3811588"/>
            <a:ext cx="612775" cy="612775"/>
            <a:chOff x="0" y="0"/>
            <a:chExt cx="613191" cy="613191"/>
          </a:xfrm>
          <a:effectLst>
            <a:outerShdw blurRad="317500" dist="190500" dir="9000000" algn="r" rotWithShape="0">
              <a:prstClr val="black">
                <a:alpha val="40000"/>
              </a:prstClr>
            </a:outerShdw>
          </a:effectLst>
        </p:grpSpPr>
        <p:sp>
          <p:nvSpPr>
            <p:cNvPr id="13329" name="椭圆 75"/>
            <p:cNvSpPr>
              <a:spLocks noChangeArrowheads="1"/>
            </p:cNvSpPr>
            <p:nvPr/>
          </p:nvSpPr>
          <p:spPr bwMode="auto">
            <a:xfrm>
              <a:off x="0" y="0"/>
              <a:ext cx="613191" cy="613191"/>
            </a:xfrm>
            <a:prstGeom prst="ellipse">
              <a:avLst/>
            </a:prstGeom>
            <a:solidFill>
              <a:schemeClr val="tx1">
                <a:lumMod val="65000"/>
                <a:lumOff val="35000"/>
              </a:schemeClr>
            </a:solidFill>
            <a:ln w="9525">
              <a:noFill/>
              <a:round/>
              <a:headEnd/>
              <a:tailEnd/>
            </a:ln>
          </p:spPr>
          <p:txBody>
            <a:bodyPr anchor="ctr"/>
            <a:lstStyle/>
            <a:p>
              <a:pPr algn="ctr" eaLnBrk="1" hangingPunct="1">
                <a:buFont typeface="Arial" pitchFamily="34" charset="0"/>
                <a:buNone/>
                <a:defRPr/>
              </a:pPr>
              <a:endParaRPr lang="zh-CN" altLang="en-US">
                <a:solidFill>
                  <a:srgbClr val="FFFFFF"/>
                </a:solidFill>
              </a:endParaRPr>
            </a:p>
          </p:txBody>
        </p:sp>
        <p:sp>
          <p:nvSpPr>
            <p:cNvPr id="13330" name="Freeform 13"/>
            <p:cNvSpPr>
              <a:spLocks noEditPoints="1"/>
            </p:cNvSpPr>
            <p:nvPr/>
          </p:nvSpPr>
          <p:spPr bwMode="auto">
            <a:xfrm>
              <a:off x="113056" y="121760"/>
              <a:ext cx="380664" cy="390576"/>
            </a:xfrm>
            <a:custGeom>
              <a:avLst/>
              <a:gdLst>
                <a:gd name="T0" fmla="*/ 2147483647 w 120"/>
                <a:gd name="T1" fmla="*/ 0 h 128"/>
                <a:gd name="T2" fmla="*/ 2147483647 w 120"/>
                <a:gd name="T3" fmla="*/ 0 h 128"/>
                <a:gd name="T4" fmla="*/ 0 w 120"/>
                <a:gd name="T5" fmla="*/ 2147483647 h 128"/>
                <a:gd name="T6" fmla="*/ 0 w 120"/>
                <a:gd name="T7" fmla="*/ 2147483647 h 128"/>
                <a:gd name="T8" fmla="*/ 2147483647 w 120"/>
                <a:gd name="T9" fmla="*/ 2147483647 h 128"/>
                <a:gd name="T10" fmla="*/ 2147483647 w 120"/>
                <a:gd name="T11" fmla="*/ 2147483647 h 128"/>
                <a:gd name="T12" fmla="*/ 2147483647 w 120"/>
                <a:gd name="T13" fmla="*/ 2147483647 h 128"/>
                <a:gd name="T14" fmla="*/ 2147483647 w 120"/>
                <a:gd name="T15" fmla="*/ 2147483647 h 128"/>
                <a:gd name="T16" fmla="*/ 2147483647 w 120"/>
                <a:gd name="T17" fmla="*/ 0 h 128"/>
                <a:gd name="T18" fmla="*/ 2147483647 w 120"/>
                <a:gd name="T19" fmla="*/ 2147483647 h 128"/>
                <a:gd name="T20" fmla="*/ 2147483647 w 120"/>
                <a:gd name="T21" fmla="*/ 2147483647 h 128"/>
                <a:gd name="T22" fmla="*/ 2147483647 w 120"/>
                <a:gd name="T23" fmla="*/ 2147483647 h 128"/>
                <a:gd name="T24" fmla="*/ 2147483647 w 120"/>
                <a:gd name="T25" fmla="*/ 2147483647 h 128"/>
                <a:gd name="T26" fmla="*/ 2147483647 w 120"/>
                <a:gd name="T27" fmla="*/ 2147483647 h 128"/>
                <a:gd name="T28" fmla="*/ 2147483647 w 120"/>
                <a:gd name="T29" fmla="*/ 2147483647 h 128"/>
                <a:gd name="T30" fmla="*/ 2147483647 w 120"/>
                <a:gd name="T31" fmla="*/ 2147483647 h 128"/>
                <a:gd name="T32" fmla="*/ 2147483647 w 120"/>
                <a:gd name="T33" fmla="*/ 2147483647 h 128"/>
                <a:gd name="T34" fmla="*/ 2147483647 w 120"/>
                <a:gd name="T35" fmla="*/ 2147483647 h 128"/>
                <a:gd name="T36" fmla="*/ 2147483647 w 120"/>
                <a:gd name="T37" fmla="*/ 2147483647 h 128"/>
                <a:gd name="T38" fmla="*/ 2147483647 w 120"/>
                <a:gd name="T39" fmla="*/ 2147483647 h 128"/>
                <a:gd name="T40" fmla="*/ 2147483647 w 120"/>
                <a:gd name="T41" fmla="*/ 2147483647 h 128"/>
                <a:gd name="T42" fmla="*/ 2147483647 w 120"/>
                <a:gd name="T43" fmla="*/ 2147483647 h 128"/>
                <a:gd name="T44" fmla="*/ 2147483647 w 120"/>
                <a:gd name="T45" fmla="*/ 2147483647 h 128"/>
                <a:gd name="T46" fmla="*/ 2147483647 w 120"/>
                <a:gd name="T47" fmla="*/ 2147483647 h 128"/>
                <a:gd name="T48" fmla="*/ 2147483647 w 120"/>
                <a:gd name="T49" fmla="*/ 2147483647 h 128"/>
                <a:gd name="T50" fmla="*/ 2147483647 w 120"/>
                <a:gd name="T51" fmla="*/ 2147483647 h 128"/>
                <a:gd name="T52" fmla="*/ 2147483647 w 120"/>
                <a:gd name="T53" fmla="*/ 2147483647 h 128"/>
                <a:gd name="T54" fmla="*/ 2147483647 w 120"/>
                <a:gd name="T55" fmla="*/ 2147483647 h 128"/>
                <a:gd name="T56" fmla="*/ 2147483647 w 120"/>
                <a:gd name="T57" fmla="*/ 2147483647 h 128"/>
                <a:gd name="T58" fmla="*/ 2147483647 w 120"/>
                <a:gd name="T59" fmla="*/ 2147483647 h 128"/>
                <a:gd name="T60" fmla="*/ 2147483647 w 120"/>
                <a:gd name="T61" fmla="*/ 2147483647 h 128"/>
                <a:gd name="T62" fmla="*/ 2147483647 w 120"/>
                <a:gd name="T63" fmla="*/ 2147483647 h 128"/>
                <a:gd name="T64" fmla="*/ 2147483647 w 120"/>
                <a:gd name="T65" fmla="*/ 2147483647 h 128"/>
                <a:gd name="T66" fmla="*/ 2147483647 w 120"/>
                <a:gd name="T67" fmla="*/ 2147483647 h 128"/>
                <a:gd name="T68" fmla="*/ 2147483647 w 120"/>
                <a:gd name="T69" fmla="*/ 2147483647 h 128"/>
                <a:gd name="T70" fmla="*/ 2147483647 w 120"/>
                <a:gd name="T71" fmla="*/ 2147483647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0"/>
                <a:gd name="T109" fmla="*/ 0 h 128"/>
                <a:gd name="T110" fmla="*/ 120 w 120"/>
                <a:gd name="T111" fmla="*/ 128 h 12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0" h="128">
                  <a:moveTo>
                    <a:pt x="108" y="0"/>
                  </a:moveTo>
                  <a:cubicBezTo>
                    <a:pt x="12" y="0"/>
                    <a:pt x="12" y="0"/>
                    <a:pt x="12" y="0"/>
                  </a:cubicBezTo>
                  <a:cubicBezTo>
                    <a:pt x="5" y="0"/>
                    <a:pt x="0" y="5"/>
                    <a:pt x="0" y="12"/>
                  </a:cubicBezTo>
                  <a:cubicBezTo>
                    <a:pt x="0" y="116"/>
                    <a:pt x="0" y="116"/>
                    <a:pt x="0" y="116"/>
                  </a:cubicBezTo>
                  <a:cubicBezTo>
                    <a:pt x="0" y="123"/>
                    <a:pt x="5" y="128"/>
                    <a:pt x="12" y="128"/>
                  </a:cubicBezTo>
                  <a:cubicBezTo>
                    <a:pt x="108" y="128"/>
                    <a:pt x="108" y="128"/>
                    <a:pt x="108" y="128"/>
                  </a:cubicBezTo>
                  <a:cubicBezTo>
                    <a:pt x="115" y="128"/>
                    <a:pt x="120" y="123"/>
                    <a:pt x="120" y="116"/>
                  </a:cubicBezTo>
                  <a:cubicBezTo>
                    <a:pt x="120" y="12"/>
                    <a:pt x="120" y="12"/>
                    <a:pt x="120" y="12"/>
                  </a:cubicBezTo>
                  <a:cubicBezTo>
                    <a:pt x="120" y="5"/>
                    <a:pt x="115" y="0"/>
                    <a:pt x="108" y="0"/>
                  </a:cubicBezTo>
                  <a:close/>
                  <a:moveTo>
                    <a:pt x="104" y="112"/>
                  </a:moveTo>
                  <a:cubicBezTo>
                    <a:pt x="16" y="112"/>
                    <a:pt x="16" y="112"/>
                    <a:pt x="16" y="112"/>
                  </a:cubicBezTo>
                  <a:cubicBezTo>
                    <a:pt x="16" y="16"/>
                    <a:pt x="16" y="16"/>
                    <a:pt x="16" y="16"/>
                  </a:cubicBezTo>
                  <a:cubicBezTo>
                    <a:pt x="104" y="16"/>
                    <a:pt x="104" y="16"/>
                    <a:pt x="104" y="16"/>
                  </a:cubicBezTo>
                  <a:lnTo>
                    <a:pt x="104" y="112"/>
                  </a:lnTo>
                  <a:close/>
                  <a:moveTo>
                    <a:pt x="32" y="72"/>
                  </a:moveTo>
                  <a:cubicBezTo>
                    <a:pt x="88" y="72"/>
                    <a:pt x="88" y="72"/>
                    <a:pt x="88" y="72"/>
                  </a:cubicBezTo>
                  <a:cubicBezTo>
                    <a:pt x="88" y="80"/>
                    <a:pt x="88" y="80"/>
                    <a:pt x="88" y="80"/>
                  </a:cubicBezTo>
                  <a:cubicBezTo>
                    <a:pt x="32" y="80"/>
                    <a:pt x="32" y="80"/>
                    <a:pt x="32" y="80"/>
                  </a:cubicBezTo>
                  <a:lnTo>
                    <a:pt x="32" y="72"/>
                  </a:lnTo>
                  <a:close/>
                  <a:moveTo>
                    <a:pt x="32" y="88"/>
                  </a:moveTo>
                  <a:cubicBezTo>
                    <a:pt x="88" y="88"/>
                    <a:pt x="88" y="88"/>
                    <a:pt x="88" y="88"/>
                  </a:cubicBezTo>
                  <a:cubicBezTo>
                    <a:pt x="88" y="96"/>
                    <a:pt x="88" y="96"/>
                    <a:pt x="88" y="96"/>
                  </a:cubicBezTo>
                  <a:cubicBezTo>
                    <a:pt x="32" y="96"/>
                    <a:pt x="32" y="96"/>
                    <a:pt x="32" y="96"/>
                  </a:cubicBezTo>
                  <a:lnTo>
                    <a:pt x="32" y="88"/>
                  </a:lnTo>
                  <a:close/>
                  <a:moveTo>
                    <a:pt x="40" y="36"/>
                  </a:moveTo>
                  <a:cubicBezTo>
                    <a:pt x="40" y="29"/>
                    <a:pt x="45" y="24"/>
                    <a:pt x="52" y="24"/>
                  </a:cubicBezTo>
                  <a:cubicBezTo>
                    <a:pt x="59" y="24"/>
                    <a:pt x="64" y="29"/>
                    <a:pt x="64" y="36"/>
                  </a:cubicBezTo>
                  <a:cubicBezTo>
                    <a:pt x="64" y="43"/>
                    <a:pt x="59" y="48"/>
                    <a:pt x="52" y="48"/>
                  </a:cubicBezTo>
                  <a:cubicBezTo>
                    <a:pt x="45" y="48"/>
                    <a:pt x="40" y="43"/>
                    <a:pt x="40" y="36"/>
                  </a:cubicBezTo>
                  <a:close/>
                  <a:moveTo>
                    <a:pt x="60" y="48"/>
                  </a:moveTo>
                  <a:cubicBezTo>
                    <a:pt x="44" y="48"/>
                    <a:pt x="44" y="48"/>
                    <a:pt x="44" y="48"/>
                  </a:cubicBezTo>
                  <a:cubicBezTo>
                    <a:pt x="37" y="48"/>
                    <a:pt x="32" y="52"/>
                    <a:pt x="32" y="56"/>
                  </a:cubicBezTo>
                  <a:cubicBezTo>
                    <a:pt x="32" y="64"/>
                    <a:pt x="32" y="64"/>
                    <a:pt x="32" y="64"/>
                  </a:cubicBezTo>
                  <a:cubicBezTo>
                    <a:pt x="72" y="64"/>
                    <a:pt x="72" y="64"/>
                    <a:pt x="72" y="64"/>
                  </a:cubicBezTo>
                  <a:cubicBezTo>
                    <a:pt x="72" y="56"/>
                    <a:pt x="72" y="56"/>
                    <a:pt x="72" y="56"/>
                  </a:cubicBezTo>
                  <a:cubicBezTo>
                    <a:pt x="72" y="52"/>
                    <a:pt x="67" y="48"/>
                    <a:pt x="60" y="48"/>
                  </a:cubicBezTo>
                  <a:close/>
                </a:path>
              </a:pathLst>
            </a:custGeom>
            <a:solidFill>
              <a:schemeClr val="bg1"/>
            </a:solidFill>
            <a:ln w="9525">
              <a:noFill/>
              <a:round/>
              <a:headEnd/>
              <a:tailEnd/>
            </a:ln>
          </p:spPr>
          <p:txBody>
            <a:bodyPr/>
            <a:lstStyle/>
            <a:p>
              <a:pPr>
                <a:defRPr/>
              </a:pPr>
              <a:endParaRPr lang="zh-CN" altLang="en-US"/>
            </a:p>
          </p:txBody>
        </p:sp>
      </p:grpSp>
      <p:grpSp>
        <p:nvGrpSpPr>
          <p:cNvPr id="11" name="组合 10"/>
          <p:cNvGrpSpPr>
            <a:grpSpLocks/>
          </p:cNvGrpSpPr>
          <p:nvPr/>
        </p:nvGrpSpPr>
        <p:grpSpPr bwMode="auto">
          <a:xfrm>
            <a:off x="4167188" y="5067300"/>
            <a:ext cx="614362" cy="612775"/>
            <a:chOff x="0" y="0"/>
            <a:chExt cx="613191" cy="613191"/>
          </a:xfrm>
          <a:effectLst>
            <a:outerShdw blurRad="317500" dist="190500" dir="9000000" algn="r" rotWithShape="0">
              <a:prstClr val="black">
                <a:alpha val="40000"/>
              </a:prstClr>
            </a:outerShdw>
          </a:effectLst>
        </p:grpSpPr>
        <p:sp>
          <p:nvSpPr>
            <p:cNvPr id="13327" name="椭圆 76"/>
            <p:cNvSpPr>
              <a:spLocks noChangeArrowheads="1"/>
            </p:cNvSpPr>
            <p:nvPr/>
          </p:nvSpPr>
          <p:spPr bwMode="auto">
            <a:xfrm>
              <a:off x="0" y="0"/>
              <a:ext cx="613191" cy="613191"/>
            </a:xfrm>
            <a:prstGeom prst="ellipse">
              <a:avLst/>
            </a:prstGeom>
            <a:solidFill>
              <a:schemeClr val="tx1">
                <a:lumMod val="65000"/>
                <a:lumOff val="35000"/>
              </a:schemeClr>
            </a:solidFill>
            <a:ln w="9525">
              <a:noFill/>
              <a:round/>
              <a:headEnd/>
              <a:tailEnd/>
            </a:ln>
          </p:spPr>
          <p:txBody>
            <a:bodyPr anchor="ctr"/>
            <a:lstStyle/>
            <a:p>
              <a:pPr algn="ctr" eaLnBrk="1" hangingPunct="1">
                <a:buFont typeface="Arial" pitchFamily="34" charset="0"/>
                <a:buNone/>
                <a:defRPr/>
              </a:pPr>
              <a:endParaRPr lang="zh-CN" altLang="en-US">
                <a:solidFill>
                  <a:srgbClr val="FFFFFF"/>
                </a:solidFill>
              </a:endParaRPr>
            </a:p>
          </p:txBody>
        </p:sp>
        <p:sp>
          <p:nvSpPr>
            <p:cNvPr id="13328" name="Freeform 17"/>
            <p:cNvSpPr>
              <a:spLocks noEditPoints="1"/>
            </p:cNvSpPr>
            <p:nvPr/>
          </p:nvSpPr>
          <p:spPr bwMode="auto">
            <a:xfrm>
              <a:off x="121027" y="112880"/>
              <a:ext cx="387429" cy="387429"/>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0 w 128"/>
                <a:gd name="T13" fmla="*/ 2147483647 h 128"/>
                <a:gd name="T14" fmla="*/ 0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2147483647 w 128"/>
                <a:gd name="T67" fmla="*/ 2147483647 h 128"/>
                <a:gd name="T68" fmla="*/ 2147483647 w 128"/>
                <a:gd name="T69" fmla="*/ 2147483647 h 128"/>
                <a:gd name="T70" fmla="*/ 2147483647 w 128"/>
                <a:gd name="T71" fmla="*/ 2147483647 h 128"/>
                <a:gd name="T72" fmla="*/ 2147483647 w 128"/>
                <a:gd name="T73" fmla="*/ 2147483647 h 128"/>
                <a:gd name="T74" fmla="*/ 2147483647 w 128"/>
                <a:gd name="T75" fmla="*/ 2147483647 h 128"/>
                <a:gd name="T76" fmla="*/ 2147483647 w 128"/>
                <a:gd name="T77" fmla="*/ 2147483647 h 128"/>
                <a:gd name="T78" fmla="*/ 2147483647 w 128"/>
                <a:gd name="T79" fmla="*/ 2147483647 h 12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8"/>
                <a:gd name="T121" fmla="*/ 0 h 128"/>
                <a:gd name="T122" fmla="*/ 128 w 128"/>
                <a:gd name="T123" fmla="*/ 128 h 12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8" h="128">
                  <a:moveTo>
                    <a:pt x="120" y="32"/>
                  </a:moveTo>
                  <a:cubicBezTo>
                    <a:pt x="124" y="32"/>
                    <a:pt x="128" y="28"/>
                    <a:pt x="128" y="24"/>
                  </a:cubicBezTo>
                  <a:cubicBezTo>
                    <a:pt x="128" y="8"/>
                    <a:pt x="128" y="8"/>
                    <a:pt x="128" y="8"/>
                  </a:cubicBezTo>
                  <a:cubicBezTo>
                    <a:pt x="112" y="8"/>
                    <a:pt x="112" y="8"/>
                    <a:pt x="112" y="8"/>
                  </a:cubicBezTo>
                  <a:cubicBezTo>
                    <a:pt x="112" y="0"/>
                    <a:pt x="112" y="0"/>
                    <a:pt x="112" y="0"/>
                  </a:cubicBezTo>
                  <a:cubicBezTo>
                    <a:pt x="8" y="0"/>
                    <a:pt x="8" y="0"/>
                    <a:pt x="8" y="0"/>
                  </a:cubicBezTo>
                  <a:cubicBezTo>
                    <a:pt x="4" y="0"/>
                    <a:pt x="0" y="4"/>
                    <a:pt x="0" y="8"/>
                  </a:cubicBezTo>
                  <a:cubicBezTo>
                    <a:pt x="0" y="120"/>
                    <a:pt x="0" y="120"/>
                    <a:pt x="0" y="120"/>
                  </a:cubicBezTo>
                  <a:cubicBezTo>
                    <a:pt x="0" y="124"/>
                    <a:pt x="4" y="128"/>
                    <a:pt x="8" y="128"/>
                  </a:cubicBezTo>
                  <a:cubicBezTo>
                    <a:pt x="112" y="128"/>
                    <a:pt x="112" y="128"/>
                    <a:pt x="112" y="128"/>
                  </a:cubicBezTo>
                  <a:cubicBezTo>
                    <a:pt x="112" y="96"/>
                    <a:pt x="112" y="96"/>
                    <a:pt x="112" y="96"/>
                  </a:cubicBezTo>
                  <a:cubicBezTo>
                    <a:pt x="120" y="96"/>
                    <a:pt x="120" y="96"/>
                    <a:pt x="120" y="96"/>
                  </a:cubicBezTo>
                  <a:cubicBezTo>
                    <a:pt x="124" y="96"/>
                    <a:pt x="128" y="92"/>
                    <a:pt x="128" y="88"/>
                  </a:cubicBezTo>
                  <a:cubicBezTo>
                    <a:pt x="128" y="72"/>
                    <a:pt x="128" y="72"/>
                    <a:pt x="128" y="72"/>
                  </a:cubicBezTo>
                  <a:cubicBezTo>
                    <a:pt x="112" y="72"/>
                    <a:pt x="112" y="72"/>
                    <a:pt x="112" y="72"/>
                  </a:cubicBezTo>
                  <a:cubicBezTo>
                    <a:pt x="112" y="64"/>
                    <a:pt x="112" y="64"/>
                    <a:pt x="112" y="64"/>
                  </a:cubicBezTo>
                  <a:cubicBezTo>
                    <a:pt x="120" y="64"/>
                    <a:pt x="120" y="64"/>
                    <a:pt x="120" y="64"/>
                  </a:cubicBezTo>
                  <a:cubicBezTo>
                    <a:pt x="124" y="64"/>
                    <a:pt x="128" y="60"/>
                    <a:pt x="128" y="56"/>
                  </a:cubicBezTo>
                  <a:cubicBezTo>
                    <a:pt x="128" y="40"/>
                    <a:pt x="128" y="40"/>
                    <a:pt x="128" y="40"/>
                  </a:cubicBezTo>
                  <a:cubicBezTo>
                    <a:pt x="112" y="40"/>
                    <a:pt x="112" y="40"/>
                    <a:pt x="112" y="40"/>
                  </a:cubicBezTo>
                  <a:cubicBezTo>
                    <a:pt x="112" y="32"/>
                    <a:pt x="112" y="32"/>
                    <a:pt x="112" y="32"/>
                  </a:cubicBezTo>
                  <a:lnTo>
                    <a:pt x="120" y="32"/>
                  </a:lnTo>
                  <a:close/>
                  <a:moveTo>
                    <a:pt x="72" y="32"/>
                  </a:moveTo>
                  <a:cubicBezTo>
                    <a:pt x="81" y="32"/>
                    <a:pt x="88" y="39"/>
                    <a:pt x="88" y="48"/>
                  </a:cubicBezTo>
                  <a:cubicBezTo>
                    <a:pt x="88" y="57"/>
                    <a:pt x="81" y="64"/>
                    <a:pt x="72" y="64"/>
                  </a:cubicBezTo>
                  <a:cubicBezTo>
                    <a:pt x="63" y="64"/>
                    <a:pt x="56" y="57"/>
                    <a:pt x="56" y="48"/>
                  </a:cubicBezTo>
                  <a:cubicBezTo>
                    <a:pt x="56" y="39"/>
                    <a:pt x="63" y="32"/>
                    <a:pt x="72" y="32"/>
                  </a:cubicBezTo>
                  <a:close/>
                  <a:moveTo>
                    <a:pt x="32" y="120"/>
                  </a:moveTo>
                  <a:cubicBezTo>
                    <a:pt x="24" y="120"/>
                    <a:pt x="24" y="120"/>
                    <a:pt x="24" y="120"/>
                  </a:cubicBezTo>
                  <a:cubicBezTo>
                    <a:pt x="24" y="8"/>
                    <a:pt x="24" y="8"/>
                    <a:pt x="24" y="8"/>
                  </a:cubicBezTo>
                  <a:cubicBezTo>
                    <a:pt x="32" y="8"/>
                    <a:pt x="32" y="8"/>
                    <a:pt x="32" y="8"/>
                  </a:cubicBezTo>
                  <a:lnTo>
                    <a:pt x="32" y="120"/>
                  </a:lnTo>
                  <a:close/>
                  <a:moveTo>
                    <a:pt x="96" y="96"/>
                  </a:moveTo>
                  <a:cubicBezTo>
                    <a:pt x="48" y="96"/>
                    <a:pt x="48" y="96"/>
                    <a:pt x="48" y="96"/>
                  </a:cubicBezTo>
                  <a:cubicBezTo>
                    <a:pt x="48" y="88"/>
                    <a:pt x="48" y="88"/>
                    <a:pt x="48" y="88"/>
                  </a:cubicBezTo>
                  <a:cubicBezTo>
                    <a:pt x="48" y="79"/>
                    <a:pt x="55" y="72"/>
                    <a:pt x="64" y="72"/>
                  </a:cubicBezTo>
                  <a:cubicBezTo>
                    <a:pt x="64" y="72"/>
                    <a:pt x="64" y="72"/>
                    <a:pt x="64" y="72"/>
                  </a:cubicBezTo>
                  <a:cubicBezTo>
                    <a:pt x="80" y="72"/>
                    <a:pt x="80" y="72"/>
                    <a:pt x="80" y="72"/>
                  </a:cubicBezTo>
                  <a:cubicBezTo>
                    <a:pt x="89" y="72"/>
                    <a:pt x="96" y="79"/>
                    <a:pt x="96" y="88"/>
                  </a:cubicBezTo>
                  <a:lnTo>
                    <a:pt x="96" y="96"/>
                  </a:lnTo>
                  <a:close/>
                </a:path>
              </a:pathLst>
            </a:custGeom>
            <a:solidFill>
              <a:schemeClr val="bg1"/>
            </a:solidFill>
            <a:ln w="9525">
              <a:noFill/>
              <a:round/>
              <a:headEnd/>
              <a:tailEnd/>
            </a:ln>
          </p:spPr>
          <p:txBody>
            <a:bodyPr/>
            <a:lstStyle/>
            <a:p>
              <a:pPr>
                <a:defRPr/>
              </a:pPr>
              <a:endParaRPr lang="zh-CN" altLang="en-US"/>
            </a:p>
          </p:txBody>
        </p:sp>
      </p:grpSp>
      <p:sp>
        <p:nvSpPr>
          <p:cNvPr id="6180" name="矩形 97"/>
          <p:cNvSpPr>
            <a:spLocks noChangeArrowheads="1"/>
          </p:cNvSpPr>
          <p:nvPr/>
        </p:nvSpPr>
        <p:spPr bwMode="auto">
          <a:xfrm>
            <a:off x="1754188" y="1627188"/>
            <a:ext cx="2533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6181" name="矩形 70"/>
          <p:cNvSpPr>
            <a:spLocks noChangeArrowheads="1"/>
          </p:cNvSpPr>
          <p:nvPr/>
        </p:nvSpPr>
        <p:spPr bwMode="auto">
          <a:xfrm>
            <a:off x="1531938" y="2662238"/>
            <a:ext cx="25320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6182" name="矩形 71"/>
          <p:cNvSpPr>
            <a:spLocks noChangeArrowheads="1"/>
          </p:cNvSpPr>
          <p:nvPr/>
        </p:nvSpPr>
        <p:spPr bwMode="auto">
          <a:xfrm>
            <a:off x="1346200" y="3890963"/>
            <a:ext cx="2533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6183" name="矩形 73"/>
          <p:cNvSpPr>
            <a:spLocks noChangeArrowheads="1"/>
          </p:cNvSpPr>
          <p:nvPr/>
        </p:nvSpPr>
        <p:spPr bwMode="auto">
          <a:xfrm>
            <a:off x="1592263" y="5187950"/>
            <a:ext cx="2533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wipe(down)">
                                      <p:cBhvr>
                                        <p:cTn id="12" dur="500"/>
                                        <p:tgtEl>
                                          <p:spTgt spid="6146"/>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180"/>
                                        </p:tgtEl>
                                        <p:attrNameLst>
                                          <p:attrName>style.visibility</p:attrName>
                                        </p:attrNameLst>
                                      </p:cBhvr>
                                      <p:to>
                                        <p:strVal val="visible"/>
                                      </p:to>
                                    </p:set>
                                    <p:animEffect transition="in" filter="fade">
                                      <p:cBhvr>
                                        <p:cTn id="18" dur="500"/>
                                        <p:tgtEl>
                                          <p:spTgt spid="6180"/>
                                        </p:tgtEl>
                                      </p:cBhvr>
                                    </p:animEffect>
                                  </p:childTnLst>
                                </p:cTn>
                              </p:par>
                            </p:childTnLst>
                          </p:cTn>
                        </p:par>
                        <p:par>
                          <p:cTn id="19" fill="hold" nodeType="afterGroup">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wipe(down)">
                                      <p:cBhvr>
                                        <p:cTn id="22" dur="500"/>
                                        <p:tgtEl>
                                          <p:spTgt spid="6149"/>
                                        </p:tgtEl>
                                      </p:cBhvr>
                                    </p:animEffect>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nodeType="afterGroup">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6181"/>
                                        </p:tgtEl>
                                        <p:attrNameLst>
                                          <p:attrName>style.visibility</p:attrName>
                                        </p:attrNameLst>
                                      </p:cBhvr>
                                      <p:to>
                                        <p:strVal val="visible"/>
                                      </p:to>
                                    </p:set>
                                    <p:animEffect transition="in" filter="fade">
                                      <p:cBhvr>
                                        <p:cTn id="30" dur="500"/>
                                        <p:tgtEl>
                                          <p:spTgt spid="6181"/>
                                        </p:tgtEl>
                                      </p:cBhvr>
                                    </p:animEffect>
                                  </p:childTnLst>
                                </p:cTn>
                              </p:par>
                            </p:childTnLst>
                          </p:cTn>
                        </p:par>
                        <p:par>
                          <p:cTn id="31" fill="hold" nodeType="afterGroup">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6148"/>
                                        </p:tgtEl>
                                        <p:attrNameLst>
                                          <p:attrName>style.visibility</p:attrName>
                                        </p:attrNameLst>
                                      </p:cBhvr>
                                      <p:to>
                                        <p:strVal val="visible"/>
                                      </p:to>
                                    </p:set>
                                    <p:animEffect transition="in" filter="wipe(right)">
                                      <p:cBhvr>
                                        <p:cTn id="34" dur="500"/>
                                        <p:tgtEl>
                                          <p:spTgt spid="6148"/>
                                        </p:tgtEl>
                                      </p:cBhvr>
                                    </p:animEffect>
                                  </p:childTnLst>
                                </p:cTn>
                              </p:par>
                            </p:childTnLst>
                          </p:cTn>
                        </p:par>
                        <p:par>
                          <p:cTn id="35" fill="hold" nodeType="afterGroup">
                            <p:stCondLst>
                              <p:cond delay="3000"/>
                            </p:stCondLst>
                            <p:childTnLst>
                              <p:par>
                                <p:cTn id="36" presetID="10"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nodeType="afterGroup">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6182"/>
                                        </p:tgtEl>
                                        <p:attrNameLst>
                                          <p:attrName>style.visibility</p:attrName>
                                        </p:attrNameLst>
                                      </p:cBhvr>
                                      <p:to>
                                        <p:strVal val="visible"/>
                                      </p:to>
                                    </p:set>
                                    <p:animEffect transition="in" filter="fade">
                                      <p:cBhvr>
                                        <p:cTn id="42" dur="500"/>
                                        <p:tgtEl>
                                          <p:spTgt spid="6182"/>
                                        </p:tgtEl>
                                      </p:cBhvr>
                                    </p:animEffect>
                                  </p:childTnLst>
                                </p:cTn>
                              </p:par>
                            </p:childTnLst>
                          </p:cTn>
                        </p:par>
                        <p:par>
                          <p:cTn id="43" fill="hold" nodeType="afterGroup">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6147"/>
                                        </p:tgtEl>
                                        <p:attrNameLst>
                                          <p:attrName>style.visibility</p:attrName>
                                        </p:attrNameLst>
                                      </p:cBhvr>
                                      <p:to>
                                        <p:strVal val="visible"/>
                                      </p:to>
                                    </p:set>
                                    <p:animEffect transition="in" filter="wipe(right)">
                                      <p:cBhvr>
                                        <p:cTn id="46" dur="500"/>
                                        <p:tgtEl>
                                          <p:spTgt spid="6147"/>
                                        </p:tgtEl>
                                      </p:cBhvr>
                                    </p:animEffect>
                                  </p:childTnLst>
                                </p:cTn>
                              </p:par>
                            </p:childTnLst>
                          </p:cTn>
                        </p:par>
                        <p:par>
                          <p:cTn id="47" fill="hold" nodeType="afterGroup">
                            <p:stCondLst>
                              <p:cond delay="4500"/>
                            </p:stCondLst>
                            <p:childTnLst>
                              <p:par>
                                <p:cTn id="48" presetID="10"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par>
                          <p:cTn id="51" fill="hold" nodeType="afterGroup">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6183"/>
                                        </p:tgtEl>
                                        <p:attrNameLst>
                                          <p:attrName>style.visibility</p:attrName>
                                        </p:attrNameLst>
                                      </p:cBhvr>
                                      <p:to>
                                        <p:strVal val="visible"/>
                                      </p:to>
                                    </p:set>
                                    <p:animEffect transition="in" filter="fade">
                                      <p:cBhvr>
                                        <p:cTn id="54" dur="500"/>
                                        <p:tgtEl>
                                          <p:spTgt spid="6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animBg="1"/>
      <p:bldP spid="6148" grpId="0" animBg="1"/>
      <p:bldP spid="6149" grpId="0" animBg="1"/>
      <p:bldP spid="6180" grpId="0" autoUpdateAnimBg="0"/>
      <p:bldP spid="6181" grpId="0" autoUpdateAnimBg="0"/>
      <p:bldP spid="6182" grpId="0" autoUpdateAnimBg="0"/>
      <p:bldP spid="618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909763" y="1562100"/>
            <a:ext cx="8459787" cy="909638"/>
          </a:xfrm>
          <a:prstGeom prst="rect">
            <a:avLst/>
          </a:prstGeom>
          <a:noFill/>
          <a:ln>
            <a:noFill/>
          </a:ln>
          <a:extLst/>
        </p:spPr>
        <p:txBody>
          <a:bodyPr>
            <a:spAutoFit/>
          </a:bodyPr>
          <a:lstStyle/>
          <a:p>
            <a:pPr algn="ctr">
              <a:lnSpc>
                <a:spcPct val="13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6" name="矩形 47"/>
          <p:cNvSpPr>
            <a:spLocks noChangeArrowheads="1"/>
          </p:cNvSpPr>
          <p:nvPr/>
        </p:nvSpPr>
        <p:spPr bwMode="auto">
          <a:xfrm>
            <a:off x="6067425" y="3333750"/>
            <a:ext cx="4160838" cy="1189038"/>
          </a:xfrm>
          <a:prstGeom prst="rect">
            <a:avLst/>
          </a:prstGeom>
          <a:noFill/>
          <a:ln>
            <a:noFill/>
          </a:ln>
          <a:extLst/>
        </p:spPr>
        <p:txBody>
          <a:bodyPr lIns="68573" tIns="34287" rIns="68573" bIns="34287">
            <a:spAutoFit/>
          </a:bodyPr>
          <a:lstStyle/>
          <a:p>
            <a:pPr>
              <a:lnSpc>
                <a:spcPct val="13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a:p>
            <a:pPr>
              <a:lnSpc>
                <a:spcPct val="130000"/>
              </a:lnSpc>
              <a:defRPr/>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 name="矩形 3"/>
          <p:cNvSpPr>
            <a:spLocks noChangeArrowheads="1"/>
          </p:cNvSpPr>
          <p:nvPr/>
        </p:nvSpPr>
        <p:spPr bwMode="auto">
          <a:xfrm>
            <a:off x="5876925" y="2781300"/>
            <a:ext cx="1577975" cy="376238"/>
          </a:xfrm>
          <a:prstGeom prst="rect">
            <a:avLst/>
          </a:prstGeom>
          <a:noFill/>
          <a:ln w="9525">
            <a:noFill/>
            <a:miter lim="800000"/>
            <a:headEnd/>
            <a:tailEnd/>
          </a:ln>
        </p:spPr>
        <p:txBody>
          <a:bodyPr wrap="none" lIns="68573" tIns="34287" rIns="68573" bIns="34287">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sp>
        <p:nvSpPr>
          <p:cNvPr id="8" name="矩形 7"/>
          <p:cNvSpPr/>
          <p:nvPr/>
        </p:nvSpPr>
        <p:spPr>
          <a:xfrm>
            <a:off x="6142038" y="3243263"/>
            <a:ext cx="600075" cy="396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anchor="ctr"/>
          <a:lstStyle/>
          <a:p>
            <a:pPr algn="ctr">
              <a:defRPr/>
            </a:pPr>
            <a:endParaRPr lang="zh-CN" altLang="en-US"/>
          </a:p>
        </p:txBody>
      </p:sp>
      <p:sp>
        <p:nvSpPr>
          <p:cNvPr id="9" name="矩形 8"/>
          <p:cNvSpPr/>
          <p:nvPr/>
        </p:nvSpPr>
        <p:spPr>
          <a:xfrm>
            <a:off x="6757988" y="3243263"/>
            <a:ext cx="1214437" cy="396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anchor="ctr"/>
          <a:lstStyle/>
          <a:p>
            <a:pPr algn="ctr">
              <a:defRPr/>
            </a:pPr>
            <a:endParaRPr lang="zh-CN" altLang="en-US"/>
          </a:p>
        </p:txBody>
      </p:sp>
      <p:sp>
        <p:nvSpPr>
          <p:cNvPr id="10" name="矩形 47"/>
          <p:cNvSpPr>
            <a:spLocks noChangeArrowheads="1"/>
          </p:cNvSpPr>
          <p:nvPr/>
        </p:nvSpPr>
        <p:spPr bwMode="auto">
          <a:xfrm>
            <a:off x="6067425" y="5208588"/>
            <a:ext cx="4160838" cy="827087"/>
          </a:xfrm>
          <a:prstGeom prst="rect">
            <a:avLst/>
          </a:prstGeom>
          <a:noFill/>
          <a:ln>
            <a:noFill/>
          </a:ln>
          <a:extLst/>
        </p:spPr>
        <p:txBody>
          <a:bodyPr lIns="68573" tIns="34287" rIns="68573" bIns="34287">
            <a:spAutoFit/>
          </a:bodyPr>
          <a:lstStyle/>
          <a:p>
            <a:pPr>
              <a:lnSpc>
                <a:spcPct val="120000"/>
              </a:lnSpc>
              <a:defRPr/>
            </a:pPr>
            <a:r>
              <a:rPr lang="en-US" altLang="zh-CN" sz="1400" dirty="0">
                <a:solidFill>
                  <a:srgbClr val="666666"/>
                </a:solidFill>
                <a:latin typeface="Century Gothic"/>
              </a:rPr>
              <a:t>click to add subtitle click to add subtitle click to add </a:t>
            </a:r>
            <a:r>
              <a:rPr lang="en-US" altLang="zh-CN" sz="1400" dirty="0" err="1">
                <a:solidFill>
                  <a:srgbClr val="666666"/>
                </a:solidFill>
                <a:latin typeface="Century Gothic"/>
              </a:rPr>
              <a:t>subtitleclick</a:t>
            </a:r>
            <a:r>
              <a:rPr lang="en-US" altLang="zh-CN" sz="1400" dirty="0">
                <a:solidFill>
                  <a:srgbClr val="666666"/>
                </a:solidFill>
                <a:latin typeface="Century Gothic"/>
              </a:rPr>
              <a:t>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11" name="矩形 3"/>
          <p:cNvSpPr>
            <a:spLocks noChangeArrowheads="1"/>
          </p:cNvSpPr>
          <p:nvPr/>
        </p:nvSpPr>
        <p:spPr bwMode="auto">
          <a:xfrm>
            <a:off x="5876925" y="4656138"/>
            <a:ext cx="1577975" cy="376237"/>
          </a:xfrm>
          <a:prstGeom prst="rect">
            <a:avLst/>
          </a:prstGeom>
          <a:noFill/>
          <a:ln w="9525">
            <a:noFill/>
            <a:miter lim="800000"/>
            <a:headEnd/>
            <a:tailEnd/>
          </a:ln>
        </p:spPr>
        <p:txBody>
          <a:bodyPr wrap="none" lIns="68573" tIns="34287" rIns="68573" bIns="34287">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sp>
        <p:nvSpPr>
          <p:cNvPr id="12" name="矩形 11"/>
          <p:cNvSpPr/>
          <p:nvPr/>
        </p:nvSpPr>
        <p:spPr>
          <a:xfrm>
            <a:off x="6142038" y="5118100"/>
            <a:ext cx="600075" cy="3968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anchor="ctr"/>
          <a:lstStyle/>
          <a:p>
            <a:pPr algn="ctr">
              <a:defRPr/>
            </a:pPr>
            <a:endParaRPr lang="zh-CN" altLang="en-US"/>
          </a:p>
        </p:txBody>
      </p:sp>
      <p:sp>
        <p:nvSpPr>
          <p:cNvPr id="13" name="矩形 12"/>
          <p:cNvSpPr/>
          <p:nvPr/>
        </p:nvSpPr>
        <p:spPr>
          <a:xfrm>
            <a:off x="6757988" y="5118100"/>
            <a:ext cx="1214437" cy="3968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anchor="ctr"/>
          <a:lstStyle/>
          <a:p>
            <a:pPr algn="ctr">
              <a:defRPr/>
            </a:pPr>
            <a:endParaRPr lang="zh-CN" altLang="en-US"/>
          </a:p>
        </p:txBody>
      </p:sp>
      <p:sp>
        <p:nvSpPr>
          <p:cNvPr id="14" name="矩形 13"/>
          <p:cNvSpPr/>
          <p:nvPr/>
        </p:nvSpPr>
        <p:spPr>
          <a:xfrm>
            <a:off x="2052976" y="2846032"/>
            <a:ext cx="3542959" cy="3245473"/>
          </a:xfrm>
          <a:prstGeom prst="rect">
            <a:avLst/>
          </a:prstGeom>
          <a:blipFill>
            <a:blip r:embed="rId3" cstate="print"/>
            <a:srcRect/>
            <a:stretch>
              <a:fillRect l="-15532" r="-15532"/>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nodeType="afterGroup">
                            <p:stCondLst>
                              <p:cond delay="500"/>
                            </p:stCondLst>
                            <p:childTnLst>
                              <p:par>
                                <p:cTn id="11" presetID="18" presetClass="entr" presetSubtype="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750"/>
                                        <p:tgtEl>
                                          <p:spTgt spid="9"/>
                                        </p:tgtEl>
                                      </p:cBhvr>
                                    </p:animEffect>
                                  </p:childTnLst>
                                </p:cTn>
                              </p:par>
                            </p:childTnLst>
                          </p:cTn>
                        </p:par>
                        <p:par>
                          <p:cTn id="26" fill="hold" nodeType="afterGroup">
                            <p:stCondLst>
                              <p:cond delay="2750"/>
                            </p:stCondLst>
                            <p:childTnLst>
                              <p:par>
                                <p:cTn id="27" presetID="14" presetClass="entr" presetSubtype="1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750"/>
                                        <p:tgtEl>
                                          <p:spTgt spid="6"/>
                                        </p:tgtEl>
                                      </p:cBhvr>
                                    </p:animEffect>
                                  </p:childTnLst>
                                </p:cTn>
                              </p:par>
                            </p:childTnLst>
                          </p:cTn>
                        </p:par>
                        <p:par>
                          <p:cTn id="30" fill="hold" nodeType="afterGroup">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nodeType="afterGroup">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nodeType="afterGroup">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750"/>
                                        <p:tgtEl>
                                          <p:spTgt spid="13"/>
                                        </p:tgtEl>
                                      </p:cBhvr>
                                    </p:animEffect>
                                  </p:childTnLst>
                                </p:cTn>
                              </p:par>
                            </p:childTnLst>
                          </p:cTn>
                        </p:par>
                        <p:par>
                          <p:cTn id="42" fill="hold" nodeType="afterGroup">
                            <p:stCondLst>
                              <p:cond delay="5250"/>
                            </p:stCondLst>
                            <p:childTnLst>
                              <p:par>
                                <p:cTn id="43" presetID="14" presetClass="entr" presetSubtype="1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horizontal)">
                                      <p:cBhvr>
                                        <p:cTn id="4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p:bldP spid="11" grpId="0"/>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11266" name="图片 7192"/>
          <p:cNvPicPr>
            <a:picLocks noChangeAspect="1"/>
          </p:cNvPicPr>
          <p:nvPr/>
        </p:nvPicPr>
        <p:blipFill>
          <a:blip r:embed="rId3"/>
          <a:srcRect/>
          <a:stretch>
            <a:fillRect/>
          </a:stretch>
        </p:blipFill>
        <p:spPr bwMode="auto">
          <a:xfrm>
            <a:off x="544513" y="1443038"/>
            <a:ext cx="5168900" cy="3605212"/>
          </a:xfrm>
          <a:prstGeom prst="rect">
            <a:avLst/>
          </a:prstGeom>
          <a:solidFill>
            <a:srgbClr val="0C8FB8"/>
          </a:solidFill>
          <a:ln w="9525">
            <a:noFill/>
            <a:miter lim="800000"/>
            <a:headEnd/>
            <a:tailEnd/>
          </a:ln>
          <a:effectLst>
            <a:outerShdw dist="38100" dir="5400000" algn="ctr" rotWithShape="0">
              <a:srgbClr val="000000">
                <a:alpha val="39000"/>
              </a:srgbClr>
            </a:outerShdw>
          </a:effectLst>
        </p:spPr>
      </p:pic>
      <p:pic>
        <p:nvPicPr>
          <p:cNvPr id="11267" name="图片 7193"/>
          <p:cNvPicPr>
            <a:picLocks noChangeAspect="1"/>
          </p:cNvPicPr>
          <p:nvPr/>
        </p:nvPicPr>
        <p:blipFill>
          <a:blip r:embed="rId4"/>
          <a:srcRect/>
          <a:stretch>
            <a:fillRect/>
          </a:stretch>
        </p:blipFill>
        <p:spPr bwMode="auto">
          <a:xfrm>
            <a:off x="6480175" y="1452563"/>
            <a:ext cx="5167313" cy="3595687"/>
          </a:xfrm>
          <a:prstGeom prst="rect">
            <a:avLst/>
          </a:prstGeom>
          <a:noFill/>
          <a:ln w="9525">
            <a:noFill/>
            <a:miter lim="800000"/>
            <a:headEnd/>
            <a:tailEnd/>
          </a:ln>
          <a:effectLst>
            <a:outerShdw dist="38100" dir="5400000" algn="ctr" rotWithShape="0">
              <a:srgbClr val="000000">
                <a:alpha val="39000"/>
              </a:srgbClr>
            </a:outerShdw>
          </a:effectLst>
        </p:spPr>
      </p:pic>
      <p:sp>
        <p:nvSpPr>
          <p:cNvPr id="11268" name="文本框 7195"/>
          <p:cNvSpPr txBox="1">
            <a:spLocks noChangeArrowheads="1"/>
          </p:cNvSpPr>
          <p:nvPr/>
        </p:nvSpPr>
        <p:spPr bwMode="auto">
          <a:xfrm>
            <a:off x="414338" y="5399088"/>
            <a:ext cx="11369675"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a:p>
            <a:pPr algn="ctr"/>
            <a:endParaRPr lang="zh-CN" altLang="en-US" sz="1400">
              <a:solidFill>
                <a:srgbClr val="666666"/>
              </a:solidFill>
              <a:latin typeface="Century Gothic" panose="020B0502020202020204" pitchFamily="34" charset="0"/>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randombar(horizontal)">
                                      <p:cBhvr>
                                        <p:cTn id="7" dur="500"/>
                                        <p:tgtEl>
                                          <p:spTgt spid="11266"/>
                                        </p:tgtEl>
                                      </p:cBhvr>
                                    </p:animEffect>
                                  </p:childTnLst>
                                </p:cTn>
                              </p:par>
                              <p:par>
                                <p:cTn id="8" presetID="14" presetClass="entr" presetSubtype="10" fill="hold" nodeType="withEffect">
                                  <p:stCondLst>
                                    <p:cond delay="0"/>
                                  </p:stCondLst>
                                  <p:childTnLst>
                                    <p:set>
                                      <p:cBhvr>
                                        <p:cTn id="9" dur="1" fill="hold">
                                          <p:stCondLst>
                                            <p:cond delay="0"/>
                                          </p:stCondLst>
                                        </p:cTn>
                                        <p:tgtEl>
                                          <p:spTgt spid="11267"/>
                                        </p:tgtEl>
                                        <p:attrNameLst>
                                          <p:attrName>style.visibility</p:attrName>
                                        </p:attrNameLst>
                                      </p:cBhvr>
                                      <p:to>
                                        <p:strVal val="visible"/>
                                      </p:to>
                                    </p:set>
                                    <p:animEffect transition="in" filter="randombar(horizontal)">
                                      <p:cBhvr>
                                        <p:cTn id="10" dur="500"/>
                                        <p:tgtEl>
                                          <p:spTgt spid="11267"/>
                                        </p:tgtEl>
                                      </p:cBhvr>
                                    </p:animEffect>
                                  </p:childTnLst>
                                </p:cTn>
                              </p:par>
                            </p:childTnLst>
                          </p:cTn>
                        </p:par>
                        <p:par>
                          <p:cTn id="11" fill="hold" nodeType="afterGroup">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268"/>
                                        </p:tgtEl>
                                        <p:attrNameLst>
                                          <p:attrName>style.visibility</p:attrName>
                                        </p:attrNameLst>
                                      </p:cBhvr>
                                      <p:to>
                                        <p:strVal val="visible"/>
                                      </p:to>
                                    </p:set>
                                    <p:animEffect transition="in" filter="fade">
                                      <p:cBhvr>
                                        <p:cTn id="14" dur="1000"/>
                                        <p:tgtEl>
                                          <p:spTgt spid="11268"/>
                                        </p:tgtEl>
                                      </p:cBhvr>
                                    </p:animEffect>
                                    <p:anim calcmode="lin" valueType="num">
                                      <p:cBhvr>
                                        <p:cTn id="15" dur="1000" fill="hold"/>
                                        <p:tgtEl>
                                          <p:spTgt spid="11268"/>
                                        </p:tgtEl>
                                        <p:attrNameLst>
                                          <p:attrName>ppt_x</p:attrName>
                                        </p:attrNameLst>
                                      </p:cBhvr>
                                      <p:tavLst>
                                        <p:tav tm="0">
                                          <p:val>
                                            <p:strVal val="#ppt_x"/>
                                          </p:val>
                                        </p:tav>
                                        <p:tav tm="100000">
                                          <p:val>
                                            <p:strVal val="#ppt_x"/>
                                          </p:val>
                                        </p:tav>
                                      </p:tavLst>
                                    </p:anim>
                                    <p:anim calcmode="lin" valueType="num">
                                      <p:cBhvr>
                                        <p:cTn id="16"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5"/>
          <p:cNvSpPr txBox="1"/>
          <p:nvPr/>
        </p:nvSpPr>
        <p:spPr>
          <a:xfrm>
            <a:off x="2560638" y="2273300"/>
            <a:ext cx="6783387" cy="1887538"/>
          </a:xfrm>
          <a:prstGeom prst="rect">
            <a:avLst/>
          </a:prstGeom>
          <a:noFill/>
        </p:spPr>
        <p:txBody>
          <a:bodyPr>
            <a:spAutoFit/>
          </a:bodyPr>
          <a:lstStyle/>
          <a:p>
            <a:pPr algn="ctr">
              <a:lnSpc>
                <a:spcPct val="80000"/>
              </a:lnSpc>
              <a:defRPr/>
            </a:pPr>
            <a:r>
              <a:rPr lang="en-US" altLang="zh-CN" sz="7200" b="1" dirty="0">
                <a:ln w="28575">
                  <a:noFill/>
                </a:ln>
                <a:solidFill>
                  <a:schemeClr val="tx1">
                    <a:lumMod val="65000"/>
                    <a:lumOff val="35000"/>
                  </a:schemeClr>
                </a:solidFill>
              </a:rPr>
              <a:t>PRESENTATION </a:t>
            </a:r>
          </a:p>
          <a:p>
            <a:pPr algn="ctr">
              <a:lnSpc>
                <a:spcPct val="80000"/>
              </a:lnSpc>
              <a:defRPr/>
            </a:pPr>
            <a:r>
              <a:rPr lang="en-US" altLang="zh-CN" sz="7200" b="1" dirty="0">
                <a:ln w="28575">
                  <a:noFill/>
                </a:ln>
                <a:solidFill>
                  <a:schemeClr val="tx1">
                    <a:lumMod val="65000"/>
                    <a:lumOff val="35000"/>
                  </a:schemeClr>
                </a:solidFill>
              </a:rPr>
              <a:t>TEMPLATE</a:t>
            </a:r>
            <a:endParaRPr lang="zh-CN" altLang="en-US" sz="6600" b="1" dirty="0">
              <a:ln w="28575">
                <a:noFill/>
              </a:ln>
              <a:solidFill>
                <a:schemeClr val="tx1">
                  <a:lumMod val="65000"/>
                  <a:lumOff val="35000"/>
                </a:schemeClr>
              </a:solidFill>
            </a:endParaRPr>
          </a:p>
        </p:txBody>
      </p:sp>
      <p:sp>
        <p:nvSpPr>
          <p:cNvPr id="35" name="TextBox 6"/>
          <p:cNvSpPr txBox="1"/>
          <p:nvPr/>
        </p:nvSpPr>
        <p:spPr>
          <a:xfrm>
            <a:off x="4098925" y="4433888"/>
            <a:ext cx="3733800" cy="790575"/>
          </a:xfrm>
          <a:prstGeom prst="rect">
            <a:avLst/>
          </a:prstGeom>
          <a:noFill/>
        </p:spPr>
        <p:txBody>
          <a:bodyPr>
            <a:spAutoFit/>
          </a:bodyPr>
          <a:lstStyle/>
          <a:p>
            <a:pPr algn="ctr">
              <a:lnSpc>
                <a:spcPct val="80000"/>
              </a:lnSpc>
              <a:defRPr/>
            </a:pPr>
            <a:r>
              <a:rPr lang="en-US" altLang="zh-CN" sz="2800" dirty="0">
                <a:solidFill>
                  <a:schemeClr val="bg1">
                    <a:lumMod val="65000"/>
                  </a:schemeClr>
                </a:solidFill>
              </a:rPr>
              <a:t>PRESENTATION  </a:t>
            </a:r>
          </a:p>
          <a:p>
            <a:pPr algn="ctr">
              <a:lnSpc>
                <a:spcPct val="80000"/>
              </a:lnSpc>
              <a:defRPr/>
            </a:pPr>
            <a:r>
              <a:rPr lang="en-US" altLang="zh-CN" sz="2800" dirty="0">
                <a:solidFill>
                  <a:schemeClr val="bg1">
                    <a:lumMod val="65000"/>
                  </a:schemeClr>
                </a:solidFill>
              </a:rPr>
              <a:t>SUBTITLE</a:t>
            </a:r>
            <a:endParaRPr lang="zh-CN" altLang="en-US" sz="2800" dirty="0">
              <a:solidFill>
                <a:schemeClr val="bg1">
                  <a:lumMod val="65000"/>
                </a:schemeClr>
              </a:solidFill>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lide(fromBottom)">
                                      <p:cBhvr>
                                        <p:cTn id="7" dur="500"/>
                                        <p:tgtEl>
                                          <p:spTgt spid="30"/>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1"/>
                                        </p:tgtEl>
                                        <p:attrNameLst>
                                          <p:attrName>style.visibility</p:attrName>
                                        </p:attrNameLst>
                                      </p:cBhvr>
                                      <p:to>
                                        <p:strVal val="visible"/>
                                      </p:to>
                                    </p:set>
                                    <p:anim calcmode="lin" valueType="num">
                                      <p:cBhvr>
                                        <p:cTn id="11" dur="10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31"/>
                                        </p:tgtEl>
                                        <p:attrNameLst>
                                          <p:attrName>ppt_y</p:attrName>
                                        </p:attrNameLst>
                                      </p:cBhvr>
                                      <p:tavLst>
                                        <p:tav tm="0">
                                          <p:val>
                                            <p:strVal val="#ppt_y"/>
                                          </p:val>
                                        </p:tav>
                                        <p:tav tm="100000">
                                          <p:val>
                                            <p:strVal val="#ppt_y"/>
                                          </p:val>
                                        </p:tav>
                                      </p:tavLst>
                                    </p:anim>
                                    <p:anim calcmode="lin" valueType="num">
                                      <p:cBhvr>
                                        <p:cTn id="13" dur="10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31"/>
                                        </p:tgtEl>
                                      </p:cBhvr>
                                    </p:animEffect>
                                  </p:childTnLst>
                                </p:cTn>
                              </p:par>
                            </p:childTnLst>
                          </p:cTn>
                        </p:par>
                        <p:par>
                          <p:cTn id="16" fill="hold" nodeType="afterGroup">
                            <p:stCondLst>
                              <p:cond delay="34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0" dur="1000" fill="hold"/>
                                        <p:tgtEl>
                                          <p:spTgt spid="35"/>
                                        </p:tgtEl>
                                        <p:attrNameLst>
                                          <p:attrName>ppt_y</p:attrName>
                                        </p:attrNameLst>
                                      </p:cBhvr>
                                      <p:tavLst>
                                        <p:tav tm="0">
                                          <p:val>
                                            <p:strVal val="#ppt_y"/>
                                          </p:val>
                                        </p:tav>
                                        <p:tav tm="100000">
                                          <p:val>
                                            <p:strVal val="#ppt_y"/>
                                          </p:val>
                                        </p:tav>
                                      </p:tavLst>
                                    </p:anim>
                                    <p:anim calcmode="lin" valueType="num">
                                      <p:cBhvr>
                                        <p:cTn id="21" dur="10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2" dur="10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10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itchFamily="34" charset="-122"/>
                <a:ea typeface="微软雅黑" pitchFamily="34" charset="-122"/>
              </a:rPr>
              <a:t>YOUR TEXT HERE</a:t>
            </a:r>
            <a:endParaRPr lang="zh-CN" altLang="en-US" sz="33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a:grpSpLocks/>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3" name="组合 15"/>
          <p:cNvGrpSpPr>
            <a:grpSpLocks/>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4" name="组合 18"/>
          <p:cNvGrpSpPr>
            <a:grpSpLocks/>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grpSp>
        <p:nvGrpSpPr>
          <p:cNvPr id="5" name="组合 21"/>
          <p:cNvGrpSpPr>
            <a:grpSpLocks/>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itchFamily="34" charset="-122"/>
                  <a:ea typeface="微软雅黑" pitchFamily="34" charset="-122"/>
                </a:rPr>
                <a:t>YOUR TEXT HERE</a:t>
              </a:r>
              <a:endParaRPr lang="zh-CN" altLang="en-US" sz="1200" b="1" dirty="0">
                <a:solidFill>
                  <a:schemeClr val="tx1">
                    <a:lumMod val="65000"/>
                    <a:lumOff val="35000"/>
                  </a:schemeClr>
                </a:solidFill>
                <a:latin typeface="微软雅黑" pitchFamily="34" charset="-122"/>
                <a:ea typeface="微软雅黑"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01</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nodeType="afterGroup">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nodeType="afterGroup">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nodeType="afterGroup">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extLst/>
          </a:blip>
          <a:srcRect l="782" t="1455" r="782" b="1455"/>
          <a:stretch/>
        </p:blipFill>
        <p:spPr>
          <a:xfrm>
            <a:off x="9154985" y="1610572"/>
            <a:ext cx="1817232" cy="1816712"/>
          </a:xfrm>
          <a:prstGeom prst="ellipse">
            <a:avLst/>
          </a:prstGeom>
          <a:ln>
            <a:noFill/>
          </a:ln>
          <a:effectLst>
            <a:outerShdw blurRad="317500" dist="190500" dir="9000000" algn="r" rotWithShape="0">
              <a:prstClr val="black">
                <a:alpha val="40000"/>
              </a:prstClr>
            </a:outerShdw>
          </a:effectLst>
        </p:spPr>
      </p:pic>
      <p:pic>
        <p:nvPicPr>
          <p:cNvPr id="13" name="图片 12"/>
          <p:cNvPicPr>
            <a:picLocks noChangeAspect="1"/>
          </p:cNvPicPr>
          <p:nvPr/>
        </p:nvPicPr>
        <p:blipFill rotWithShape="1">
          <a:blip r:embed="rId4" cstate="print">
            <a:extLst/>
          </a:blip>
          <a:srcRect l="2833" t="3566" r="2833" b="3232"/>
          <a:stretch/>
        </p:blipFill>
        <p:spPr>
          <a:xfrm>
            <a:off x="6516666" y="1610572"/>
            <a:ext cx="1817231" cy="1816712"/>
          </a:xfrm>
          <a:prstGeom prst="ellipse">
            <a:avLst/>
          </a:prstGeom>
          <a:ln>
            <a:noFill/>
          </a:ln>
          <a:effectLst>
            <a:outerShdw blurRad="317500" dist="190500" dir="9000000" algn="r" rotWithShape="0">
              <a:prstClr val="black">
                <a:alpha val="40000"/>
              </a:prstClr>
            </a:outerShdw>
          </a:effectLst>
        </p:spPr>
      </p:pic>
      <p:pic>
        <p:nvPicPr>
          <p:cNvPr id="18" name="图片 17"/>
          <p:cNvPicPr>
            <a:picLocks noChangeAspect="1"/>
          </p:cNvPicPr>
          <p:nvPr/>
        </p:nvPicPr>
        <p:blipFill rotWithShape="1">
          <a:blip r:embed="rId5" cstate="print">
            <a:extLst/>
          </a:blip>
          <a:srcRect l="5464" t="1314" r="5167" b="4352"/>
          <a:stretch/>
        </p:blipFill>
        <p:spPr>
          <a:xfrm>
            <a:off x="3876775" y="1610572"/>
            <a:ext cx="1818789" cy="1816712"/>
          </a:xfrm>
          <a:prstGeom prst="ellipse">
            <a:avLst/>
          </a:prstGeom>
          <a:ln>
            <a:noFill/>
          </a:ln>
          <a:effectLst>
            <a:outerShdw blurRad="317500" dist="190500" dir="9000000" algn="r" rotWithShape="0">
              <a:prstClr val="black">
                <a:alpha val="40000"/>
              </a:prstClr>
            </a:outerShdw>
          </a:effectLst>
        </p:spPr>
      </p:pic>
      <p:pic>
        <p:nvPicPr>
          <p:cNvPr id="23" name="图片 22"/>
          <p:cNvPicPr>
            <a:picLocks noChangeAspect="1"/>
          </p:cNvPicPr>
          <p:nvPr/>
        </p:nvPicPr>
        <p:blipFill rotWithShape="1">
          <a:blip r:embed="rId6" cstate="print">
            <a:extLst/>
          </a:blip>
          <a:srcRect t="6969" b="9270"/>
          <a:stretch/>
        </p:blipFill>
        <p:spPr>
          <a:xfrm>
            <a:off x="1238436" y="1610572"/>
            <a:ext cx="1816713" cy="1816712"/>
          </a:xfrm>
          <a:prstGeom prst="ellipse">
            <a:avLst/>
          </a:prstGeom>
          <a:ln>
            <a:noFill/>
          </a:ln>
          <a:effectLst>
            <a:outerShdw blurRad="317500" dist="190500" dir="9000000" algn="r" rotWithShape="0">
              <a:prstClr val="black">
                <a:alpha val="40000"/>
              </a:prstClr>
            </a:outerShdw>
          </a:effectLst>
        </p:spPr>
      </p:pic>
      <p:sp>
        <p:nvSpPr>
          <p:cNvPr id="25" name="圆角矩形 24"/>
          <p:cNvSpPr>
            <a:spLocks noChangeArrowheads="1"/>
          </p:cNvSpPr>
          <p:nvPr/>
        </p:nvSpPr>
        <p:spPr bwMode="auto">
          <a:xfrm>
            <a:off x="1295400" y="3767138"/>
            <a:ext cx="1816100" cy="476250"/>
          </a:xfrm>
          <a:prstGeom prst="roundRect">
            <a:avLst>
              <a:gd name="adj" fmla="val 50000"/>
            </a:avLst>
          </a:prstGeom>
          <a:solidFill>
            <a:schemeClr val="tx1">
              <a:lumMod val="65000"/>
              <a:lumOff val="35000"/>
            </a:schemeClr>
          </a:solidFill>
          <a:ln w="12700" algn="ctr">
            <a:noFill/>
            <a:miter lim="800000"/>
            <a:headEnd/>
            <a:tailEnd/>
          </a:ln>
          <a:effectLst>
            <a:outerShdw blurRad="317500" dist="190500" dir="9000000" algn="r" rotWithShape="0">
              <a:prstClr val="black">
                <a:alpha val="40000"/>
              </a:prstClr>
            </a:outerShdw>
          </a:effectLst>
        </p:spPr>
        <p:txBody>
          <a:bodyPr lIns="91438" tIns="45719" rIns="91438" bIns="45719" anchor="ctr"/>
          <a:lstStyle/>
          <a:p>
            <a:pPr algn="ctr" defTabSz="912813">
              <a:defRPr/>
            </a:pPr>
            <a:r>
              <a:rPr lang="en-US" altLang="zh-CN" sz="2800">
                <a:solidFill>
                  <a:schemeClr val="bg1"/>
                </a:solidFill>
              </a:rPr>
              <a:t>NAME</a:t>
            </a:r>
            <a:endParaRPr lang="zh-CN" altLang="en-US" sz="2800">
              <a:solidFill>
                <a:schemeClr val="bg1"/>
              </a:solidFill>
            </a:endParaRPr>
          </a:p>
        </p:txBody>
      </p:sp>
      <p:sp>
        <p:nvSpPr>
          <p:cNvPr id="27" name="圆角矩形 26"/>
          <p:cNvSpPr>
            <a:spLocks noChangeArrowheads="1"/>
          </p:cNvSpPr>
          <p:nvPr/>
        </p:nvSpPr>
        <p:spPr bwMode="auto">
          <a:xfrm>
            <a:off x="3887788" y="3767138"/>
            <a:ext cx="1819275" cy="476250"/>
          </a:xfrm>
          <a:prstGeom prst="roundRect">
            <a:avLst>
              <a:gd name="adj" fmla="val 50000"/>
            </a:avLst>
          </a:prstGeom>
          <a:solidFill>
            <a:schemeClr val="tx1">
              <a:lumMod val="65000"/>
              <a:lumOff val="35000"/>
            </a:schemeClr>
          </a:solidFill>
          <a:ln w="12700" algn="ctr">
            <a:noFill/>
            <a:miter lim="800000"/>
            <a:headEnd/>
            <a:tailEnd/>
          </a:ln>
          <a:effectLst>
            <a:outerShdw blurRad="317500" dist="190500" dir="9000000" algn="r" rotWithShape="0">
              <a:prstClr val="black">
                <a:alpha val="40000"/>
              </a:prstClr>
            </a:outerShdw>
          </a:effectLst>
        </p:spPr>
        <p:txBody>
          <a:bodyPr lIns="91438" tIns="45719" rIns="91438" bIns="45719" anchor="ctr"/>
          <a:lstStyle/>
          <a:p>
            <a:pPr algn="ctr" defTabSz="912813">
              <a:defRPr/>
            </a:pPr>
            <a:r>
              <a:rPr lang="en-US" altLang="zh-CN" sz="2800">
                <a:solidFill>
                  <a:schemeClr val="bg1"/>
                </a:solidFill>
              </a:rPr>
              <a:t>NAME</a:t>
            </a:r>
            <a:endParaRPr lang="zh-CN" altLang="en-US" sz="2800">
              <a:solidFill>
                <a:schemeClr val="bg1"/>
              </a:solidFill>
            </a:endParaRPr>
          </a:p>
        </p:txBody>
      </p:sp>
      <p:sp>
        <p:nvSpPr>
          <p:cNvPr id="28" name="圆角矩形 27"/>
          <p:cNvSpPr>
            <a:spLocks noChangeArrowheads="1"/>
          </p:cNvSpPr>
          <p:nvPr/>
        </p:nvSpPr>
        <p:spPr bwMode="auto">
          <a:xfrm>
            <a:off x="6478588" y="3767138"/>
            <a:ext cx="1819275" cy="476250"/>
          </a:xfrm>
          <a:prstGeom prst="roundRect">
            <a:avLst>
              <a:gd name="adj" fmla="val 50000"/>
            </a:avLst>
          </a:prstGeom>
          <a:solidFill>
            <a:schemeClr val="tx1">
              <a:lumMod val="65000"/>
              <a:lumOff val="35000"/>
            </a:schemeClr>
          </a:solidFill>
          <a:ln w="12700" algn="ctr">
            <a:noFill/>
            <a:miter lim="800000"/>
            <a:headEnd/>
            <a:tailEnd/>
          </a:ln>
          <a:effectLst>
            <a:outerShdw blurRad="317500" dist="190500" dir="9000000" algn="r" rotWithShape="0">
              <a:prstClr val="black">
                <a:alpha val="40000"/>
              </a:prstClr>
            </a:outerShdw>
          </a:effectLst>
        </p:spPr>
        <p:txBody>
          <a:bodyPr lIns="91438" tIns="45719" rIns="91438" bIns="45719" anchor="ctr"/>
          <a:lstStyle/>
          <a:p>
            <a:pPr algn="ctr" defTabSz="912813">
              <a:defRPr/>
            </a:pPr>
            <a:r>
              <a:rPr lang="en-US" altLang="zh-CN" sz="2800">
                <a:solidFill>
                  <a:schemeClr val="bg1"/>
                </a:solidFill>
              </a:rPr>
              <a:t>NAME</a:t>
            </a:r>
            <a:endParaRPr lang="zh-CN" altLang="en-US" sz="2800">
              <a:solidFill>
                <a:schemeClr val="bg1"/>
              </a:solidFill>
            </a:endParaRPr>
          </a:p>
        </p:txBody>
      </p:sp>
      <p:sp>
        <p:nvSpPr>
          <p:cNvPr id="29" name="圆角矩形 28"/>
          <p:cNvSpPr>
            <a:spLocks noChangeArrowheads="1"/>
          </p:cNvSpPr>
          <p:nvPr/>
        </p:nvSpPr>
        <p:spPr bwMode="auto">
          <a:xfrm>
            <a:off x="9155113" y="3775075"/>
            <a:ext cx="1817687" cy="476250"/>
          </a:xfrm>
          <a:prstGeom prst="roundRect">
            <a:avLst>
              <a:gd name="adj" fmla="val 50000"/>
            </a:avLst>
          </a:prstGeom>
          <a:solidFill>
            <a:schemeClr val="tx1">
              <a:lumMod val="65000"/>
              <a:lumOff val="35000"/>
            </a:schemeClr>
          </a:solidFill>
          <a:ln w="12700" algn="ctr">
            <a:noFill/>
            <a:miter lim="800000"/>
            <a:headEnd/>
            <a:tailEnd/>
          </a:ln>
          <a:effectLst>
            <a:outerShdw blurRad="317500" dist="190500" dir="9000000" algn="r" rotWithShape="0">
              <a:prstClr val="black">
                <a:alpha val="40000"/>
              </a:prstClr>
            </a:outerShdw>
          </a:effectLst>
        </p:spPr>
        <p:txBody>
          <a:bodyPr lIns="91438" tIns="45719" rIns="91438" bIns="45719" anchor="ctr"/>
          <a:lstStyle/>
          <a:p>
            <a:pPr algn="ctr" defTabSz="912813">
              <a:defRPr/>
            </a:pPr>
            <a:r>
              <a:rPr lang="en-US" altLang="zh-CN" sz="2800">
                <a:solidFill>
                  <a:schemeClr val="bg1"/>
                </a:solidFill>
              </a:rPr>
              <a:t>NAME</a:t>
            </a:r>
            <a:endParaRPr lang="zh-CN" altLang="en-US" sz="2800">
              <a:solidFill>
                <a:schemeClr val="bg1"/>
              </a:solidFill>
            </a:endParaRPr>
          </a:p>
        </p:txBody>
      </p:sp>
      <p:sp>
        <p:nvSpPr>
          <p:cNvPr id="30" name="文本框 56"/>
          <p:cNvSpPr txBox="1">
            <a:spLocks noChangeArrowheads="1"/>
          </p:cNvSpPr>
          <p:nvPr/>
        </p:nvSpPr>
        <p:spPr bwMode="auto">
          <a:xfrm>
            <a:off x="1397000" y="4578350"/>
            <a:ext cx="16367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404040"/>
                </a:solidFill>
              </a:rPr>
              <a:t>click to add subtitle click to add subtitle click to add subtitle click to add subtitle</a:t>
            </a:r>
            <a:r>
              <a:rPr lang="zh-CN" altLang="en-US" sz="1200">
                <a:solidFill>
                  <a:srgbClr val="404040"/>
                </a:solidFill>
              </a:rPr>
              <a:t> </a:t>
            </a:r>
            <a:r>
              <a:rPr lang="en-US" altLang="zh-CN" sz="1200">
                <a:solidFill>
                  <a:srgbClr val="404040"/>
                </a:solidFill>
              </a:rPr>
              <a:t>click to add subtitle</a:t>
            </a:r>
            <a:endParaRPr lang="zh-CN" altLang="en-US" sz="1200">
              <a:solidFill>
                <a:srgbClr val="404040"/>
              </a:solidFill>
            </a:endParaRPr>
          </a:p>
        </p:txBody>
      </p:sp>
      <p:sp>
        <p:nvSpPr>
          <p:cNvPr id="31" name="文本框 56"/>
          <p:cNvSpPr txBox="1">
            <a:spLocks noChangeArrowheads="1"/>
          </p:cNvSpPr>
          <p:nvPr/>
        </p:nvSpPr>
        <p:spPr bwMode="auto">
          <a:xfrm>
            <a:off x="4025900" y="4578350"/>
            <a:ext cx="14176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404040"/>
                </a:solidFill>
              </a:rPr>
              <a:t>click to add subtitle click to add subtitle click to add subtitle click to add subtitle</a:t>
            </a:r>
            <a:r>
              <a:rPr lang="zh-CN" altLang="en-US" sz="1200">
                <a:solidFill>
                  <a:srgbClr val="404040"/>
                </a:solidFill>
              </a:rPr>
              <a:t> </a:t>
            </a:r>
            <a:r>
              <a:rPr lang="en-US" altLang="zh-CN" sz="1200">
                <a:solidFill>
                  <a:srgbClr val="404040"/>
                </a:solidFill>
              </a:rPr>
              <a:t>click to add subtitle</a:t>
            </a:r>
            <a:endParaRPr lang="zh-CN" altLang="en-US" sz="1200">
              <a:solidFill>
                <a:srgbClr val="404040"/>
              </a:solidFill>
            </a:endParaRPr>
          </a:p>
        </p:txBody>
      </p:sp>
      <p:sp>
        <p:nvSpPr>
          <p:cNvPr id="32" name="文本框 56"/>
          <p:cNvSpPr txBox="1">
            <a:spLocks noChangeArrowheads="1"/>
          </p:cNvSpPr>
          <p:nvPr/>
        </p:nvSpPr>
        <p:spPr bwMode="auto">
          <a:xfrm>
            <a:off x="6665913" y="4578350"/>
            <a:ext cx="1622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404040"/>
                </a:solidFill>
              </a:rPr>
              <a:t>click to add subtitle click to add subtitle click to add subtitle click to add subtitle</a:t>
            </a:r>
            <a:r>
              <a:rPr lang="zh-CN" altLang="en-US" sz="1200">
                <a:solidFill>
                  <a:srgbClr val="404040"/>
                </a:solidFill>
              </a:rPr>
              <a:t> </a:t>
            </a:r>
            <a:r>
              <a:rPr lang="en-US" altLang="zh-CN" sz="1200">
                <a:solidFill>
                  <a:srgbClr val="404040"/>
                </a:solidFill>
              </a:rPr>
              <a:t>click to add subtitle</a:t>
            </a:r>
            <a:endParaRPr lang="zh-CN" altLang="en-US" sz="1200">
              <a:solidFill>
                <a:srgbClr val="404040"/>
              </a:solidFill>
            </a:endParaRPr>
          </a:p>
        </p:txBody>
      </p:sp>
      <p:sp>
        <p:nvSpPr>
          <p:cNvPr id="33" name="文本框 56"/>
          <p:cNvSpPr txBox="1">
            <a:spLocks noChangeArrowheads="1"/>
          </p:cNvSpPr>
          <p:nvPr/>
        </p:nvSpPr>
        <p:spPr bwMode="auto">
          <a:xfrm>
            <a:off x="9304338" y="4578350"/>
            <a:ext cx="16827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404040"/>
                </a:solidFill>
              </a:rPr>
              <a:t>click to add subtitle click to add subtitle click to add subtitle click to add subtitle</a:t>
            </a:r>
            <a:r>
              <a:rPr lang="zh-CN" altLang="en-US" sz="1200">
                <a:solidFill>
                  <a:srgbClr val="404040"/>
                </a:solidFill>
              </a:rPr>
              <a:t> </a:t>
            </a:r>
            <a:r>
              <a:rPr lang="en-US" altLang="zh-CN" sz="1200">
                <a:solidFill>
                  <a:srgbClr val="404040"/>
                </a:solidFill>
              </a:rPr>
              <a:t>click to add subtitle</a:t>
            </a:r>
            <a:endParaRPr lang="zh-CN" altLang="en-US" sz="1200">
              <a:solidFill>
                <a:srgbClr val="404040"/>
              </a:solidFill>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down)">
                                      <p:cBhvr>
                                        <p:cTn id="12" dur="500"/>
                                        <p:tgtEl>
                                          <p:spTgt spid="25"/>
                                        </p:tgtEl>
                                      </p:cBhvr>
                                    </p:animEffect>
                                  </p:childTnLst>
                                </p:cTn>
                              </p:par>
                            </p:childTnLst>
                          </p:cTn>
                        </p:par>
                        <p:par>
                          <p:cTn id="13" fill="hold" nodeType="afterGroup">
                            <p:stCondLst>
                              <p:cond delay="500"/>
                            </p:stCondLst>
                            <p:childTnLst>
                              <p:par>
                                <p:cTn id="14" presetID="1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nodeType="afterGroup">
                            <p:stCondLst>
                              <p:cond delay="1000"/>
                            </p:stCondLst>
                            <p:childTnLst>
                              <p:par>
                                <p:cTn id="23" presetID="12" presetClass="entr" presetSubtype="4"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p:tgtEl>
                                          <p:spTgt spid="28"/>
                                        </p:tgtEl>
                                        <p:attrNameLst>
                                          <p:attrName>ppt_y</p:attrName>
                                        </p:attrNameLst>
                                      </p:cBhvr>
                                      <p:tavLst>
                                        <p:tav tm="0">
                                          <p:val>
                                            <p:strVal val="#ppt_y-#ppt_h*1.125000"/>
                                          </p:val>
                                        </p:tav>
                                        <p:tav tm="100000">
                                          <p:val>
                                            <p:strVal val="#ppt_y"/>
                                          </p:val>
                                        </p:tav>
                                      </p:tavLst>
                                    </p:anim>
                                    <p:animEffect transition="in" filter="wipe(down)">
                                      <p:cBhvr>
                                        <p:cTn id="30" dur="500"/>
                                        <p:tgtEl>
                                          <p:spTgt spid="28"/>
                                        </p:tgtEl>
                                      </p:cBhvr>
                                    </p:animEffect>
                                  </p:childTnLst>
                                </p:cTn>
                              </p:par>
                            </p:childTnLst>
                          </p:cTn>
                        </p:par>
                        <p:par>
                          <p:cTn id="31" fill="hold" nodeType="afterGroup">
                            <p:stCondLst>
                              <p:cond delay="1500"/>
                            </p:stCondLst>
                            <p:childTnLst>
                              <p:par>
                                <p:cTn id="32" presetID="1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ppt_y</p:attrName>
                                        </p:attrNameLst>
                                      </p:cBhvr>
                                      <p:tavLst>
                                        <p:tav tm="0">
                                          <p:val>
                                            <p:strVal val="#ppt_y+#ppt_h*1.125000"/>
                                          </p:val>
                                        </p:tav>
                                        <p:tav tm="100000">
                                          <p:val>
                                            <p:strVal val="#ppt_y"/>
                                          </p:val>
                                        </p:tav>
                                      </p:tavLst>
                                    </p:anim>
                                    <p:animEffect transition="in" filter="wipe(up)">
                                      <p:cBhvr>
                                        <p:cTn id="35" dur="500"/>
                                        <p:tgtEl>
                                          <p:spTgt spid="8"/>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down)">
                                      <p:cBhvr>
                                        <p:cTn id="39" dur="500"/>
                                        <p:tgtEl>
                                          <p:spTgt spid="29"/>
                                        </p:tgtEl>
                                      </p:cBhvr>
                                    </p:animEffect>
                                  </p:childTnLst>
                                </p:cTn>
                              </p:par>
                            </p:childTnLst>
                          </p:cTn>
                        </p:par>
                        <p:par>
                          <p:cTn id="40" fill="hold" nodeType="afterGroup">
                            <p:stCondLst>
                              <p:cond delay="2000"/>
                            </p:stCondLst>
                            <p:childTnLst>
                              <p:par>
                                <p:cTn id="41" presetID="12" presetClass="entr" presetSubtype="4"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p:tgtEl>
                                          <p:spTgt spid="30"/>
                                        </p:tgtEl>
                                        <p:attrNameLst>
                                          <p:attrName>ppt_y</p:attrName>
                                        </p:attrNameLst>
                                      </p:cBhvr>
                                      <p:tavLst>
                                        <p:tav tm="0">
                                          <p:val>
                                            <p:strVal val="#ppt_y+#ppt_h*1.125000"/>
                                          </p:val>
                                        </p:tav>
                                        <p:tav tm="100000">
                                          <p:val>
                                            <p:strVal val="#ppt_y"/>
                                          </p:val>
                                        </p:tav>
                                      </p:tavLst>
                                    </p:anim>
                                    <p:animEffect transition="in" filter="wipe(up)">
                                      <p:cBhvr>
                                        <p:cTn id="44" dur="500"/>
                                        <p:tgtEl>
                                          <p:spTgt spid="30"/>
                                        </p:tgtEl>
                                      </p:cBhvr>
                                    </p:animEffect>
                                  </p:childTnLst>
                                </p:cTn>
                              </p:par>
                            </p:childTnLst>
                          </p:cTn>
                        </p:par>
                        <p:par>
                          <p:cTn id="45" fill="hold" nodeType="afterGroup">
                            <p:stCondLst>
                              <p:cond delay="2500"/>
                            </p:stCondLst>
                            <p:childTnLst>
                              <p:par>
                                <p:cTn id="46" presetID="12" presetClass="entr" presetSubtype="4"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p:tgtEl>
                                          <p:spTgt spid="31"/>
                                        </p:tgtEl>
                                        <p:attrNameLst>
                                          <p:attrName>ppt_y</p:attrName>
                                        </p:attrNameLst>
                                      </p:cBhvr>
                                      <p:tavLst>
                                        <p:tav tm="0">
                                          <p:val>
                                            <p:strVal val="#ppt_y+#ppt_h*1.125000"/>
                                          </p:val>
                                        </p:tav>
                                        <p:tav tm="100000">
                                          <p:val>
                                            <p:strVal val="#ppt_y"/>
                                          </p:val>
                                        </p:tav>
                                      </p:tavLst>
                                    </p:anim>
                                    <p:animEffect transition="in" filter="wipe(up)">
                                      <p:cBhvr>
                                        <p:cTn id="49" dur="500"/>
                                        <p:tgtEl>
                                          <p:spTgt spid="31"/>
                                        </p:tgtEl>
                                      </p:cBhvr>
                                    </p:animEffect>
                                  </p:childTnLst>
                                </p:cTn>
                              </p:par>
                            </p:childTnLst>
                          </p:cTn>
                        </p:par>
                        <p:par>
                          <p:cTn id="50" fill="hold" nodeType="afterGroup">
                            <p:stCondLst>
                              <p:cond delay="3000"/>
                            </p:stCondLst>
                            <p:childTnLst>
                              <p:par>
                                <p:cTn id="51" presetID="12" presetClass="entr" presetSubtype="4"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ppt_y</p:attrName>
                                        </p:attrNameLst>
                                      </p:cBhvr>
                                      <p:tavLst>
                                        <p:tav tm="0">
                                          <p:val>
                                            <p:strVal val="#ppt_y+#ppt_h*1.125000"/>
                                          </p:val>
                                        </p:tav>
                                        <p:tav tm="100000">
                                          <p:val>
                                            <p:strVal val="#ppt_y"/>
                                          </p:val>
                                        </p:tav>
                                      </p:tavLst>
                                    </p:anim>
                                    <p:animEffect transition="in" filter="wipe(up)">
                                      <p:cBhvr>
                                        <p:cTn id="54" dur="500"/>
                                        <p:tgtEl>
                                          <p:spTgt spid="32"/>
                                        </p:tgtEl>
                                      </p:cBhvr>
                                    </p:animEffect>
                                  </p:childTnLst>
                                </p:cTn>
                              </p:par>
                            </p:childTnLst>
                          </p:cTn>
                        </p:par>
                        <p:par>
                          <p:cTn id="55" fill="hold" nodeType="afterGroup">
                            <p:stCondLst>
                              <p:cond delay="3500"/>
                            </p:stCondLst>
                            <p:childTnLst>
                              <p:par>
                                <p:cTn id="56" presetID="12" presetClass="entr" presetSubtype="4"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ppt_y</p:attrName>
                                        </p:attrNameLst>
                                      </p:cBhvr>
                                      <p:tavLst>
                                        <p:tav tm="0">
                                          <p:val>
                                            <p:strVal val="#ppt_y+#ppt_h*1.125000"/>
                                          </p:val>
                                        </p:tav>
                                        <p:tav tm="100000">
                                          <p:val>
                                            <p:strVal val="#ppt_y"/>
                                          </p:val>
                                        </p:tav>
                                      </p:tavLst>
                                    </p:anim>
                                    <p:animEffect transition="in" filter="wipe(up)">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29" grpId="0" animBg="1"/>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
          <p:cNvGrpSpPr>
            <a:grpSpLocks/>
          </p:cNvGrpSpPr>
          <p:nvPr/>
        </p:nvGrpSpPr>
        <p:grpSpPr bwMode="auto">
          <a:xfrm>
            <a:off x="3027363" y="2500313"/>
            <a:ext cx="4138612" cy="1533525"/>
            <a:chOff x="0" y="0"/>
            <a:chExt cx="5194887" cy="1826048"/>
          </a:xfrm>
        </p:grpSpPr>
        <p:sp>
          <p:nvSpPr>
            <p:cNvPr id="17430" name="圆角矩形 4"/>
            <p:cNvSpPr>
              <a:spLocks noChangeArrowheads="1"/>
            </p:cNvSpPr>
            <p:nvPr/>
          </p:nvSpPr>
          <p:spPr bwMode="auto">
            <a:xfrm>
              <a:off x="0" y="1610098"/>
              <a:ext cx="5194887" cy="215950"/>
            </a:xfrm>
            <a:prstGeom prst="roundRect">
              <a:avLst>
                <a:gd name="adj" fmla="val 50000"/>
              </a:avLst>
            </a:prstGeom>
            <a:solidFill>
              <a:srgbClr val="D9D9D9"/>
            </a:solidFill>
            <a:ln>
              <a:noFill/>
            </a:ln>
            <a:extLst>
              <a:ext uri="{91240B29-F687-4F45-9708-019B960494DF}">
                <a14:hiddenLine xmlns:a14="http://schemas.microsoft.com/office/drawing/2010/main" w="25400">
                  <a:solidFill>
                    <a:srgbClr val="000000"/>
                  </a:solidFill>
                  <a:bevel/>
                  <a:headEnd/>
                  <a:tailEnd/>
                </a14:hiddenLine>
              </a:ext>
            </a:extLst>
          </p:spPr>
          <p:txBody>
            <a:bodyPr lIns="108896" tIns="54448" rIns="108896" bIns="5444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latin typeface="宋体" panose="02010600030101010101" pitchFamily="2" charset="-122"/>
                <a:sym typeface="宋体" panose="02010600030101010101" pitchFamily="2" charset="-122"/>
              </a:endParaRPr>
            </a:p>
          </p:txBody>
        </p:sp>
        <p:sp>
          <p:nvSpPr>
            <p:cNvPr id="17431" name="圆角矩形 5"/>
            <p:cNvSpPr>
              <a:spLocks noChangeArrowheads="1"/>
            </p:cNvSpPr>
            <p:nvPr/>
          </p:nvSpPr>
          <p:spPr bwMode="auto">
            <a:xfrm>
              <a:off x="0" y="1081339"/>
              <a:ext cx="5194887" cy="215950"/>
            </a:xfrm>
            <a:prstGeom prst="roundRect">
              <a:avLst>
                <a:gd name="adj" fmla="val 50000"/>
              </a:avLst>
            </a:prstGeom>
            <a:solidFill>
              <a:srgbClr val="D9D9D9"/>
            </a:solidFill>
            <a:ln>
              <a:noFill/>
            </a:ln>
            <a:extLst>
              <a:ext uri="{91240B29-F687-4F45-9708-019B960494DF}">
                <a14:hiddenLine xmlns:a14="http://schemas.microsoft.com/office/drawing/2010/main" w="25400">
                  <a:solidFill>
                    <a:srgbClr val="000000"/>
                  </a:solidFill>
                  <a:bevel/>
                  <a:headEnd/>
                  <a:tailEnd/>
                </a14:hiddenLine>
              </a:ext>
            </a:extLst>
          </p:spPr>
          <p:txBody>
            <a:bodyPr lIns="108896" tIns="54448" rIns="108896" bIns="5444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latin typeface="宋体" panose="02010600030101010101" pitchFamily="2" charset="-122"/>
                <a:sym typeface="宋体" panose="02010600030101010101" pitchFamily="2" charset="-122"/>
              </a:endParaRPr>
            </a:p>
          </p:txBody>
        </p:sp>
        <p:sp>
          <p:nvSpPr>
            <p:cNvPr id="17432" name="圆角矩形 6"/>
            <p:cNvSpPr>
              <a:spLocks noChangeArrowheads="1"/>
            </p:cNvSpPr>
            <p:nvPr/>
          </p:nvSpPr>
          <p:spPr bwMode="auto">
            <a:xfrm>
              <a:off x="0" y="531937"/>
              <a:ext cx="5194887" cy="217537"/>
            </a:xfrm>
            <a:prstGeom prst="roundRect">
              <a:avLst>
                <a:gd name="adj" fmla="val 50000"/>
              </a:avLst>
            </a:prstGeom>
            <a:solidFill>
              <a:srgbClr val="D9D9D9"/>
            </a:solidFill>
            <a:ln>
              <a:noFill/>
            </a:ln>
            <a:extLst>
              <a:ext uri="{91240B29-F687-4F45-9708-019B960494DF}">
                <a14:hiddenLine xmlns:a14="http://schemas.microsoft.com/office/drawing/2010/main" w="25400">
                  <a:solidFill>
                    <a:srgbClr val="000000"/>
                  </a:solidFill>
                  <a:bevel/>
                  <a:headEnd/>
                  <a:tailEnd/>
                </a14:hiddenLine>
              </a:ext>
            </a:extLst>
          </p:spPr>
          <p:txBody>
            <a:bodyPr lIns="108896" tIns="54448" rIns="108896" bIns="5444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latin typeface="宋体" panose="02010600030101010101" pitchFamily="2" charset="-122"/>
                <a:sym typeface="宋体" panose="02010600030101010101" pitchFamily="2" charset="-122"/>
              </a:endParaRPr>
            </a:p>
          </p:txBody>
        </p:sp>
        <p:sp>
          <p:nvSpPr>
            <p:cNvPr id="17433" name="圆角矩形 7"/>
            <p:cNvSpPr>
              <a:spLocks noChangeArrowheads="1"/>
            </p:cNvSpPr>
            <p:nvPr/>
          </p:nvSpPr>
          <p:spPr bwMode="auto">
            <a:xfrm>
              <a:off x="0" y="0"/>
              <a:ext cx="5194887" cy="215950"/>
            </a:xfrm>
            <a:prstGeom prst="roundRect">
              <a:avLst>
                <a:gd name="adj" fmla="val 50000"/>
              </a:avLst>
            </a:prstGeom>
            <a:solidFill>
              <a:srgbClr val="D9D9D9"/>
            </a:solidFill>
            <a:ln>
              <a:noFill/>
            </a:ln>
            <a:extLst>
              <a:ext uri="{91240B29-F687-4F45-9708-019B960494DF}">
                <a14:hiddenLine xmlns:a14="http://schemas.microsoft.com/office/drawing/2010/main" w="25400">
                  <a:solidFill>
                    <a:srgbClr val="000000"/>
                  </a:solidFill>
                  <a:bevel/>
                  <a:headEnd/>
                  <a:tailEnd/>
                </a14:hiddenLine>
              </a:ext>
            </a:extLst>
          </p:spPr>
          <p:txBody>
            <a:bodyPr lIns="108896" tIns="54448" rIns="108896" bIns="5444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latin typeface="宋体" panose="02010600030101010101" pitchFamily="2" charset="-122"/>
                <a:sym typeface="宋体" panose="02010600030101010101" pitchFamily="2" charset="-122"/>
              </a:endParaRPr>
            </a:p>
          </p:txBody>
        </p:sp>
      </p:grpSp>
      <p:sp>
        <p:nvSpPr>
          <p:cNvPr id="78" name="文本框 8"/>
          <p:cNvSpPr>
            <a:spLocks noChangeArrowheads="1"/>
          </p:cNvSpPr>
          <p:nvPr/>
        </p:nvSpPr>
        <p:spPr bwMode="auto">
          <a:xfrm>
            <a:off x="1511300" y="2401888"/>
            <a:ext cx="1365250" cy="311150"/>
          </a:xfrm>
          <a:prstGeom prst="rect">
            <a:avLst/>
          </a:prstGeom>
          <a:noFill/>
          <a:ln w="9525">
            <a:noFill/>
            <a:bevel/>
            <a:headEnd/>
            <a:tailEnd/>
          </a:ln>
        </p:spPr>
        <p:txBody>
          <a:bodyPr lIns="88460" tIns="44230" rIns="88460" bIns="44230" anchor="ctr"/>
          <a:lstStyle/>
          <a:p>
            <a:pPr algn="r">
              <a:defRPr/>
            </a:pPr>
            <a:r>
              <a:rPr lang="en-US" altLang="zh-CN" sz="1600" dirty="0">
                <a:solidFill>
                  <a:schemeClr val="tx1">
                    <a:lumMod val="75000"/>
                    <a:lumOff val="25000"/>
                  </a:schemeClr>
                </a:solidFill>
                <a:latin typeface="Arial Black" pitchFamily="34" charset="0"/>
              </a:rPr>
              <a:t>Your text</a:t>
            </a:r>
            <a:endParaRPr lang="zh-CN" altLang="en-US" sz="1500" dirty="0">
              <a:latin typeface="微软雅黑" pitchFamily="34" charset="-122"/>
              <a:ea typeface="微软雅黑" pitchFamily="34" charset="-122"/>
              <a:sym typeface="微软雅黑" pitchFamily="34" charset="-122"/>
            </a:endParaRPr>
          </a:p>
        </p:txBody>
      </p:sp>
      <p:sp>
        <p:nvSpPr>
          <p:cNvPr id="79" name="文本框 9"/>
          <p:cNvSpPr>
            <a:spLocks noChangeArrowheads="1"/>
          </p:cNvSpPr>
          <p:nvPr/>
        </p:nvSpPr>
        <p:spPr bwMode="auto">
          <a:xfrm>
            <a:off x="7610475" y="2424113"/>
            <a:ext cx="76358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ea typeface="微软雅黑" panose="020B0503020204020204" pitchFamily="34" charset="-122"/>
              </a:rPr>
              <a:t>40</a:t>
            </a:r>
            <a:r>
              <a:rPr lang="en-US" altLang="zh-CN" sz="1500">
                <a:ea typeface="微软雅黑" panose="020B0503020204020204" pitchFamily="34" charset="-122"/>
              </a:rPr>
              <a:t>%</a:t>
            </a:r>
            <a:endParaRPr lang="zh-CN" altLang="en-US" sz="1500">
              <a:ea typeface="微软雅黑" panose="020B0503020204020204" pitchFamily="34" charset="-122"/>
            </a:endParaRPr>
          </a:p>
        </p:txBody>
      </p:sp>
      <p:sp>
        <p:nvSpPr>
          <p:cNvPr id="80" name="文本框 23"/>
          <p:cNvSpPr>
            <a:spLocks noChangeArrowheads="1"/>
          </p:cNvSpPr>
          <p:nvPr/>
        </p:nvSpPr>
        <p:spPr bwMode="auto">
          <a:xfrm>
            <a:off x="1282700" y="2852738"/>
            <a:ext cx="1593850" cy="311150"/>
          </a:xfrm>
          <a:prstGeom prst="rect">
            <a:avLst/>
          </a:prstGeom>
          <a:noFill/>
          <a:ln w="9525">
            <a:noFill/>
            <a:bevel/>
            <a:headEnd/>
            <a:tailEnd/>
          </a:ln>
        </p:spPr>
        <p:txBody>
          <a:bodyPr lIns="88460" tIns="44230" rIns="88460" bIns="44230" anchor="ctr"/>
          <a:lstStyle/>
          <a:p>
            <a:pPr algn="r">
              <a:defRPr/>
            </a:pPr>
            <a:r>
              <a:rPr lang="en-US" altLang="zh-CN" sz="1600" dirty="0">
                <a:solidFill>
                  <a:schemeClr val="tx1">
                    <a:lumMod val="75000"/>
                    <a:lumOff val="25000"/>
                  </a:schemeClr>
                </a:solidFill>
                <a:latin typeface="Arial Black" pitchFamily="34" charset="0"/>
              </a:rPr>
              <a:t>Your text</a:t>
            </a:r>
            <a:endParaRPr lang="zh-CN" altLang="en-US" sz="1500" dirty="0">
              <a:latin typeface="微软雅黑" pitchFamily="34" charset="-122"/>
              <a:ea typeface="微软雅黑" pitchFamily="34" charset="-122"/>
              <a:sym typeface="微软雅黑" pitchFamily="34" charset="-122"/>
            </a:endParaRPr>
          </a:p>
        </p:txBody>
      </p:sp>
      <p:sp>
        <p:nvSpPr>
          <p:cNvPr id="81" name="文本框 24"/>
          <p:cNvSpPr>
            <a:spLocks noChangeArrowheads="1"/>
          </p:cNvSpPr>
          <p:nvPr/>
        </p:nvSpPr>
        <p:spPr bwMode="auto">
          <a:xfrm>
            <a:off x="7610475" y="2874963"/>
            <a:ext cx="76358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ea typeface="微软雅黑" panose="020B0503020204020204" pitchFamily="34" charset="-122"/>
              </a:rPr>
              <a:t>50</a:t>
            </a:r>
            <a:r>
              <a:rPr lang="en-US" altLang="zh-CN" sz="1500">
                <a:ea typeface="微软雅黑" panose="020B0503020204020204" pitchFamily="34" charset="-122"/>
              </a:rPr>
              <a:t>%</a:t>
            </a:r>
            <a:endParaRPr lang="zh-CN" altLang="en-US" sz="1500">
              <a:ea typeface="微软雅黑" panose="020B0503020204020204" pitchFamily="34" charset="-122"/>
            </a:endParaRPr>
          </a:p>
        </p:txBody>
      </p:sp>
      <p:sp>
        <p:nvSpPr>
          <p:cNvPr id="82" name="文本框 27"/>
          <p:cNvSpPr>
            <a:spLocks noChangeArrowheads="1"/>
          </p:cNvSpPr>
          <p:nvPr/>
        </p:nvSpPr>
        <p:spPr bwMode="auto">
          <a:xfrm>
            <a:off x="1536700" y="3303588"/>
            <a:ext cx="1339850" cy="311150"/>
          </a:xfrm>
          <a:prstGeom prst="rect">
            <a:avLst/>
          </a:prstGeom>
          <a:noFill/>
          <a:ln w="9525">
            <a:noFill/>
            <a:bevel/>
            <a:headEnd/>
            <a:tailEnd/>
          </a:ln>
        </p:spPr>
        <p:txBody>
          <a:bodyPr lIns="88460" tIns="44230" rIns="88460" bIns="44230" anchor="ctr"/>
          <a:lstStyle/>
          <a:p>
            <a:pPr algn="r">
              <a:defRPr/>
            </a:pPr>
            <a:r>
              <a:rPr lang="en-US" altLang="zh-CN" sz="1600" dirty="0">
                <a:solidFill>
                  <a:schemeClr val="tx1">
                    <a:lumMod val="75000"/>
                    <a:lumOff val="25000"/>
                  </a:schemeClr>
                </a:solidFill>
                <a:latin typeface="Arial Black" pitchFamily="34" charset="0"/>
              </a:rPr>
              <a:t>Your text</a:t>
            </a:r>
            <a:endParaRPr lang="zh-CN" altLang="en-US" sz="1500" dirty="0">
              <a:latin typeface="微软雅黑" pitchFamily="34" charset="-122"/>
              <a:ea typeface="微软雅黑" pitchFamily="34" charset="-122"/>
              <a:sym typeface="微软雅黑" pitchFamily="34" charset="-122"/>
            </a:endParaRPr>
          </a:p>
        </p:txBody>
      </p:sp>
      <p:sp>
        <p:nvSpPr>
          <p:cNvPr id="83" name="文本框 28"/>
          <p:cNvSpPr>
            <a:spLocks noChangeArrowheads="1"/>
          </p:cNvSpPr>
          <p:nvPr/>
        </p:nvSpPr>
        <p:spPr bwMode="auto">
          <a:xfrm>
            <a:off x="7610475" y="3327400"/>
            <a:ext cx="7635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ea typeface="微软雅黑" panose="020B0503020204020204" pitchFamily="34" charset="-122"/>
              </a:rPr>
              <a:t>80</a:t>
            </a:r>
            <a:r>
              <a:rPr lang="en-US" altLang="zh-CN" sz="1500">
                <a:ea typeface="微软雅黑" panose="020B0503020204020204" pitchFamily="34" charset="-122"/>
              </a:rPr>
              <a:t>%</a:t>
            </a:r>
            <a:endParaRPr lang="zh-CN" altLang="en-US" sz="1500">
              <a:ea typeface="微软雅黑" panose="020B0503020204020204" pitchFamily="34" charset="-122"/>
            </a:endParaRPr>
          </a:p>
        </p:txBody>
      </p:sp>
      <p:sp>
        <p:nvSpPr>
          <p:cNvPr id="84" name="文本框 31"/>
          <p:cNvSpPr>
            <a:spLocks noChangeArrowheads="1"/>
          </p:cNvSpPr>
          <p:nvPr/>
        </p:nvSpPr>
        <p:spPr bwMode="auto">
          <a:xfrm>
            <a:off x="1574800" y="3754438"/>
            <a:ext cx="1301750" cy="311150"/>
          </a:xfrm>
          <a:prstGeom prst="rect">
            <a:avLst/>
          </a:prstGeom>
          <a:noFill/>
          <a:ln w="9525">
            <a:noFill/>
            <a:bevel/>
            <a:headEnd/>
            <a:tailEnd/>
          </a:ln>
        </p:spPr>
        <p:txBody>
          <a:bodyPr lIns="88460" tIns="44230" rIns="88460" bIns="44230" anchor="ctr"/>
          <a:lstStyle/>
          <a:p>
            <a:pPr algn="r">
              <a:defRPr/>
            </a:pPr>
            <a:r>
              <a:rPr lang="en-US" altLang="zh-CN" sz="1600" dirty="0">
                <a:solidFill>
                  <a:schemeClr val="tx1">
                    <a:lumMod val="75000"/>
                    <a:lumOff val="25000"/>
                  </a:schemeClr>
                </a:solidFill>
                <a:latin typeface="Arial Black" pitchFamily="34" charset="0"/>
              </a:rPr>
              <a:t>Your text</a:t>
            </a:r>
            <a:endParaRPr lang="zh-CN" altLang="en-US" sz="1500" dirty="0">
              <a:latin typeface="微软雅黑" pitchFamily="34" charset="-122"/>
              <a:ea typeface="微软雅黑" pitchFamily="34" charset="-122"/>
              <a:sym typeface="微软雅黑" pitchFamily="34" charset="-122"/>
            </a:endParaRPr>
          </a:p>
        </p:txBody>
      </p:sp>
      <p:sp>
        <p:nvSpPr>
          <p:cNvPr id="85" name="文本框 32"/>
          <p:cNvSpPr>
            <a:spLocks noChangeArrowheads="1"/>
          </p:cNvSpPr>
          <p:nvPr/>
        </p:nvSpPr>
        <p:spPr bwMode="auto">
          <a:xfrm>
            <a:off x="7610475" y="3778250"/>
            <a:ext cx="76358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ea typeface="微软雅黑" panose="020B0503020204020204" pitchFamily="34" charset="-122"/>
              </a:rPr>
              <a:t>20</a:t>
            </a:r>
            <a:r>
              <a:rPr lang="en-US" altLang="zh-CN" sz="1500">
                <a:ea typeface="微软雅黑" panose="020B0503020204020204" pitchFamily="34" charset="-122"/>
              </a:rPr>
              <a:t>%</a:t>
            </a:r>
            <a:endParaRPr lang="zh-CN" altLang="en-US" sz="1500">
              <a:ea typeface="微软雅黑" panose="020B0503020204020204" pitchFamily="34" charset="-122"/>
            </a:endParaRPr>
          </a:p>
        </p:txBody>
      </p:sp>
      <p:sp>
        <p:nvSpPr>
          <p:cNvPr id="86" name="矩形 19"/>
          <p:cNvSpPr>
            <a:spLocks noChangeArrowheads="1"/>
          </p:cNvSpPr>
          <p:nvPr/>
        </p:nvSpPr>
        <p:spPr bwMode="auto">
          <a:xfrm>
            <a:off x="1873250" y="4435475"/>
            <a:ext cx="636905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460" tIns="44230" rIns="88460" bIns="4423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6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600">
              <a:solidFill>
                <a:srgbClr val="3F3F3F"/>
              </a:solidFill>
              <a:latin typeface="方正兰亭粗黑_GBK"/>
              <a:sym typeface="宋体" panose="02010600030101010101" pitchFamily="2" charset="-122"/>
            </a:endParaRPr>
          </a:p>
          <a:p>
            <a:pPr>
              <a:lnSpc>
                <a:spcPct val="150000"/>
              </a:lnSpc>
            </a:pPr>
            <a:endParaRPr lang="zh-CN" altLang="en-US" sz="1600">
              <a:solidFill>
                <a:srgbClr val="3F3F3F"/>
              </a:solidFill>
              <a:latin typeface="方正兰亭粗黑_GBK"/>
              <a:sym typeface="宋体" panose="02010600030101010101" pitchFamily="2" charset="-122"/>
            </a:endParaRPr>
          </a:p>
        </p:txBody>
      </p:sp>
      <p:grpSp>
        <p:nvGrpSpPr>
          <p:cNvPr id="3" name="组合 28"/>
          <p:cNvGrpSpPr>
            <a:grpSpLocks/>
          </p:cNvGrpSpPr>
          <p:nvPr/>
        </p:nvGrpSpPr>
        <p:grpSpPr bwMode="auto">
          <a:xfrm>
            <a:off x="3027363" y="2500313"/>
            <a:ext cx="3557587" cy="1533525"/>
            <a:chOff x="0" y="0"/>
            <a:chExt cx="4464257" cy="1826048"/>
          </a:xfrm>
        </p:grpSpPr>
        <p:sp>
          <p:nvSpPr>
            <p:cNvPr id="29714" name="圆角矩形 10"/>
            <p:cNvSpPr>
              <a:spLocks noChangeArrowheads="1"/>
            </p:cNvSpPr>
            <p:nvPr/>
          </p:nvSpPr>
          <p:spPr bwMode="auto">
            <a:xfrm>
              <a:off x="0" y="531179"/>
              <a:ext cx="2551857" cy="217387"/>
            </a:xfrm>
            <a:prstGeom prst="roundRect">
              <a:avLst>
                <a:gd name="adj" fmla="val 50000"/>
              </a:avLst>
            </a:prstGeom>
            <a:solidFill>
              <a:schemeClr val="tx1">
                <a:lumMod val="65000"/>
                <a:lumOff val="35000"/>
              </a:schemeClr>
            </a:solidFill>
            <a:ln w="25400">
              <a:noFill/>
              <a:bevel/>
              <a:headEnd/>
              <a:tailEnd/>
            </a:ln>
          </p:spPr>
          <p:txBody>
            <a:bodyPr lIns="108896" tIns="54448" rIns="108896" bIns="54448" anchor="ctr"/>
            <a:lstStyle/>
            <a:p>
              <a:pPr algn="ctr">
                <a:defRPr/>
              </a:pPr>
              <a:endParaRPr lang="zh-CN" altLang="zh-CN">
                <a:latin typeface="宋体" pitchFamily="2" charset="-122"/>
                <a:sym typeface="宋体" pitchFamily="2" charset="-122"/>
              </a:endParaRPr>
            </a:p>
          </p:txBody>
        </p:sp>
        <p:sp>
          <p:nvSpPr>
            <p:cNvPr id="29715" name="圆角矩形 13"/>
            <p:cNvSpPr>
              <a:spLocks noChangeArrowheads="1"/>
            </p:cNvSpPr>
            <p:nvPr/>
          </p:nvSpPr>
          <p:spPr bwMode="auto">
            <a:xfrm>
              <a:off x="0" y="1081262"/>
              <a:ext cx="4464257" cy="215496"/>
            </a:xfrm>
            <a:prstGeom prst="roundRect">
              <a:avLst>
                <a:gd name="adj" fmla="val 50000"/>
              </a:avLst>
            </a:prstGeom>
            <a:solidFill>
              <a:schemeClr val="tx1">
                <a:lumMod val="65000"/>
                <a:lumOff val="35000"/>
              </a:schemeClr>
            </a:solidFill>
            <a:ln w="25400">
              <a:noFill/>
              <a:bevel/>
              <a:headEnd/>
              <a:tailEnd/>
            </a:ln>
          </p:spPr>
          <p:txBody>
            <a:bodyPr lIns="108896" tIns="54448" rIns="108896" bIns="54448" anchor="ctr"/>
            <a:lstStyle/>
            <a:p>
              <a:pPr algn="ctr">
                <a:defRPr/>
              </a:pPr>
              <a:endParaRPr lang="zh-CN" altLang="zh-CN">
                <a:latin typeface="宋体" pitchFamily="2" charset="-122"/>
                <a:sym typeface="宋体" pitchFamily="2" charset="-122"/>
              </a:endParaRPr>
            </a:p>
          </p:txBody>
        </p:sp>
        <p:sp>
          <p:nvSpPr>
            <p:cNvPr id="29716" name="圆角矩形 16"/>
            <p:cNvSpPr>
              <a:spLocks noChangeArrowheads="1"/>
            </p:cNvSpPr>
            <p:nvPr/>
          </p:nvSpPr>
          <p:spPr bwMode="auto">
            <a:xfrm>
              <a:off x="0" y="1610552"/>
              <a:ext cx="1274933" cy="215496"/>
            </a:xfrm>
            <a:prstGeom prst="roundRect">
              <a:avLst>
                <a:gd name="adj" fmla="val 50000"/>
              </a:avLst>
            </a:prstGeom>
            <a:solidFill>
              <a:schemeClr val="tx1">
                <a:lumMod val="65000"/>
                <a:lumOff val="35000"/>
              </a:schemeClr>
            </a:solidFill>
            <a:ln w="25400">
              <a:noFill/>
              <a:bevel/>
              <a:headEnd/>
              <a:tailEnd/>
            </a:ln>
          </p:spPr>
          <p:txBody>
            <a:bodyPr lIns="108896" tIns="54448" rIns="108896" bIns="54448" anchor="ctr"/>
            <a:lstStyle/>
            <a:p>
              <a:pPr algn="ctr">
                <a:defRPr/>
              </a:pPr>
              <a:endParaRPr lang="zh-CN" altLang="zh-CN">
                <a:latin typeface="宋体" pitchFamily="2" charset="-122"/>
                <a:sym typeface="宋体" pitchFamily="2" charset="-122"/>
              </a:endParaRPr>
            </a:p>
          </p:txBody>
        </p:sp>
        <p:sp>
          <p:nvSpPr>
            <p:cNvPr id="29717" name="圆角矩形 20"/>
            <p:cNvSpPr>
              <a:spLocks noChangeArrowheads="1"/>
            </p:cNvSpPr>
            <p:nvPr/>
          </p:nvSpPr>
          <p:spPr bwMode="auto">
            <a:xfrm>
              <a:off x="0" y="0"/>
              <a:ext cx="1912400" cy="215496"/>
            </a:xfrm>
            <a:prstGeom prst="roundRect">
              <a:avLst>
                <a:gd name="adj" fmla="val 50000"/>
              </a:avLst>
            </a:prstGeom>
            <a:solidFill>
              <a:schemeClr val="tx1">
                <a:lumMod val="65000"/>
                <a:lumOff val="35000"/>
              </a:schemeClr>
            </a:solidFill>
            <a:ln w="25400">
              <a:noFill/>
              <a:bevel/>
              <a:headEnd/>
              <a:tailEnd/>
            </a:ln>
          </p:spPr>
          <p:txBody>
            <a:bodyPr lIns="108896" tIns="54448" rIns="108896" bIns="54448" anchor="ctr"/>
            <a:lstStyle/>
            <a:p>
              <a:pPr algn="ctr">
                <a:defRPr/>
              </a:pPr>
              <a:endParaRPr lang="zh-CN" altLang="zh-CN">
                <a:latin typeface="宋体" pitchFamily="2" charset="-122"/>
                <a:sym typeface="宋体" pitchFamily="2" charset="-122"/>
              </a:endParaRPr>
            </a:p>
          </p:txBody>
        </p:sp>
      </p:grpSp>
      <p:sp>
        <p:nvSpPr>
          <p:cNvPr id="92" name="圆角矩形 21"/>
          <p:cNvSpPr>
            <a:spLocks noChangeAspect="1" noChangeArrowheads="1"/>
          </p:cNvSpPr>
          <p:nvPr/>
        </p:nvSpPr>
        <p:spPr bwMode="auto">
          <a:xfrm>
            <a:off x="8489950" y="2225675"/>
            <a:ext cx="2211388" cy="3298825"/>
          </a:xfrm>
          <a:prstGeom prst="roundRect">
            <a:avLst>
              <a:gd name="adj" fmla="val 1426"/>
            </a:avLst>
          </a:prstGeom>
          <a:solidFill>
            <a:srgbClr val="F2F2F2"/>
          </a:solidFill>
          <a:ln w="3175">
            <a:solidFill>
              <a:srgbClr val="D5D5D5"/>
            </a:solidFill>
            <a:bevel/>
            <a:headEnd/>
            <a:tailEnd/>
          </a:ln>
        </p:spPr>
        <p:txBody>
          <a:bodyPr lIns="278614" tIns="696534" rIns="278614" bIns="34826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spcBef>
                <a:spcPts val="575"/>
              </a:spcBef>
              <a:spcAft>
                <a:spcPts val="575"/>
              </a:spcAft>
            </a:pPr>
            <a:endParaRPr lang="zh-CN" altLang="zh-CN" sz="1500">
              <a:solidFill>
                <a:srgbClr val="454545"/>
              </a:solidFill>
              <a:latin typeface="微软雅黑" panose="020B0503020204020204" pitchFamily="34" charset="-122"/>
              <a:sym typeface="微软雅黑" panose="020B0503020204020204" pitchFamily="34" charset="-122"/>
            </a:endParaRPr>
          </a:p>
        </p:txBody>
      </p:sp>
      <p:sp>
        <p:nvSpPr>
          <p:cNvPr id="93" name="任意多边形 22"/>
          <p:cNvSpPr>
            <a:spLocks noChangeArrowheads="1"/>
          </p:cNvSpPr>
          <p:nvPr/>
        </p:nvSpPr>
        <p:spPr bwMode="auto">
          <a:xfrm>
            <a:off x="8842375" y="2155825"/>
            <a:ext cx="163513" cy="68263"/>
          </a:xfrm>
          <a:custGeom>
            <a:avLst/>
            <a:gdLst>
              <a:gd name="T0" fmla="*/ 2293 w 311731"/>
              <a:gd name="T1" fmla="*/ 0 h 121823"/>
              <a:gd name="T2" fmla="*/ 3163 w 311731"/>
              <a:gd name="T3" fmla="*/ 0 h 121823"/>
              <a:gd name="T4" fmla="*/ 3596 w 311731"/>
              <a:gd name="T5" fmla="*/ 101 h 121823"/>
              <a:gd name="T6" fmla="*/ 5417 w 311731"/>
              <a:gd name="T7" fmla="*/ 2655 h 121823"/>
              <a:gd name="T8" fmla="*/ 5457 w 311731"/>
              <a:gd name="T9" fmla="*/ 2961 h 121823"/>
              <a:gd name="T10" fmla="*/ 0 w 311731"/>
              <a:gd name="T11" fmla="*/ 2961 h 121823"/>
              <a:gd name="T12" fmla="*/ 40 w 311731"/>
              <a:gd name="T13" fmla="*/ 2655 h 121823"/>
              <a:gd name="T14" fmla="*/ 1861 w 311731"/>
              <a:gd name="T15" fmla="*/ 101 h 121823"/>
              <a:gd name="T16" fmla="*/ 0 60000 65536"/>
              <a:gd name="T17" fmla="*/ 0 60000 65536"/>
              <a:gd name="T18" fmla="*/ 0 60000 65536"/>
              <a:gd name="T19" fmla="*/ 0 60000 65536"/>
              <a:gd name="T20" fmla="*/ 0 60000 65536"/>
              <a:gd name="T21" fmla="*/ 0 60000 65536"/>
              <a:gd name="T22" fmla="*/ 0 60000 65536"/>
              <a:gd name="T23" fmla="*/ 0 60000 65536"/>
              <a:gd name="T24" fmla="*/ 0 w 311731"/>
              <a:gd name="T25" fmla="*/ 0 h 121823"/>
              <a:gd name="T26" fmla="*/ 311731 w 311731"/>
              <a:gd name="T27" fmla="*/ 121823 h 1218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1">
            <a:gsLst>
              <a:gs pos="0">
                <a:srgbClr val="244061"/>
              </a:gs>
              <a:gs pos="48000">
                <a:srgbClr val="4F81BD"/>
              </a:gs>
              <a:gs pos="100000">
                <a:srgbClr val="244061"/>
              </a:gs>
            </a:gsLst>
            <a:lin ang="54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lIns="0" tIns="0" rIns="0" bIns="0" anchor="ctr"/>
          <a:lstStyle/>
          <a:p>
            <a:endParaRPr lang="zh-CN" altLang="en-US"/>
          </a:p>
        </p:txBody>
      </p:sp>
      <p:sp>
        <p:nvSpPr>
          <p:cNvPr id="94" name="任意多边形 23"/>
          <p:cNvSpPr>
            <a:spLocks noChangeArrowheads="1"/>
          </p:cNvSpPr>
          <p:nvPr/>
        </p:nvSpPr>
        <p:spPr bwMode="auto">
          <a:xfrm>
            <a:off x="10225088" y="2155825"/>
            <a:ext cx="155575" cy="68263"/>
          </a:xfrm>
          <a:custGeom>
            <a:avLst/>
            <a:gdLst>
              <a:gd name="T0" fmla="*/ 1534 w 318081"/>
              <a:gd name="T1" fmla="*/ 0 h 130555"/>
              <a:gd name="T2" fmla="*/ 1822 w 318081"/>
              <a:gd name="T3" fmla="*/ 0 h 130555"/>
              <a:gd name="T4" fmla="*/ 2212 w 318081"/>
              <a:gd name="T5" fmla="*/ 96 h 130555"/>
              <a:gd name="T6" fmla="*/ 3332 w 318081"/>
              <a:gd name="T7" fmla="*/ 1756 h 130555"/>
              <a:gd name="T8" fmla="*/ 3356 w 318081"/>
              <a:gd name="T9" fmla="*/ 1954 h 130555"/>
              <a:gd name="T10" fmla="*/ 0 w 318081"/>
              <a:gd name="T11" fmla="*/ 1954 h 130555"/>
              <a:gd name="T12" fmla="*/ 24 w 318081"/>
              <a:gd name="T13" fmla="*/ 1756 h 130555"/>
              <a:gd name="T14" fmla="*/ 1145 w 318081"/>
              <a:gd name="T15" fmla="*/ 96 h 130555"/>
              <a:gd name="T16" fmla="*/ 0 60000 65536"/>
              <a:gd name="T17" fmla="*/ 0 60000 65536"/>
              <a:gd name="T18" fmla="*/ 0 60000 65536"/>
              <a:gd name="T19" fmla="*/ 0 60000 65536"/>
              <a:gd name="T20" fmla="*/ 0 60000 65536"/>
              <a:gd name="T21" fmla="*/ 0 60000 65536"/>
              <a:gd name="T22" fmla="*/ 0 60000 65536"/>
              <a:gd name="T23" fmla="*/ 0 60000 65536"/>
              <a:gd name="T24" fmla="*/ 0 w 318081"/>
              <a:gd name="T25" fmla="*/ 0 h 130555"/>
              <a:gd name="T26" fmla="*/ 318081 w 318081"/>
              <a:gd name="T27" fmla="*/ 130555 h 1305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1">
            <a:gsLst>
              <a:gs pos="0">
                <a:srgbClr val="244061"/>
              </a:gs>
              <a:gs pos="48000">
                <a:srgbClr val="4F81BD"/>
              </a:gs>
              <a:gs pos="100000">
                <a:srgbClr val="244061"/>
              </a:gs>
            </a:gsLst>
            <a:lin ang="54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lIns="0" tIns="0" rIns="0" bIns="0" anchor="ctr"/>
          <a:lstStyle/>
          <a:p>
            <a:endParaRPr lang="zh-CN" altLang="en-US"/>
          </a:p>
        </p:txBody>
      </p:sp>
      <p:sp>
        <p:nvSpPr>
          <p:cNvPr id="95" name="任意多边形 24"/>
          <p:cNvSpPr>
            <a:spLocks noChangeArrowheads="1"/>
          </p:cNvSpPr>
          <p:nvPr/>
        </p:nvSpPr>
        <p:spPr bwMode="auto">
          <a:xfrm>
            <a:off x="8923338" y="2155825"/>
            <a:ext cx="1374775" cy="369888"/>
          </a:xfrm>
          <a:custGeom>
            <a:avLst/>
            <a:gdLst>
              <a:gd name="T0" fmla="*/ 0 w 2600830"/>
              <a:gd name="T1" fmla="*/ 0 h 649288"/>
              <a:gd name="T2" fmla="*/ 89169 w 2600830"/>
              <a:gd name="T3" fmla="*/ 0 h 649288"/>
              <a:gd name="T4" fmla="*/ 86399 w 2600830"/>
              <a:gd name="T5" fmla="*/ 4312 h 649288"/>
              <a:gd name="T6" fmla="*/ 66685 w 2600830"/>
              <a:gd name="T7" fmla="*/ 31166 h 649288"/>
              <a:gd name="T8" fmla="*/ 22218 w 2600830"/>
              <a:gd name="T9" fmla="*/ 31319 h 649288"/>
              <a:gd name="T10" fmla="*/ 2671 w 2600830"/>
              <a:gd name="T11" fmla="*/ 4060 h 649288"/>
              <a:gd name="T12" fmla="*/ 0 60000 65536"/>
              <a:gd name="T13" fmla="*/ 0 60000 65536"/>
              <a:gd name="T14" fmla="*/ 0 60000 65536"/>
              <a:gd name="T15" fmla="*/ 0 60000 65536"/>
              <a:gd name="T16" fmla="*/ 0 60000 65536"/>
              <a:gd name="T17" fmla="*/ 0 60000 65536"/>
              <a:gd name="T18" fmla="*/ 0 w 2600830"/>
              <a:gd name="T19" fmla="*/ 0 h 649288"/>
              <a:gd name="T20" fmla="*/ 2600830 w 2600830"/>
              <a:gd name="T21" fmla="*/ 649288 h 649288"/>
            </a:gdLst>
            <a:ahLst/>
            <a:cxnLst>
              <a:cxn ang="T12">
                <a:pos x="T0" y="T1"/>
              </a:cxn>
              <a:cxn ang="T13">
                <a:pos x="T2" y="T3"/>
              </a:cxn>
              <a:cxn ang="T14">
                <a:pos x="T4" y="T5"/>
              </a:cxn>
              <a:cxn ang="T15">
                <a:pos x="T6" y="T7"/>
              </a:cxn>
              <a:cxn ang="T16">
                <a:pos x="T8" y="T9"/>
              </a:cxn>
              <a:cxn ang="T17">
                <a:pos x="T10" y="T11"/>
              </a:cxn>
            </a:cxnLst>
            <a:rect l="T18" t="T19" r="T20" b="T21"/>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solidFill>
            <a:schemeClr val="tx1">
              <a:lumMod val="65000"/>
              <a:lumOff val="35000"/>
            </a:schemeClr>
          </a:solidFill>
          <a:ln w="3175">
            <a:noFill/>
            <a:bevel/>
            <a:headEnd/>
            <a:tailEnd/>
          </a:ln>
        </p:spPr>
        <p:txBody>
          <a:bodyPr lIns="88460" tIns="44230" rIns="88460" bIns="44230" anchor="ctr"/>
          <a:lstStyle/>
          <a:p>
            <a:pPr algn="ctr">
              <a:defRPr/>
            </a:pPr>
            <a:r>
              <a:rPr lang="en-US" altLang="zh-CN" sz="1600">
                <a:solidFill>
                  <a:schemeClr val="bg1"/>
                </a:solidFill>
                <a:latin typeface="Arial Black" pitchFamily="34" charset="0"/>
              </a:rPr>
              <a:t>Your text</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96" name="矩形 26"/>
          <p:cNvSpPr>
            <a:spLocks noChangeArrowheads="1"/>
          </p:cNvSpPr>
          <p:nvPr/>
        </p:nvSpPr>
        <p:spPr bwMode="auto">
          <a:xfrm>
            <a:off x="8661400" y="2609850"/>
            <a:ext cx="1951038"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460" tIns="44230" rIns="88460" bIns="4423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a:p>
            <a:pPr>
              <a:lnSpc>
                <a:spcPct val="150000"/>
              </a:lnSpc>
            </a:pPr>
            <a:endParaRPr lang="zh-CN" altLang="en-US" sz="1600">
              <a:solidFill>
                <a:srgbClr val="3F3F3F"/>
              </a:solidFill>
              <a:latin typeface="方正兰亭粗黑_GBK"/>
              <a:sym typeface="宋体" panose="02010600030101010101" pitchFamily="2"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0-#ppt_w/2"/>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p:cTn id="11" dur="500" fill="hold"/>
                                        <p:tgtEl>
                                          <p:spTgt spid="80"/>
                                        </p:tgtEl>
                                        <p:attrNameLst>
                                          <p:attrName>ppt_x</p:attrName>
                                        </p:attrNameLst>
                                      </p:cBhvr>
                                      <p:tavLst>
                                        <p:tav tm="0">
                                          <p:val>
                                            <p:strVal val="0-#ppt_w/2"/>
                                          </p:val>
                                        </p:tav>
                                        <p:tav tm="100000">
                                          <p:val>
                                            <p:strVal val="#ppt_x"/>
                                          </p:val>
                                        </p:tav>
                                      </p:tavLst>
                                    </p:anim>
                                    <p:anim calcmode="lin" valueType="num">
                                      <p:cBhvr>
                                        <p:cTn id="12" dur="500" fill="hold"/>
                                        <p:tgtEl>
                                          <p:spTgt spid="8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ppt_x</p:attrName>
                                        </p:attrNameLst>
                                      </p:cBhvr>
                                      <p:tavLst>
                                        <p:tav tm="0">
                                          <p:val>
                                            <p:strVal val="0-#ppt_w/2"/>
                                          </p:val>
                                        </p:tav>
                                        <p:tav tm="100000">
                                          <p:val>
                                            <p:strVal val="#ppt_x"/>
                                          </p:val>
                                        </p:tav>
                                      </p:tavLst>
                                    </p:anim>
                                    <p:anim calcmode="lin" valueType="num">
                                      <p:cBhvr>
                                        <p:cTn id="16" dur="500" fill="hold"/>
                                        <p:tgtEl>
                                          <p:spTgt spid="8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ppt_x</p:attrName>
                                        </p:attrNameLst>
                                      </p:cBhvr>
                                      <p:tavLst>
                                        <p:tav tm="0">
                                          <p:val>
                                            <p:strVal val="0-#ppt_w/2"/>
                                          </p:val>
                                        </p:tav>
                                        <p:tav tm="100000">
                                          <p:val>
                                            <p:strVal val="#ppt_x"/>
                                          </p:val>
                                        </p:tav>
                                      </p:tavLst>
                                    </p:anim>
                                    <p:anim calcmode="lin" valueType="num">
                                      <p:cBhvr>
                                        <p:cTn id="20" dur="50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p:cBhvr>
                                        <p:cTn id="25" dur="1250"/>
                                        <p:tgtEl>
                                          <p:spTgt spid="2"/>
                                        </p:tgtEl>
                                      </p:cBhvr>
                                    </p:animEffect>
                                  </p:childTnLst>
                                </p:cTn>
                              </p:par>
                              <p:par>
                                <p:cTn id="26" presetID="22" presetClass="entr" presetSubtype="8"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p:cBhvr>
                                        <p:cTn id="28" dur="1250"/>
                                        <p:tgtEl>
                                          <p:spTgt spid="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9"/>
                                        </p:tgtEl>
                                        <p:attrNameLst>
                                          <p:attrName>style.visibility</p:attrName>
                                        </p:attrNameLst>
                                      </p:cBhvr>
                                      <p:to>
                                        <p:strVal val="visible"/>
                                      </p:to>
                                    </p:set>
                                    <p:animEffect>
                                      <p:cBhvr>
                                        <p:cTn id="33" dur="500"/>
                                        <p:tgtEl>
                                          <p:spTgt spid="7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p:cBhvr>
                                        <p:cTn id="36" dur="500"/>
                                        <p:tgtEl>
                                          <p:spTgt spid="8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3"/>
                                        </p:tgtEl>
                                        <p:attrNameLst>
                                          <p:attrName>style.visibility</p:attrName>
                                        </p:attrNameLst>
                                      </p:cBhvr>
                                      <p:to>
                                        <p:strVal val="visible"/>
                                      </p:to>
                                    </p:set>
                                    <p:animEffect>
                                      <p:cBhvr>
                                        <p:cTn id="39" dur="500"/>
                                        <p:tgtEl>
                                          <p:spTgt spid="8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Effect>
                                      <p:cBhvr>
                                        <p:cTn id="42" dur="500"/>
                                        <p:tgtEl>
                                          <p:spTgt spid="8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86"/>
                                        </p:tgtEl>
                                        <p:attrNameLst>
                                          <p:attrName>style.visibility</p:attrName>
                                        </p:attrNameLst>
                                      </p:cBhvr>
                                      <p:to>
                                        <p:strVal val="visible"/>
                                      </p:to>
                                    </p:set>
                                    <p:animEffect>
                                      <p:cBhvr>
                                        <p:cTn id="47" dur="1000"/>
                                        <p:tgtEl>
                                          <p:spTgt spid="86"/>
                                        </p:tgtEl>
                                      </p:cBhvr>
                                    </p:animEffect>
                                    <p:anim calcmode="lin" valueType="num">
                                      <p:cBhvr>
                                        <p:cTn id="48" dur="1000" fill="hold"/>
                                        <p:tgtEl>
                                          <p:spTgt spid="86"/>
                                        </p:tgtEl>
                                        <p:attrNameLst>
                                          <p:attrName>ppt_x</p:attrName>
                                        </p:attrNameLst>
                                      </p:cBhvr>
                                      <p:tavLst>
                                        <p:tav tm="0">
                                          <p:val>
                                            <p:strVal val="#ppt_x"/>
                                          </p:val>
                                        </p:tav>
                                        <p:tav tm="100000">
                                          <p:val>
                                            <p:strVal val="#ppt_x"/>
                                          </p:val>
                                        </p:tav>
                                      </p:tavLst>
                                    </p:anim>
                                    <p:anim calcmode="lin" valueType="num">
                                      <p:cBhvr>
                                        <p:cTn id="4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93"/>
                                        </p:tgtEl>
                                        <p:attrNameLst>
                                          <p:attrName>style.visibility</p:attrName>
                                        </p:attrNameLst>
                                      </p:cBhvr>
                                      <p:to>
                                        <p:strVal val="visible"/>
                                      </p:to>
                                    </p:set>
                                    <p:animEffect>
                                      <p:cBhvr>
                                        <p:cTn id="54" dur="500"/>
                                        <p:tgtEl>
                                          <p:spTgt spid="9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94"/>
                                        </p:tgtEl>
                                        <p:attrNameLst>
                                          <p:attrName>style.visibility</p:attrName>
                                        </p:attrNameLst>
                                      </p:cBhvr>
                                      <p:to>
                                        <p:strVal val="visible"/>
                                      </p:to>
                                    </p:set>
                                    <p:animEffect>
                                      <p:cBhvr>
                                        <p:cTn id="57" dur="500"/>
                                        <p:tgtEl>
                                          <p:spTgt spid="9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95"/>
                                        </p:tgtEl>
                                        <p:attrNameLst>
                                          <p:attrName>style.visibility</p:attrName>
                                        </p:attrNameLst>
                                      </p:cBhvr>
                                      <p:to>
                                        <p:strVal val="visible"/>
                                      </p:to>
                                    </p:set>
                                    <p:animEffect>
                                      <p:cBhvr>
                                        <p:cTn id="60" dur="500"/>
                                        <p:tgtEl>
                                          <p:spTgt spid="9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92"/>
                                        </p:tgtEl>
                                        <p:attrNameLst>
                                          <p:attrName>style.visibility</p:attrName>
                                        </p:attrNameLst>
                                      </p:cBhvr>
                                      <p:to>
                                        <p:strVal val="visible"/>
                                      </p:to>
                                    </p:set>
                                    <p:animEffect>
                                      <p:cBhvr>
                                        <p:cTn id="65" dur="500"/>
                                        <p:tgtEl>
                                          <p:spTgt spid="92"/>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96"/>
                                        </p:tgtEl>
                                        <p:attrNameLst>
                                          <p:attrName>style.visibility</p:attrName>
                                        </p:attrNameLst>
                                      </p:cBhvr>
                                      <p:to>
                                        <p:strVal val="visible"/>
                                      </p:to>
                                    </p:set>
                                    <p:animEffect>
                                      <p:cBhvr>
                                        <p:cTn id="70" dur="1000"/>
                                        <p:tgtEl>
                                          <p:spTgt spid="96"/>
                                        </p:tgtEl>
                                      </p:cBhvr>
                                    </p:animEffect>
                                    <p:anim calcmode="lin" valueType="num">
                                      <p:cBhvr>
                                        <p:cTn id="71" dur="1000" fill="hold"/>
                                        <p:tgtEl>
                                          <p:spTgt spid="96"/>
                                        </p:tgtEl>
                                        <p:attrNameLst>
                                          <p:attrName>ppt_x</p:attrName>
                                        </p:attrNameLst>
                                      </p:cBhvr>
                                      <p:tavLst>
                                        <p:tav tm="0">
                                          <p:val>
                                            <p:strVal val="#ppt_x"/>
                                          </p:val>
                                        </p:tav>
                                        <p:tav tm="100000">
                                          <p:val>
                                            <p:strVal val="#ppt_x"/>
                                          </p:val>
                                        </p:tav>
                                      </p:tavLst>
                                    </p:anim>
                                    <p:anim calcmode="lin" valueType="num">
                                      <p:cBhvr>
                                        <p:cTn id="72"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92" grpId="0" bldLvl="0" animBg="1" autoUpdateAnimBg="0"/>
      <p:bldP spid="93" grpId="0" animBg="1"/>
      <p:bldP spid="94" grpId="0" animBg="1"/>
      <p:bldP spid="95" grpId="0" bldLvl="0" animBg="1" autoUpdateAnimBg="0"/>
      <p:bldP spid="9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54150" y="3892550"/>
            <a:ext cx="1046163" cy="1046163"/>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p:nvSpPr>
        <p:spPr>
          <a:xfrm>
            <a:off x="2573338" y="2398713"/>
            <a:ext cx="2484437" cy="2481262"/>
          </a:xfrm>
          <a:prstGeom prst="rect">
            <a:avLst/>
          </a:prstGeom>
          <a:blipFill>
            <a:blip r:embed="rId3" cstate="print"/>
            <a:stretch>
              <a:fillRect/>
            </a:stretch>
          </a:blipFill>
          <a:ln w="38100">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p:nvSpPr>
        <p:spPr>
          <a:xfrm>
            <a:off x="6129338" y="2754313"/>
            <a:ext cx="6062662" cy="4089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图片 5"/>
          <p:cNvPicPr>
            <a:picLocks noChangeAspect="1"/>
          </p:cNvPicPr>
          <p:nvPr/>
        </p:nvPicPr>
        <p:blipFill>
          <a:blip r:embed="rId4"/>
          <a:srcRect l="25822" r="17928"/>
          <a:stretch>
            <a:fillRect/>
          </a:stretch>
        </p:blipFill>
        <p:spPr bwMode="auto">
          <a:xfrm>
            <a:off x="5162550" y="2955925"/>
            <a:ext cx="1308100" cy="1308100"/>
          </a:xfrm>
          <a:prstGeom prst="rect">
            <a:avLst/>
          </a:prstGeom>
          <a:noFill/>
          <a:ln w="25400">
            <a:noFill/>
            <a:miter lim="800000"/>
            <a:headEnd/>
            <a:tailEnd/>
          </a:ln>
          <a:effectLst>
            <a:outerShdw blurRad="317500" dist="190500" dir="9000000" algn="r" rotWithShape="0">
              <a:prstClr val="black">
                <a:alpha val="40000"/>
              </a:prstClr>
            </a:outerShdw>
          </a:effectLst>
        </p:spPr>
      </p:pic>
      <p:sp>
        <p:nvSpPr>
          <p:cNvPr id="8" name="矩形 7"/>
          <p:cNvSpPr/>
          <p:nvPr/>
        </p:nvSpPr>
        <p:spPr>
          <a:xfrm>
            <a:off x="5878513" y="2300288"/>
            <a:ext cx="552450" cy="552450"/>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6448425" y="2081213"/>
            <a:ext cx="185738" cy="184150"/>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a:xfrm>
            <a:off x="1076325" y="3508375"/>
            <a:ext cx="368300" cy="368300"/>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10"/>
          <p:cNvSpPr/>
          <p:nvPr/>
        </p:nvSpPr>
        <p:spPr>
          <a:xfrm>
            <a:off x="695325" y="3444875"/>
            <a:ext cx="174625" cy="174625"/>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文本框 12"/>
          <p:cNvSpPr txBox="1">
            <a:spLocks noChangeArrowheads="1"/>
          </p:cNvSpPr>
          <p:nvPr/>
        </p:nvSpPr>
        <p:spPr bwMode="auto">
          <a:xfrm>
            <a:off x="6578600" y="2589213"/>
            <a:ext cx="4954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t>ADD YOUR TEXT RIGHT HERE</a:t>
            </a:r>
            <a:endParaRPr lang="zh-CN" altLang="en-US" sz="2400"/>
          </a:p>
        </p:txBody>
      </p:sp>
      <p:sp>
        <p:nvSpPr>
          <p:cNvPr id="15" name="文本框 14"/>
          <p:cNvSpPr txBox="1"/>
          <p:nvPr/>
        </p:nvSpPr>
        <p:spPr>
          <a:xfrm>
            <a:off x="6594475" y="3124200"/>
            <a:ext cx="4938713" cy="461963"/>
          </a:xfrm>
          <a:prstGeom prst="rect">
            <a:avLst/>
          </a:prstGeom>
          <a:noFill/>
        </p:spPr>
        <p:txBody>
          <a:bodyPr>
            <a:spAutoFit/>
          </a:bodyPr>
          <a:lstStyle/>
          <a:p>
            <a:pPr algn="just">
              <a:defRPr/>
            </a:pPr>
            <a:r>
              <a:rPr lang="en-US" altLang="zh-CN" sz="1200" dirty="0">
                <a:solidFill>
                  <a:schemeClr val="tx1">
                    <a:lumMod val="85000"/>
                    <a:lumOff val="15000"/>
                  </a:schemeClr>
                </a:solidFill>
              </a:rPr>
              <a:t>Add your text here and write down your ideas here add your text here and write down your ideas here add your text  thank you </a:t>
            </a:r>
            <a:endParaRPr lang="zh-CN" altLang="en-US" sz="1200" dirty="0">
              <a:solidFill>
                <a:schemeClr val="tx1">
                  <a:lumMod val="85000"/>
                  <a:lumOff val="15000"/>
                </a:schemeClr>
              </a:solidFill>
            </a:endParaRPr>
          </a:p>
        </p:txBody>
      </p:sp>
      <p:sp>
        <p:nvSpPr>
          <p:cNvPr id="16" name="文本框 15"/>
          <p:cNvSpPr txBox="1">
            <a:spLocks noChangeArrowheads="1"/>
          </p:cNvSpPr>
          <p:nvPr/>
        </p:nvSpPr>
        <p:spPr bwMode="auto">
          <a:xfrm>
            <a:off x="6578600" y="4265613"/>
            <a:ext cx="4954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t>ADD YOUR TEXT RIGHT HERE</a:t>
            </a:r>
            <a:endParaRPr lang="zh-CN" altLang="en-US" sz="2400"/>
          </a:p>
        </p:txBody>
      </p:sp>
      <p:sp>
        <p:nvSpPr>
          <p:cNvPr id="17" name="文本框 16"/>
          <p:cNvSpPr txBox="1"/>
          <p:nvPr/>
        </p:nvSpPr>
        <p:spPr>
          <a:xfrm>
            <a:off x="6594475" y="4800600"/>
            <a:ext cx="4938713" cy="461963"/>
          </a:xfrm>
          <a:prstGeom prst="rect">
            <a:avLst/>
          </a:prstGeom>
          <a:noFill/>
        </p:spPr>
        <p:txBody>
          <a:bodyPr>
            <a:spAutoFit/>
          </a:bodyPr>
          <a:lstStyle/>
          <a:p>
            <a:pPr algn="just">
              <a:defRPr/>
            </a:pPr>
            <a:r>
              <a:rPr lang="en-US" altLang="zh-CN" sz="1200" dirty="0">
                <a:solidFill>
                  <a:schemeClr val="tx1">
                    <a:lumMod val="85000"/>
                    <a:lumOff val="15000"/>
                  </a:schemeClr>
                </a:solidFill>
              </a:rPr>
              <a:t>Add your text here and write down your ideas here add your text here and write down your ideas here add your text  thank you </a:t>
            </a:r>
            <a:endParaRPr lang="zh-CN" altLang="en-US" sz="1200" dirty="0">
              <a:solidFill>
                <a:schemeClr val="tx1">
                  <a:lumMod val="85000"/>
                  <a:lumOff val="15000"/>
                </a:schemeClr>
              </a:solidFill>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3"/>
                                        </p:tgtEl>
                                        <p:attrNameLst>
                                          <p:attrName>ppt_y</p:attrName>
                                        </p:attrNameLst>
                                      </p:cBhvr>
                                      <p:tavLst>
                                        <p:tav tm="0">
                                          <p:val>
                                            <p:strVal val="#ppt_y"/>
                                          </p:val>
                                        </p:tav>
                                        <p:tav tm="100000">
                                          <p:val>
                                            <p:strVal val="#ppt_y"/>
                                          </p:val>
                                        </p:tav>
                                      </p:tavLst>
                                    </p:anim>
                                    <p:anim calcmode="lin" valueType="num">
                                      <p:cBhvr>
                                        <p:cTn id="4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3"/>
                                        </p:tgtEl>
                                      </p:cBhvr>
                                    </p:animEffect>
                                  </p:childTnLst>
                                </p:cTn>
                              </p:par>
                            </p:childTnLst>
                          </p:cTn>
                        </p:par>
                        <p:par>
                          <p:cTn id="45" fill="hold" nodeType="afterGroup">
                            <p:stCondLst>
                              <p:cond delay="3950"/>
                            </p:stCondLst>
                            <p:childTnLst>
                              <p:par>
                                <p:cTn id="46" presetID="2" presetClass="entr" presetSubtype="2"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1+#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4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childTnLst>
                          </p:cTn>
                        </p:par>
                        <p:par>
                          <p:cTn id="58" fill="hold" nodeType="afterGroup">
                            <p:stCondLst>
                              <p:cond delay="5900"/>
                            </p:stCondLst>
                            <p:childTnLst>
                              <p:par>
                                <p:cTn id="59" presetID="2" presetClass="entr" presetSubtype="2"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1+#ppt_w/2"/>
                                          </p:val>
                                        </p:tav>
                                        <p:tav tm="100000">
                                          <p:val>
                                            <p:strVal val="#ppt_x"/>
                                          </p:val>
                                        </p:tav>
                                      </p:tavLst>
                                    </p:anim>
                                    <p:anim calcmode="lin" valueType="num">
                                      <p:cBhvr additive="base">
                                        <p:cTn id="6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8" grpId="0" animBg="1"/>
      <p:bldP spid="9" grpId="0" animBg="1"/>
      <p:bldP spid="10" grpId="0" animBg="1"/>
      <p:bldP spid="11" grpId="0" animBg="1"/>
      <p:bldP spid="13"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1390650" y="2084388"/>
            <a:ext cx="901700" cy="900112"/>
            <a:chOff x="1157493" y="2043114"/>
            <a:chExt cx="900112" cy="900112"/>
          </a:xfrm>
          <a:effectLst>
            <a:outerShdw blurRad="317500" dist="190500" dir="9000000" algn="r" rotWithShape="0">
              <a:prstClr val="black">
                <a:alpha val="40000"/>
              </a:prstClr>
            </a:outerShdw>
          </a:effectLst>
        </p:grpSpPr>
        <p:sp>
          <p:nvSpPr>
            <p:cNvPr id="17422" name="椭圆 1"/>
            <p:cNvSpPr>
              <a:spLocks noChangeArrowheads="1"/>
            </p:cNvSpPr>
            <p:nvPr/>
          </p:nvSpPr>
          <p:spPr bwMode="auto">
            <a:xfrm>
              <a:off x="1157493" y="2043114"/>
              <a:ext cx="900112" cy="900112"/>
            </a:xfrm>
            <a:prstGeom prst="ellipse">
              <a:avLst/>
            </a:prstGeom>
            <a:solidFill>
              <a:schemeClr val="tx1">
                <a:lumMod val="65000"/>
                <a:lumOff val="35000"/>
              </a:schemeClr>
            </a:solidFill>
            <a:ln w="12700" algn="ctr">
              <a:noFill/>
              <a:miter lim="800000"/>
              <a:headEnd/>
              <a:tailEnd/>
            </a:ln>
          </p:spPr>
          <p:txBody>
            <a:bodyPr lIns="68580" tIns="34290" rIns="68580" bIns="34290" anchor="ctr"/>
            <a:lstStyle/>
            <a:p>
              <a:pPr algn="ctr" defTabSz="912813">
                <a:defRPr/>
              </a:pPr>
              <a:endParaRPr lang="zh-CN" altLang="en-US" sz="1900">
                <a:solidFill>
                  <a:srgbClr val="FFFFFF"/>
                </a:solidFill>
              </a:endParaRPr>
            </a:p>
          </p:txBody>
        </p:sp>
        <p:grpSp>
          <p:nvGrpSpPr>
            <p:cNvPr id="3" name="组合 53"/>
            <p:cNvGrpSpPr/>
            <p:nvPr/>
          </p:nvGrpSpPr>
          <p:grpSpPr>
            <a:xfrm>
              <a:off x="1394846" y="2280467"/>
              <a:ext cx="425407" cy="425407"/>
              <a:chOff x="284163" y="4267200"/>
              <a:chExt cx="260350" cy="260350"/>
            </a:xfrm>
            <a:solidFill>
              <a:schemeClr val="bg1"/>
            </a:solidFill>
          </p:grpSpPr>
          <p:sp>
            <p:nvSpPr>
              <p:cNvPr id="55" name="Freeform 110"/>
              <p:cNvSpPr>
                <a:spLocks/>
              </p:cNvSpPr>
              <p:nvPr/>
            </p:nvSpPr>
            <p:spPr bwMode="auto">
              <a:xfrm>
                <a:off x="284163" y="4406900"/>
                <a:ext cx="103188" cy="100013"/>
              </a:xfrm>
              <a:custGeom>
                <a:avLst/>
                <a:gdLst>
                  <a:gd name="T0" fmla="*/ 0 w 65"/>
                  <a:gd name="T1" fmla="*/ 53 h 63"/>
                  <a:gd name="T2" fmla="*/ 65 w 65"/>
                  <a:gd name="T3" fmla="*/ 63 h 63"/>
                  <a:gd name="T4" fmla="*/ 65 w 65"/>
                  <a:gd name="T5" fmla="*/ 0 h 63"/>
                  <a:gd name="T6" fmla="*/ 0 w 65"/>
                  <a:gd name="T7" fmla="*/ 0 h 63"/>
                  <a:gd name="T8" fmla="*/ 0 w 65"/>
                  <a:gd name="T9" fmla="*/ 53 h 63"/>
                </a:gdLst>
                <a:ahLst/>
                <a:cxnLst>
                  <a:cxn ang="0">
                    <a:pos x="T0" y="T1"/>
                  </a:cxn>
                  <a:cxn ang="0">
                    <a:pos x="T2" y="T3"/>
                  </a:cxn>
                  <a:cxn ang="0">
                    <a:pos x="T4" y="T5"/>
                  </a:cxn>
                  <a:cxn ang="0">
                    <a:pos x="T6" y="T7"/>
                  </a:cxn>
                  <a:cxn ang="0">
                    <a:pos x="T8" y="T9"/>
                  </a:cxn>
                </a:cxnLst>
                <a:rect l="0" t="0" r="r" b="b"/>
                <a:pathLst>
                  <a:path w="65" h="63">
                    <a:moveTo>
                      <a:pt x="0" y="53"/>
                    </a:moveTo>
                    <a:lnTo>
                      <a:pt x="65" y="63"/>
                    </a:lnTo>
                    <a:lnTo>
                      <a:pt x="65" y="0"/>
                    </a:lnTo>
                    <a:lnTo>
                      <a:pt x="0" y="0"/>
                    </a:lnTo>
                    <a:lnTo>
                      <a:pt x="0" y="53"/>
                    </a:lnTo>
                    <a:close/>
                  </a:path>
                </a:pathLst>
              </a:custGeom>
              <a:grpFill/>
              <a:ln>
                <a:noFill/>
              </a:ln>
              <a:extLst/>
            </p:spPr>
            <p:txBody>
              <a:bodyPr/>
              <a:lstStyle/>
              <a:p>
                <a:pPr>
                  <a:defRPr/>
                </a:pPr>
                <a:endParaRPr lang="zh-CN" altLang="en-US" dirty="0">
                  <a:latin typeface="+mn-lt"/>
                  <a:ea typeface="+mn-ea"/>
                </a:endParaRPr>
              </a:p>
            </p:txBody>
          </p:sp>
          <p:sp>
            <p:nvSpPr>
              <p:cNvPr id="56" name="Freeform 111"/>
              <p:cNvSpPr>
                <a:spLocks/>
              </p:cNvSpPr>
              <p:nvPr/>
            </p:nvSpPr>
            <p:spPr bwMode="auto">
              <a:xfrm>
                <a:off x="404813" y="4267200"/>
                <a:ext cx="139700" cy="122238"/>
              </a:xfrm>
              <a:custGeom>
                <a:avLst/>
                <a:gdLst>
                  <a:gd name="T0" fmla="*/ 88 w 88"/>
                  <a:gd name="T1" fmla="*/ 0 h 77"/>
                  <a:gd name="T2" fmla="*/ 0 w 88"/>
                  <a:gd name="T3" fmla="*/ 13 h 77"/>
                  <a:gd name="T4" fmla="*/ 0 w 88"/>
                  <a:gd name="T5" fmla="*/ 77 h 77"/>
                  <a:gd name="T6" fmla="*/ 88 w 88"/>
                  <a:gd name="T7" fmla="*/ 77 h 77"/>
                  <a:gd name="T8" fmla="*/ 88 w 88"/>
                  <a:gd name="T9" fmla="*/ 0 h 77"/>
                </a:gdLst>
                <a:ahLst/>
                <a:cxnLst>
                  <a:cxn ang="0">
                    <a:pos x="T0" y="T1"/>
                  </a:cxn>
                  <a:cxn ang="0">
                    <a:pos x="T2" y="T3"/>
                  </a:cxn>
                  <a:cxn ang="0">
                    <a:pos x="T4" y="T5"/>
                  </a:cxn>
                  <a:cxn ang="0">
                    <a:pos x="T6" y="T7"/>
                  </a:cxn>
                  <a:cxn ang="0">
                    <a:pos x="T8" y="T9"/>
                  </a:cxn>
                </a:cxnLst>
                <a:rect l="0" t="0" r="r" b="b"/>
                <a:pathLst>
                  <a:path w="88" h="77">
                    <a:moveTo>
                      <a:pt x="88" y="0"/>
                    </a:moveTo>
                    <a:lnTo>
                      <a:pt x="0" y="13"/>
                    </a:lnTo>
                    <a:lnTo>
                      <a:pt x="0" y="77"/>
                    </a:lnTo>
                    <a:lnTo>
                      <a:pt x="88" y="77"/>
                    </a:lnTo>
                    <a:lnTo>
                      <a:pt x="88" y="0"/>
                    </a:lnTo>
                    <a:close/>
                  </a:path>
                </a:pathLst>
              </a:custGeom>
              <a:grpFill/>
              <a:ln>
                <a:noFill/>
              </a:ln>
              <a:extLst/>
            </p:spPr>
            <p:txBody>
              <a:bodyPr/>
              <a:lstStyle/>
              <a:p>
                <a:pPr>
                  <a:defRPr/>
                </a:pPr>
                <a:endParaRPr lang="zh-CN" altLang="en-US" dirty="0">
                  <a:latin typeface="+mn-lt"/>
                  <a:ea typeface="+mn-ea"/>
                </a:endParaRPr>
              </a:p>
            </p:txBody>
          </p:sp>
          <p:sp>
            <p:nvSpPr>
              <p:cNvPr id="57" name="Freeform 112"/>
              <p:cNvSpPr>
                <a:spLocks/>
              </p:cNvSpPr>
              <p:nvPr/>
            </p:nvSpPr>
            <p:spPr bwMode="auto">
              <a:xfrm>
                <a:off x="404813" y="4406900"/>
                <a:ext cx="139700" cy="120650"/>
              </a:xfrm>
              <a:custGeom>
                <a:avLst/>
                <a:gdLst>
                  <a:gd name="T0" fmla="*/ 0 w 88"/>
                  <a:gd name="T1" fmla="*/ 65 h 76"/>
                  <a:gd name="T2" fmla="*/ 88 w 88"/>
                  <a:gd name="T3" fmla="*/ 76 h 76"/>
                  <a:gd name="T4" fmla="*/ 88 w 88"/>
                  <a:gd name="T5" fmla="*/ 0 h 76"/>
                  <a:gd name="T6" fmla="*/ 0 w 88"/>
                  <a:gd name="T7" fmla="*/ 0 h 76"/>
                  <a:gd name="T8" fmla="*/ 0 w 88"/>
                  <a:gd name="T9" fmla="*/ 65 h 76"/>
                </a:gdLst>
                <a:ahLst/>
                <a:cxnLst>
                  <a:cxn ang="0">
                    <a:pos x="T0" y="T1"/>
                  </a:cxn>
                  <a:cxn ang="0">
                    <a:pos x="T2" y="T3"/>
                  </a:cxn>
                  <a:cxn ang="0">
                    <a:pos x="T4" y="T5"/>
                  </a:cxn>
                  <a:cxn ang="0">
                    <a:pos x="T6" y="T7"/>
                  </a:cxn>
                  <a:cxn ang="0">
                    <a:pos x="T8" y="T9"/>
                  </a:cxn>
                </a:cxnLst>
                <a:rect l="0" t="0" r="r" b="b"/>
                <a:pathLst>
                  <a:path w="88" h="76">
                    <a:moveTo>
                      <a:pt x="0" y="65"/>
                    </a:moveTo>
                    <a:lnTo>
                      <a:pt x="88" y="76"/>
                    </a:lnTo>
                    <a:lnTo>
                      <a:pt x="88" y="0"/>
                    </a:lnTo>
                    <a:lnTo>
                      <a:pt x="0" y="0"/>
                    </a:lnTo>
                    <a:lnTo>
                      <a:pt x="0" y="65"/>
                    </a:lnTo>
                    <a:close/>
                  </a:path>
                </a:pathLst>
              </a:custGeom>
              <a:grpFill/>
              <a:ln>
                <a:noFill/>
              </a:ln>
              <a:extLst/>
            </p:spPr>
            <p:txBody>
              <a:bodyPr/>
              <a:lstStyle/>
              <a:p>
                <a:pPr>
                  <a:defRPr/>
                </a:pPr>
                <a:endParaRPr lang="zh-CN" altLang="en-US" dirty="0">
                  <a:latin typeface="+mn-lt"/>
                  <a:ea typeface="+mn-ea"/>
                </a:endParaRPr>
              </a:p>
            </p:txBody>
          </p:sp>
          <p:sp>
            <p:nvSpPr>
              <p:cNvPr id="58" name="Freeform 113"/>
              <p:cNvSpPr>
                <a:spLocks/>
              </p:cNvSpPr>
              <p:nvPr/>
            </p:nvSpPr>
            <p:spPr bwMode="auto">
              <a:xfrm>
                <a:off x="284163" y="4291012"/>
                <a:ext cx="103188" cy="98425"/>
              </a:xfrm>
              <a:custGeom>
                <a:avLst/>
                <a:gdLst>
                  <a:gd name="T0" fmla="*/ 0 w 65"/>
                  <a:gd name="T1" fmla="*/ 62 h 62"/>
                  <a:gd name="T2" fmla="*/ 65 w 65"/>
                  <a:gd name="T3" fmla="*/ 62 h 62"/>
                  <a:gd name="T4" fmla="*/ 65 w 65"/>
                  <a:gd name="T5" fmla="*/ 0 h 62"/>
                  <a:gd name="T6" fmla="*/ 0 w 65"/>
                  <a:gd name="T7" fmla="*/ 8 h 62"/>
                  <a:gd name="T8" fmla="*/ 0 w 65"/>
                  <a:gd name="T9" fmla="*/ 62 h 62"/>
                </a:gdLst>
                <a:ahLst/>
                <a:cxnLst>
                  <a:cxn ang="0">
                    <a:pos x="T0" y="T1"/>
                  </a:cxn>
                  <a:cxn ang="0">
                    <a:pos x="T2" y="T3"/>
                  </a:cxn>
                  <a:cxn ang="0">
                    <a:pos x="T4" y="T5"/>
                  </a:cxn>
                  <a:cxn ang="0">
                    <a:pos x="T6" y="T7"/>
                  </a:cxn>
                  <a:cxn ang="0">
                    <a:pos x="T8" y="T9"/>
                  </a:cxn>
                </a:cxnLst>
                <a:rect l="0" t="0" r="r" b="b"/>
                <a:pathLst>
                  <a:path w="65" h="62">
                    <a:moveTo>
                      <a:pt x="0" y="62"/>
                    </a:moveTo>
                    <a:lnTo>
                      <a:pt x="65" y="62"/>
                    </a:lnTo>
                    <a:lnTo>
                      <a:pt x="65" y="0"/>
                    </a:lnTo>
                    <a:lnTo>
                      <a:pt x="0" y="8"/>
                    </a:lnTo>
                    <a:lnTo>
                      <a:pt x="0" y="62"/>
                    </a:lnTo>
                    <a:close/>
                  </a:path>
                </a:pathLst>
              </a:custGeom>
              <a:grpFill/>
              <a:ln>
                <a:noFill/>
              </a:ln>
              <a:extLst/>
            </p:spPr>
            <p:txBody>
              <a:bodyPr/>
              <a:lstStyle/>
              <a:p>
                <a:pPr>
                  <a:defRPr/>
                </a:pPr>
                <a:endParaRPr lang="zh-CN" altLang="en-US" dirty="0">
                  <a:latin typeface="+mn-lt"/>
                  <a:ea typeface="+mn-ea"/>
                </a:endParaRPr>
              </a:p>
            </p:txBody>
          </p:sp>
        </p:grpSp>
      </p:grpSp>
      <p:grpSp>
        <p:nvGrpSpPr>
          <p:cNvPr id="4" name="组合 6"/>
          <p:cNvGrpSpPr>
            <a:grpSpLocks/>
          </p:cNvGrpSpPr>
          <p:nvPr/>
        </p:nvGrpSpPr>
        <p:grpSpPr bwMode="auto">
          <a:xfrm>
            <a:off x="6577013" y="4292600"/>
            <a:ext cx="898525" cy="901700"/>
            <a:chOff x="7458189" y="4009756"/>
            <a:chExt cx="900000" cy="900000"/>
          </a:xfrm>
          <a:effectLst>
            <a:outerShdw blurRad="317500" dist="190500" dir="9000000" algn="r" rotWithShape="0">
              <a:prstClr val="black">
                <a:alpha val="40000"/>
              </a:prstClr>
            </a:outerShdw>
          </a:effectLst>
        </p:grpSpPr>
        <p:sp>
          <p:nvSpPr>
            <p:cNvPr id="17420" name="椭圆 59"/>
            <p:cNvSpPr>
              <a:spLocks noChangeArrowheads="1"/>
            </p:cNvSpPr>
            <p:nvPr/>
          </p:nvSpPr>
          <p:spPr bwMode="auto">
            <a:xfrm>
              <a:off x="7458189" y="4009756"/>
              <a:ext cx="900000" cy="900000"/>
            </a:xfrm>
            <a:prstGeom prst="ellipse">
              <a:avLst/>
            </a:prstGeom>
            <a:solidFill>
              <a:schemeClr val="tx1">
                <a:lumMod val="65000"/>
                <a:lumOff val="35000"/>
              </a:schemeClr>
            </a:solidFill>
            <a:ln w="12700" algn="ctr">
              <a:noFill/>
              <a:miter lim="800000"/>
              <a:headEnd/>
              <a:tailEnd/>
            </a:ln>
          </p:spPr>
          <p:txBody>
            <a:bodyPr lIns="68580" tIns="34290" rIns="68580" bIns="34290" anchor="ctr"/>
            <a:lstStyle/>
            <a:p>
              <a:pPr algn="ctr" defTabSz="912813">
                <a:defRPr/>
              </a:pPr>
              <a:endParaRPr lang="zh-CN" altLang="en-US" sz="1900">
                <a:solidFill>
                  <a:srgbClr val="FFFFFF"/>
                </a:solidFill>
              </a:endParaRPr>
            </a:p>
          </p:txBody>
        </p:sp>
        <p:sp>
          <p:nvSpPr>
            <p:cNvPr id="17421" name="Freeform 107"/>
            <p:cNvSpPr>
              <a:spLocks/>
            </p:cNvSpPr>
            <p:nvPr/>
          </p:nvSpPr>
          <p:spPr bwMode="auto">
            <a:xfrm>
              <a:off x="7709752" y="4247053"/>
              <a:ext cx="396875" cy="425407"/>
            </a:xfrm>
            <a:custGeom>
              <a:avLst/>
              <a:gdLst>
                <a:gd name="T0" fmla="*/ 989103218 w 153"/>
                <a:gd name="T1" fmla="*/ 0 h 164"/>
                <a:gd name="T2" fmla="*/ 713231106 w 153"/>
                <a:gd name="T3" fmla="*/ 0 h 164"/>
                <a:gd name="T4" fmla="*/ 518100813 w 153"/>
                <a:gd name="T5" fmla="*/ 302785995 h 164"/>
                <a:gd name="T6" fmla="*/ 322973196 w 153"/>
                <a:gd name="T7" fmla="*/ 0 h 164"/>
                <a:gd name="T8" fmla="*/ 47101023 w 153"/>
                <a:gd name="T9" fmla="*/ 0 h 164"/>
                <a:gd name="T10" fmla="*/ 376800400 w 153"/>
                <a:gd name="T11" fmla="*/ 518099004 h 164"/>
                <a:gd name="T12" fmla="*/ 0 w 153"/>
                <a:gd name="T13" fmla="*/ 1103482326 h 164"/>
                <a:gd name="T14" fmla="*/ 545015672 w 153"/>
                <a:gd name="T15" fmla="*/ 1103482326 h 164"/>
                <a:gd name="T16" fmla="*/ 545015672 w 153"/>
                <a:gd name="T17" fmla="*/ 908355471 h 164"/>
                <a:gd name="T18" fmla="*/ 417172688 w 153"/>
                <a:gd name="T19" fmla="*/ 908355471 h 164"/>
                <a:gd name="T20" fmla="*/ 518100813 w 153"/>
                <a:gd name="T21" fmla="*/ 746869477 h 164"/>
                <a:gd name="T22" fmla="*/ 746874679 w 153"/>
                <a:gd name="T23" fmla="*/ 1103482326 h 164"/>
                <a:gd name="T24" fmla="*/ 1029475506 w 153"/>
                <a:gd name="T25" fmla="*/ 1103482326 h 164"/>
                <a:gd name="T26" fmla="*/ 659401227 w 153"/>
                <a:gd name="T27" fmla="*/ 518099004 h 164"/>
                <a:gd name="T28" fmla="*/ 989103218 w 153"/>
                <a:gd name="T29" fmla="*/ 0 h 1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3"/>
                <a:gd name="T46" fmla="*/ 0 h 164"/>
                <a:gd name="T47" fmla="*/ 153 w 153"/>
                <a:gd name="T48" fmla="*/ 164 h 1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3" h="164">
                  <a:moveTo>
                    <a:pt x="147" y="0"/>
                  </a:moveTo>
                  <a:lnTo>
                    <a:pt x="106" y="0"/>
                  </a:lnTo>
                  <a:lnTo>
                    <a:pt x="77" y="45"/>
                  </a:lnTo>
                  <a:lnTo>
                    <a:pt x="48" y="0"/>
                  </a:lnTo>
                  <a:lnTo>
                    <a:pt x="7" y="0"/>
                  </a:lnTo>
                  <a:lnTo>
                    <a:pt x="56" y="77"/>
                  </a:lnTo>
                  <a:lnTo>
                    <a:pt x="0" y="164"/>
                  </a:lnTo>
                  <a:lnTo>
                    <a:pt x="81" y="164"/>
                  </a:lnTo>
                  <a:lnTo>
                    <a:pt x="81" y="135"/>
                  </a:lnTo>
                  <a:lnTo>
                    <a:pt x="62" y="135"/>
                  </a:lnTo>
                  <a:lnTo>
                    <a:pt x="77" y="111"/>
                  </a:lnTo>
                  <a:lnTo>
                    <a:pt x="111" y="164"/>
                  </a:lnTo>
                  <a:lnTo>
                    <a:pt x="153" y="164"/>
                  </a:lnTo>
                  <a:lnTo>
                    <a:pt x="98" y="77"/>
                  </a:lnTo>
                  <a:lnTo>
                    <a:pt x="147" y="0"/>
                  </a:lnTo>
                  <a:close/>
                </a:path>
              </a:pathLst>
            </a:custGeom>
            <a:solidFill>
              <a:schemeClr val="bg1"/>
            </a:solidFill>
            <a:ln w="9525">
              <a:noFill/>
              <a:round/>
              <a:headEnd/>
              <a:tailEnd/>
            </a:ln>
          </p:spPr>
          <p:txBody>
            <a:bodyPr/>
            <a:lstStyle/>
            <a:p>
              <a:pPr>
                <a:defRPr/>
              </a:pPr>
              <a:endParaRPr lang="zh-CN" altLang="en-US"/>
            </a:p>
          </p:txBody>
        </p:sp>
      </p:grpSp>
      <p:grpSp>
        <p:nvGrpSpPr>
          <p:cNvPr id="5" name="组合 5"/>
          <p:cNvGrpSpPr>
            <a:grpSpLocks/>
          </p:cNvGrpSpPr>
          <p:nvPr/>
        </p:nvGrpSpPr>
        <p:grpSpPr bwMode="auto">
          <a:xfrm>
            <a:off x="1390651" y="4292601"/>
            <a:ext cx="901700" cy="901700"/>
            <a:chOff x="5350726" y="3970139"/>
            <a:chExt cx="900000" cy="900000"/>
          </a:xfrm>
          <a:solidFill>
            <a:srgbClr val="FF4343"/>
          </a:solidFill>
          <a:effectLst>
            <a:outerShdw blurRad="317500" dist="190500" dir="9000000" algn="r" rotWithShape="0">
              <a:prstClr val="black">
                <a:alpha val="40000"/>
              </a:prstClr>
            </a:outerShdw>
          </a:effectLst>
        </p:grpSpPr>
        <p:sp>
          <p:nvSpPr>
            <p:cNvPr id="59" name="椭圆 58"/>
            <p:cNvSpPr>
              <a:spLocks noChangeArrowheads="1"/>
            </p:cNvSpPr>
            <p:nvPr/>
          </p:nvSpPr>
          <p:spPr bwMode="auto">
            <a:xfrm>
              <a:off x="5350726" y="3970139"/>
              <a:ext cx="900000" cy="900000"/>
            </a:xfrm>
            <a:prstGeom prst="ellipse">
              <a:avLst/>
            </a:prstGeom>
            <a:solidFill>
              <a:schemeClr val="tx1">
                <a:lumMod val="65000"/>
                <a:lumOff val="35000"/>
              </a:schemeClr>
            </a:solidFill>
            <a:ln w="12700" algn="ctr">
              <a:noFill/>
              <a:miter lim="800000"/>
              <a:headEnd/>
              <a:tailEnd/>
            </a:ln>
          </p:spPr>
          <p:txBody>
            <a:bodyPr lIns="68580" tIns="34290" rIns="68580" bIns="34290" anchor="ctr"/>
            <a:lstStyle/>
            <a:p>
              <a:pPr algn="ctr" defTabSz="914377">
                <a:defRPr/>
              </a:pPr>
              <a:endParaRPr lang="zh-CN" altLang="en-US" sz="1900" dirty="0">
                <a:solidFill>
                  <a:srgbClr val="FFFFFF"/>
                </a:solidFill>
              </a:endParaRPr>
            </a:p>
          </p:txBody>
        </p:sp>
        <p:sp>
          <p:nvSpPr>
            <p:cNvPr id="132113" name="Freeform 108"/>
            <p:cNvSpPr>
              <a:spLocks/>
            </p:cNvSpPr>
            <p:nvPr/>
          </p:nvSpPr>
          <p:spPr bwMode="auto">
            <a:xfrm>
              <a:off x="5558192" y="4207436"/>
              <a:ext cx="485069" cy="425407"/>
            </a:xfrm>
            <a:custGeom>
              <a:avLst/>
              <a:gdLst>
                <a:gd name="T0" fmla="*/ 344996 w 187"/>
                <a:gd name="T1" fmla="*/ 77818 h 164"/>
                <a:gd name="T2" fmla="*/ 381311 w 187"/>
                <a:gd name="T3" fmla="*/ 77818 h 164"/>
                <a:gd name="T4" fmla="*/ 342402 w 187"/>
                <a:gd name="T5" fmla="*/ 261988 h 164"/>
                <a:gd name="T6" fmla="*/ 285335 w 187"/>
                <a:gd name="T7" fmla="*/ 0 h 164"/>
                <a:gd name="T8" fmla="*/ 199734 w 187"/>
                <a:gd name="T9" fmla="*/ 0 h 164"/>
                <a:gd name="T10" fmla="*/ 137479 w 187"/>
                <a:gd name="T11" fmla="*/ 261988 h 164"/>
                <a:gd name="T12" fmla="*/ 90788 w 187"/>
                <a:gd name="T13" fmla="*/ 0 h 164"/>
                <a:gd name="T14" fmla="*/ 0 w 187"/>
                <a:gd name="T15" fmla="*/ 0 h 164"/>
                <a:gd name="T16" fmla="*/ 90788 w 187"/>
                <a:gd name="T17" fmla="*/ 425407 h 164"/>
                <a:gd name="T18" fmla="*/ 178983 w 187"/>
                <a:gd name="T19" fmla="*/ 425407 h 164"/>
                <a:gd name="T20" fmla="*/ 241238 w 187"/>
                <a:gd name="T21" fmla="*/ 173794 h 164"/>
                <a:gd name="T22" fmla="*/ 295710 w 187"/>
                <a:gd name="T23" fmla="*/ 425407 h 164"/>
                <a:gd name="T24" fmla="*/ 378717 w 187"/>
                <a:gd name="T25" fmla="*/ 425407 h 164"/>
                <a:gd name="T26" fmla="*/ 485069 w 187"/>
                <a:gd name="T27" fmla="*/ 0 h 164"/>
                <a:gd name="T28" fmla="*/ 344996 w 187"/>
                <a:gd name="T29" fmla="*/ 0 h 164"/>
                <a:gd name="T30" fmla="*/ 344996 w 187"/>
                <a:gd name="T31" fmla="*/ 77818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7"/>
                <a:gd name="T49" fmla="*/ 0 h 164"/>
                <a:gd name="T50" fmla="*/ 187 w 187"/>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7" h="164">
                  <a:moveTo>
                    <a:pt x="133" y="30"/>
                  </a:moveTo>
                  <a:lnTo>
                    <a:pt x="147" y="30"/>
                  </a:lnTo>
                  <a:lnTo>
                    <a:pt x="132" y="101"/>
                  </a:lnTo>
                  <a:lnTo>
                    <a:pt x="110" y="0"/>
                  </a:lnTo>
                  <a:lnTo>
                    <a:pt x="77" y="0"/>
                  </a:lnTo>
                  <a:lnTo>
                    <a:pt x="53" y="101"/>
                  </a:lnTo>
                  <a:lnTo>
                    <a:pt x="35" y="0"/>
                  </a:lnTo>
                  <a:lnTo>
                    <a:pt x="0" y="0"/>
                  </a:lnTo>
                  <a:lnTo>
                    <a:pt x="35" y="164"/>
                  </a:lnTo>
                  <a:lnTo>
                    <a:pt x="69" y="164"/>
                  </a:lnTo>
                  <a:lnTo>
                    <a:pt x="93" y="67"/>
                  </a:lnTo>
                  <a:lnTo>
                    <a:pt x="114" y="164"/>
                  </a:lnTo>
                  <a:lnTo>
                    <a:pt x="146" y="164"/>
                  </a:lnTo>
                  <a:lnTo>
                    <a:pt x="187" y="0"/>
                  </a:lnTo>
                  <a:lnTo>
                    <a:pt x="133" y="0"/>
                  </a:lnTo>
                  <a:lnTo>
                    <a:pt x="133" y="30"/>
                  </a:lnTo>
                  <a:close/>
                </a:path>
              </a:pathLst>
            </a:custGeom>
            <a:solidFill>
              <a:schemeClr val="bg1"/>
            </a:solidFill>
            <a:ln w="9525">
              <a:noFill/>
              <a:round/>
              <a:headEnd/>
              <a:tailEnd/>
            </a:ln>
          </p:spPr>
          <p:txBody>
            <a:bodyPr/>
            <a:lstStyle/>
            <a:p>
              <a:pPr>
                <a:defRPr/>
              </a:pPr>
              <a:endParaRPr lang="zh-CN" altLang="en-US"/>
            </a:p>
          </p:txBody>
        </p:sp>
      </p:grpSp>
      <p:grpSp>
        <p:nvGrpSpPr>
          <p:cNvPr id="6" name="组合 4"/>
          <p:cNvGrpSpPr>
            <a:grpSpLocks/>
          </p:cNvGrpSpPr>
          <p:nvPr/>
        </p:nvGrpSpPr>
        <p:grpSpPr bwMode="auto">
          <a:xfrm>
            <a:off x="6577013" y="2084388"/>
            <a:ext cx="898525" cy="900112"/>
            <a:chOff x="5800726" y="2140443"/>
            <a:chExt cx="900000" cy="900000"/>
          </a:xfrm>
          <a:effectLst>
            <a:outerShdw blurRad="317500" dist="190500" dir="9000000" algn="r" rotWithShape="0">
              <a:prstClr val="black">
                <a:alpha val="40000"/>
              </a:prstClr>
            </a:outerShdw>
          </a:effectLst>
        </p:grpSpPr>
        <p:sp>
          <p:nvSpPr>
            <p:cNvPr id="17418" name="椭圆 3"/>
            <p:cNvSpPr>
              <a:spLocks noChangeArrowheads="1"/>
            </p:cNvSpPr>
            <p:nvPr/>
          </p:nvSpPr>
          <p:spPr bwMode="auto">
            <a:xfrm>
              <a:off x="5800726" y="2140443"/>
              <a:ext cx="900000" cy="900000"/>
            </a:xfrm>
            <a:prstGeom prst="ellipse">
              <a:avLst/>
            </a:prstGeom>
            <a:solidFill>
              <a:schemeClr val="tx1">
                <a:lumMod val="65000"/>
                <a:lumOff val="35000"/>
              </a:schemeClr>
            </a:solidFill>
            <a:ln w="12700" algn="ctr">
              <a:noFill/>
              <a:miter lim="800000"/>
              <a:headEnd/>
              <a:tailEnd/>
            </a:ln>
          </p:spPr>
          <p:txBody>
            <a:bodyPr lIns="68580" tIns="34290" rIns="68580" bIns="34290" anchor="ctr"/>
            <a:lstStyle/>
            <a:p>
              <a:pPr algn="ctr" defTabSz="912813">
                <a:defRPr/>
              </a:pPr>
              <a:endParaRPr lang="zh-CN" altLang="en-US" sz="1900">
                <a:solidFill>
                  <a:srgbClr val="FFFFFF"/>
                </a:solidFill>
              </a:endParaRPr>
            </a:p>
          </p:txBody>
        </p:sp>
        <p:sp>
          <p:nvSpPr>
            <p:cNvPr id="17419" name="Freeform 109"/>
            <p:cNvSpPr>
              <a:spLocks noEditPoints="1"/>
            </p:cNvSpPr>
            <p:nvPr/>
          </p:nvSpPr>
          <p:spPr bwMode="auto">
            <a:xfrm>
              <a:off x="5999113" y="2349206"/>
              <a:ext cx="503226" cy="482474"/>
            </a:xfrm>
            <a:custGeom>
              <a:avLst/>
              <a:gdLst>
                <a:gd name="T0" fmla="*/ 172005773 w 227"/>
                <a:gd name="T1" fmla="*/ 444907743 h 217"/>
                <a:gd name="T2" fmla="*/ 412813829 w 227"/>
                <a:gd name="T3" fmla="*/ 242228630 h 217"/>
                <a:gd name="T4" fmla="*/ 344011547 w 227"/>
                <a:gd name="T5" fmla="*/ 311435907 h 217"/>
                <a:gd name="T6" fmla="*/ 88459161 w 227"/>
                <a:gd name="T7" fmla="*/ 1003517012 h 217"/>
                <a:gd name="T8" fmla="*/ 417728594 w 227"/>
                <a:gd name="T9" fmla="*/ 993629633 h 217"/>
                <a:gd name="T10" fmla="*/ 633962891 w 227"/>
                <a:gd name="T11" fmla="*/ 1043064305 h 217"/>
                <a:gd name="T12" fmla="*/ 1086092488 w 227"/>
                <a:gd name="T13" fmla="*/ 716798580 h 217"/>
                <a:gd name="T14" fmla="*/ 830540206 w 227"/>
                <a:gd name="T15" fmla="*/ 716798580 h 217"/>
                <a:gd name="T16" fmla="*/ 643792422 w 227"/>
                <a:gd name="T17" fmla="*/ 830495658 h 217"/>
                <a:gd name="T18" fmla="*/ 457042283 w 227"/>
                <a:gd name="T19" fmla="*/ 716798580 h 217"/>
                <a:gd name="T20" fmla="*/ 432470673 w 227"/>
                <a:gd name="T21" fmla="*/ 617929235 h 217"/>
                <a:gd name="T22" fmla="*/ 432470673 w 227"/>
                <a:gd name="T23" fmla="*/ 617929235 h 217"/>
                <a:gd name="T24" fmla="*/ 855114032 w 227"/>
                <a:gd name="T25" fmla="*/ 617929235 h 217"/>
                <a:gd name="T26" fmla="*/ 1110664098 w 227"/>
                <a:gd name="T27" fmla="*/ 617929235 h 217"/>
                <a:gd name="T28" fmla="*/ 1115578863 w 227"/>
                <a:gd name="T29" fmla="*/ 563551846 h 217"/>
                <a:gd name="T30" fmla="*/ 1051691347 w 227"/>
                <a:gd name="T31" fmla="*/ 321323286 h 217"/>
                <a:gd name="T32" fmla="*/ 1032032285 w 227"/>
                <a:gd name="T33" fmla="*/ 54377268 h 217"/>
                <a:gd name="T34" fmla="*/ 673278798 w 227"/>
                <a:gd name="T35" fmla="*/ 79094621 h 217"/>
                <a:gd name="T36" fmla="*/ 633962891 w 227"/>
                <a:gd name="T37" fmla="*/ 79094621 h 217"/>
                <a:gd name="T38" fmla="*/ 172005773 w 227"/>
                <a:gd name="T39" fmla="*/ 444907743 h 217"/>
                <a:gd name="T40" fmla="*/ 157261477 w 227"/>
                <a:gd name="T41" fmla="*/ 988687055 h 217"/>
                <a:gd name="T42" fmla="*/ 181835304 w 227"/>
                <a:gd name="T43" fmla="*/ 721741158 h 217"/>
                <a:gd name="T44" fmla="*/ 388242218 w 227"/>
                <a:gd name="T45" fmla="*/ 973854874 h 217"/>
                <a:gd name="T46" fmla="*/ 157261477 w 227"/>
                <a:gd name="T47" fmla="*/ 988687055 h 217"/>
                <a:gd name="T48" fmla="*/ 1032032285 w 227"/>
                <a:gd name="T49" fmla="*/ 108754535 h 217"/>
                <a:gd name="T50" fmla="*/ 1036947051 w 227"/>
                <a:gd name="T51" fmla="*/ 296605950 h 217"/>
                <a:gd name="T52" fmla="*/ 810883361 w 227"/>
                <a:gd name="T53" fmla="*/ 113699336 h 217"/>
                <a:gd name="T54" fmla="*/ 1032032285 w 227"/>
                <a:gd name="T55" fmla="*/ 108754535 h 217"/>
                <a:gd name="T56" fmla="*/ 835454971 w 227"/>
                <a:gd name="T57" fmla="*/ 489399838 h 217"/>
                <a:gd name="T58" fmla="*/ 432470673 w 227"/>
                <a:gd name="T59" fmla="*/ 489399838 h 217"/>
                <a:gd name="T60" fmla="*/ 633962891 w 227"/>
                <a:gd name="T61" fmla="*/ 296605950 h 217"/>
                <a:gd name="T62" fmla="*/ 835454971 w 227"/>
                <a:gd name="T63" fmla="*/ 489399838 h 2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7"/>
                <a:gd name="T97" fmla="*/ 0 h 217"/>
                <a:gd name="T98" fmla="*/ 227 w 227"/>
                <a:gd name="T99" fmla="*/ 217 h 21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7" h="217">
                  <a:moveTo>
                    <a:pt x="35" y="90"/>
                  </a:moveTo>
                  <a:cubicBezTo>
                    <a:pt x="49" y="72"/>
                    <a:pt x="64" y="58"/>
                    <a:pt x="84" y="49"/>
                  </a:cubicBezTo>
                  <a:cubicBezTo>
                    <a:pt x="82" y="50"/>
                    <a:pt x="72" y="61"/>
                    <a:pt x="70" y="63"/>
                  </a:cubicBezTo>
                  <a:cubicBezTo>
                    <a:pt x="17" y="116"/>
                    <a:pt x="0" y="185"/>
                    <a:pt x="18" y="203"/>
                  </a:cubicBezTo>
                  <a:cubicBezTo>
                    <a:pt x="32" y="217"/>
                    <a:pt x="57" y="215"/>
                    <a:pt x="85" y="201"/>
                  </a:cubicBezTo>
                  <a:cubicBezTo>
                    <a:pt x="98" y="207"/>
                    <a:pt x="113" y="211"/>
                    <a:pt x="129" y="211"/>
                  </a:cubicBezTo>
                  <a:cubicBezTo>
                    <a:pt x="172" y="211"/>
                    <a:pt x="208" y="184"/>
                    <a:pt x="221" y="145"/>
                  </a:cubicBezTo>
                  <a:cubicBezTo>
                    <a:pt x="169" y="145"/>
                    <a:pt x="169" y="145"/>
                    <a:pt x="169" y="145"/>
                  </a:cubicBezTo>
                  <a:cubicBezTo>
                    <a:pt x="161" y="159"/>
                    <a:pt x="147" y="168"/>
                    <a:pt x="131" y="168"/>
                  </a:cubicBezTo>
                  <a:cubicBezTo>
                    <a:pt x="115" y="168"/>
                    <a:pt x="100" y="159"/>
                    <a:pt x="93" y="145"/>
                  </a:cubicBezTo>
                  <a:cubicBezTo>
                    <a:pt x="90" y="139"/>
                    <a:pt x="88" y="132"/>
                    <a:pt x="88" y="125"/>
                  </a:cubicBezTo>
                  <a:cubicBezTo>
                    <a:pt x="88" y="125"/>
                    <a:pt x="88" y="125"/>
                    <a:pt x="88" y="125"/>
                  </a:cubicBezTo>
                  <a:cubicBezTo>
                    <a:pt x="174" y="125"/>
                    <a:pt x="174" y="125"/>
                    <a:pt x="174" y="125"/>
                  </a:cubicBezTo>
                  <a:cubicBezTo>
                    <a:pt x="226" y="125"/>
                    <a:pt x="226" y="125"/>
                    <a:pt x="226" y="125"/>
                  </a:cubicBezTo>
                  <a:cubicBezTo>
                    <a:pt x="227" y="121"/>
                    <a:pt x="227" y="117"/>
                    <a:pt x="227" y="114"/>
                  </a:cubicBezTo>
                  <a:cubicBezTo>
                    <a:pt x="227" y="96"/>
                    <a:pt x="222" y="79"/>
                    <a:pt x="214" y="65"/>
                  </a:cubicBezTo>
                  <a:cubicBezTo>
                    <a:pt x="222" y="42"/>
                    <a:pt x="222" y="22"/>
                    <a:pt x="210" y="11"/>
                  </a:cubicBezTo>
                  <a:cubicBezTo>
                    <a:pt x="199" y="0"/>
                    <a:pt x="170" y="2"/>
                    <a:pt x="137" y="16"/>
                  </a:cubicBezTo>
                  <a:cubicBezTo>
                    <a:pt x="134" y="16"/>
                    <a:pt x="132" y="16"/>
                    <a:pt x="129" y="16"/>
                  </a:cubicBezTo>
                  <a:cubicBezTo>
                    <a:pt x="84" y="16"/>
                    <a:pt x="45" y="48"/>
                    <a:pt x="35" y="90"/>
                  </a:cubicBezTo>
                  <a:close/>
                  <a:moveTo>
                    <a:pt x="32" y="200"/>
                  </a:moveTo>
                  <a:cubicBezTo>
                    <a:pt x="22" y="190"/>
                    <a:pt x="25" y="170"/>
                    <a:pt x="37" y="146"/>
                  </a:cubicBezTo>
                  <a:cubicBezTo>
                    <a:pt x="45" y="168"/>
                    <a:pt x="60" y="186"/>
                    <a:pt x="79" y="197"/>
                  </a:cubicBezTo>
                  <a:cubicBezTo>
                    <a:pt x="58" y="207"/>
                    <a:pt x="40" y="208"/>
                    <a:pt x="32" y="200"/>
                  </a:cubicBezTo>
                  <a:close/>
                  <a:moveTo>
                    <a:pt x="210" y="22"/>
                  </a:moveTo>
                  <a:cubicBezTo>
                    <a:pt x="217" y="29"/>
                    <a:pt x="217" y="43"/>
                    <a:pt x="211" y="60"/>
                  </a:cubicBezTo>
                  <a:cubicBezTo>
                    <a:pt x="200" y="44"/>
                    <a:pt x="184" y="31"/>
                    <a:pt x="165" y="23"/>
                  </a:cubicBezTo>
                  <a:cubicBezTo>
                    <a:pt x="185" y="15"/>
                    <a:pt x="202" y="13"/>
                    <a:pt x="210" y="22"/>
                  </a:cubicBezTo>
                  <a:close/>
                  <a:moveTo>
                    <a:pt x="170" y="99"/>
                  </a:moveTo>
                  <a:cubicBezTo>
                    <a:pt x="88" y="99"/>
                    <a:pt x="88" y="99"/>
                    <a:pt x="88" y="99"/>
                  </a:cubicBezTo>
                  <a:cubicBezTo>
                    <a:pt x="89" y="78"/>
                    <a:pt x="107" y="60"/>
                    <a:pt x="129" y="60"/>
                  </a:cubicBezTo>
                  <a:cubicBezTo>
                    <a:pt x="151" y="60"/>
                    <a:pt x="169" y="78"/>
                    <a:pt x="170" y="99"/>
                  </a:cubicBezTo>
                  <a:close/>
                </a:path>
              </a:pathLst>
            </a:custGeom>
            <a:solidFill>
              <a:schemeClr val="bg1"/>
            </a:solidFill>
            <a:ln w="9525">
              <a:noFill/>
              <a:round/>
              <a:headEnd/>
              <a:tailEnd/>
            </a:ln>
          </p:spPr>
          <p:txBody>
            <a:bodyPr/>
            <a:lstStyle/>
            <a:p>
              <a:pPr>
                <a:defRPr/>
              </a:pPr>
              <a:endParaRPr lang="zh-CN" altLang="en-US"/>
            </a:p>
          </p:txBody>
        </p:sp>
      </p:grpSp>
      <p:sp>
        <p:nvSpPr>
          <p:cNvPr id="61" name="文本框 55"/>
          <p:cNvSpPr txBox="1">
            <a:spLocks noChangeArrowheads="1"/>
          </p:cNvSpPr>
          <p:nvPr/>
        </p:nvSpPr>
        <p:spPr bwMode="auto">
          <a:xfrm>
            <a:off x="2363788" y="2011363"/>
            <a:ext cx="3222625" cy="984250"/>
          </a:xfrm>
          <a:prstGeom prst="rect">
            <a:avLst/>
          </a:prstGeom>
          <a:noFill/>
          <a:ln w="9525">
            <a:noFill/>
            <a:miter lim="800000"/>
            <a:headEnd/>
            <a:tailEnd/>
          </a:ln>
        </p:spPr>
        <p:txBody>
          <a:bodyPr lIns="91438" tIns="45719" rIns="91438" bIns="45719">
            <a:spAutoFit/>
          </a:bodyPr>
          <a:lstStyle/>
          <a:p>
            <a:pPr defTabSz="912813">
              <a:defRPr/>
            </a:pPr>
            <a:r>
              <a:rPr lang="en-US" altLang="zh-CN" sz="1900" b="1" dirty="0">
                <a:solidFill>
                  <a:schemeClr val="tx1">
                    <a:lumMod val="65000"/>
                    <a:lumOff val="35000"/>
                  </a:schemeClr>
                </a:solidFill>
                <a:latin typeface="微软雅黑" pitchFamily="34" charset="-122"/>
                <a:ea typeface="微软雅黑" pitchFamily="34" charset="-122"/>
              </a:rPr>
              <a:t>Add Your Title</a:t>
            </a:r>
          </a:p>
          <a:p>
            <a:pPr defTabSz="912813">
              <a:defRPr/>
            </a:pPr>
            <a:endParaRPr lang="en-US" altLang="zh-CN" sz="300" b="1" dirty="0">
              <a:solidFill>
                <a:srgbClr val="7F7F7F"/>
              </a:solidFill>
              <a:latin typeface="微软雅黑" pitchFamily="34" charset="-122"/>
              <a:ea typeface="微软雅黑" pitchFamily="34" charset="-122"/>
            </a:endParaRPr>
          </a:p>
          <a:p>
            <a:pPr defTabSz="912813">
              <a:defRPr/>
            </a:pPr>
            <a:r>
              <a:rPr lang="en-US" altLang="zh-CN" sz="1200" dirty="0">
                <a:solidFill>
                  <a:srgbClr val="666666"/>
                </a:solidFill>
                <a:latin typeface="Century Gothic"/>
              </a:rPr>
              <a:t>click to add subtitle click to add subtitle click to add subtitle click to add subtitle click to add subtitle</a:t>
            </a:r>
            <a:endParaRPr lang="zh-CN" altLang="en-US" sz="1200" dirty="0">
              <a:solidFill>
                <a:srgbClr val="666666"/>
              </a:solidFill>
              <a:latin typeface="Century Gothic"/>
            </a:endParaRPr>
          </a:p>
        </p:txBody>
      </p:sp>
      <p:sp>
        <p:nvSpPr>
          <p:cNvPr id="62" name="文本框 55"/>
          <p:cNvSpPr txBox="1">
            <a:spLocks noChangeArrowheads="1"/>
          </p:cNvSpPr>
          <p:nvPr/>
        </p:nvSpPr>
        <p:spPr bwMode="auto">
          <a:xfrm>
            <a:off x="2363788" y="4165600"/>
            <a:ext cx="3222625" cy="984250"/>
          </a:xfrm>
          <a:prstGeom prst="rect">
            <a:avLst/>
          </a:prstGeom>
          <a:noFill/>
          <a:ln w="9525">
            <a:noFill/>
            <a:miter lim="800000"/>
            <a:headEnd/>
            <a:tailEnd/>
          </a:ln>
        </p:spPr>
        <p:txBody>
          <a:bodyPr lIns="91438" tIns="45719" rIns="91438" bIns="45719">
            <a:spAutoFit/>
          </a:bodyPr>
          <a:lstStyle/>
          <a:p>
            <a:pPr defTabSz="912813">
              <a:defRPr/>
            </a:pPr>
            <a:r>
              <a:rPr lang="en-US" altLang="zh-CN" sz="1900" b="1" dirty="0">
                <a:solidFill>
                  <a:schemeClr val="tx1">
                    <a:lumMod val="65000"/>
                    <a:lumOff val="35000"/>
                  </a:schemeClr>
                </a:solidFill>
                <a:latin typeface="微软雅黑" pitchFamily="34" charset="-122"/>
                <a:ea typeface="微软雅黑" pitchFamily="34" charset="-122"/>
              </a:rPr>
              <a:t>Add Your Title</a:t>
            </a:r>
          </a:p>
          <a:p>
            <a:pPr defTabSz="912813">
              <a:defRPr/>
            </a:pPr>
            <a:endParaRPr lang="en-US" altLang="zh-CN" sz="300" b="1" dirty="0">
              <a:solidFill>
                <a:srgbClr val="B80000"/>
              </a:solidFill>
              <a:latin typeface="微软雅黑" pitchFamily="34" charset="-122"/>
              <a:ea typeface="微软雅黑" pitchFamily="34" charset="-122"/>
            </a:endParaRPr>
          </a:p>
          <a:p>
            <a:pPr defTabSz="912813">
              <a:defRPr/>
            </a:pPr>
            <a:r>
              <a:rPr lang="en-US" altLang="zh-CN" sz="1200" dirty="0">
                <a:solidFill>
                  <a:srgbClr val="666666"/>
                </a:solidFill>
                <a:latin typeface="Century Gothic"/>
              </a:rPr>
              <a:t>click to add subtitle click to add subtitle click to add subtitle click to add subtitle click to add subtitle</a:t>
            </a:r>
            <a:endParaRPr lang="zh-CN" altLang="en-US" sz="1200" dirty="0">
              <a:solidFill>
                <a:srgbClr val="666666"/>
              </a:solidFill>
              <a:latin typeface="Century Gothic"/>
            </a:endParaRPr>
          </a:p>
        </p:txBody>
      </p:sp>
      <p:sp>
        <p:nvSpPr>
          <p:cNvPr id="63" name="文本框 55"/>
          <p:cNvSpPr txBox="1">
            <a:spLocks noChangeArrowheads="1"/>
          </p:cNvSpPr>
          <p:nvPr/>
        </p:nvSpPr>
        <p:spPr bwMode="auto">
          <a:xfrm>
            <a:off x="7535863" y="2011363"/>
            <a:ext cx="3221037" cy="984250"/>
          </a:xfrm>
          <a:prstGeom prst="rect">
            <a:avLst/>
          </a:prstGeom>
          <a:noFill/>
          <a:ln w="9525">
            <a:noFill/>
            <a:miter lim="800000"/>
            <a:headEnd/>
            <a:tailEnd/>
          </a:ln>
        </p:spPr>
        <p:txBody>
          <a:bodyPr lIns="91438" tIns="45719" rIns="91438" bIns="45719">
            <a:spAutoFit/>
          </a:bodyPr>
          <a:lstStyle/>
          <a:p>
            <a:pPr defTabSz="912813">
              <a:defRPr/>
            </a:pPr>
            <a:r>
              <a:rPr lang="en-US" altLang="zh-CN" sz="1900" b="1" dirty="0">
                <a:solidFill>
                  <a:schemeClr val="tx1">
                    <a:lumMod val="65000"/>
                    <a:lumOff val="35000"/>
                  </a:schemeClr>
                </a:solidFill>
                <a:latin typeface="微软雅黑" pitchFamily="34" charset="-122"/>
                <a:ea typeface="微软雅黑" pitchFamily="34" charset="-122"/>
              </a:rPr>
              <a:t>Add Your Title</a:t>
            </a:r>
          </a:p>
          <a:p>
            <a:pPr defTabSz="912813">
              <a:defRPr/>
            </a:pPr>
            <a:endParaRPr lang="en-US" altLang="zh-CN" sz="300" b="1" dirty="0">
              <a:solidFill>
                <a:schemeClr val="accent1"/>
              </a:solidFill>
              <a:latin typeface="Century Gothic"/>
            </a:endParaRPr>
          </a:p>
          <a:p>
            <a:pPr defTabSz="912813">
              <a:defRPr/>
            </a:pPr>
            <a:r>
              <a:rPr lang="en-US" altLang="zh-CN" sz="1200" dirty="0">
                <a:solidFill>
                  <a:srgbClr val="666666"/>
                </a:solidFill>
                <a:latin typeface="Century Gothic"/>
              </a:rPr>
              <a:t>click to add subtitle click to add subtitle click to add subtitle click to add subtitle click to add subtitle</a:t>
            </a:r>
            <a:endParaRPr lang="zh-CN" altLang="en-US" sz="1200" dirty="0">
              <a:solidFill>
                <a:srgbClr val="666666"/>
              </a:solidFill>
              <a:latin typeface="Century Gothic"/>
            </a:endParaRPr>
          </a:p>
        </p:txBody>
      </p:sp>
      <p:sp>
        <p:nvSpPr>
          <p:cNvPr id="64" name="文本框 55"/>
          <p:cNvSpPr txBox="1">
            <a:spLocks noChangeArrowheads="1"/>
          </p:cNvSpPr>
          <p:nvPr/>
        </p:nvSpPr>
        <p:spPr bwMode="auto">
          <a:xfrm>
            <a:off x="7535863" y="4165600"/>
            <a:ext cx="3221037" cy="984250"/>
          </a:xfrm>
          <a:prstGeom prst="rect">
            <a:avLst/>
          </a:prstGeom>
          <a:noFill/>
          <a:ln w="9525">
            <a:noFill/>
            <a:miter lim="800000"/>
            <a:headEnd/>
            <a:tailEnd/>
          </a:ln>
        </p:spPr>
        <p:txBody>
          <a:bodyPr lIns="91438" tIns="45719" rIns="91438" bIns="45719">
            <a:spAutoFit/>
          </a:bodyPr>
          <a:lstStyle/>
          <a:p>
            <a:pPr defTabSz="912813">
              <a:defRPr/>
            </a:pPr>
            <a:r>
              <a:rPr lang="en-US" altLang="zh-CN" sz="1900" b="1" dirty="0">
                <a:solidFill>
                  <a:schemeClr val="tx1">
                    <a:lumMod val="65000"/>
                    <a:lumOff val="35000"/>
                  </a:schemeClr>
                </a:solidFill>
                <a:latin typeface="微软雅黑" pitchFamily="34" charset="-122"/>
                <a:ea typeface="微软雅黑" pitchFamily="34" charset="-122"/>
              </a:rPr>
              <a:t>Add Your Title</a:t>
            </a:r>
          </a:p>
          <a:p>
            <a:pPr defTabSz="912813">
              <a:defRPr/>
            </a:pPr>
            <a:endParaRPr lang="en-US" altLang="zh-CN" sz="300" b="1" dirty="0">
              <a:solidFill>
                <a:srgbClr val="7F7F7F"/>
              </a:solidFill>
              <a:latin typeface="Century Gothic"/>
            </a:endParaRPr>
          </a:p>
          <a:p>
            <a:pPr defTabSz="912813">
              <a:defRPr/>
            </a:pPr>
            <a:r>
              <a:rPr lang="en-US" altLang="zh-CN" sz="1200" dirty="0">
                <a:solidFill>
                  <a:srgbClr val="666666"/>
                </a:solidFill>
                <a:latin typeface="Century Gothic"/>
              </a:rPr>
              <a:t>click to add subtitle click to add subtitle click to add subtitle click to add subtitle click to add subtitle</a:t>
            </a:r>
            <a:endParaRPr lang="zh-CN" altLang="en-US" sz="1200" dirty="0">
              <a:solidFill>
                <a:srgbClr val="666666"/>
              </a:solidFill>
              <a:latin typeface="Century Gothic"/>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left)">
                                      <p:cBhvr>
                                        <p:cTn id="13" dur="500"/>
                                        <p:tgtEl>
                                          <p:spTgt spid="61"/>
                                        </p:tgtEl>
                                      </p:cBhvr>
                                    </p:animEffect>
                                  </p:childTnLst>
                                </p:cTn>
                              </p:par>
                            </p:childTnLst>
                          </p:cTn>
                        </p:par>
                        <p:par>
                          <p:cTn id="14" fill="hold" nodeType="afterGroup">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nodeType="afterGroup">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nodeType="afterGroup">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nodeType="afterGroup">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left)">
                                      <p:cBhvr>
                                        <p:cTn id="33" dur="500"/>
                                        <p:tgtEl>
                                          <p:spTgt spid="62"/>
                                        </p:tgtEl>
                                      </p:cBhvr>
                                    </p:animEffect>
                                  </p:childTnLst>
                                </p:cTn>
                              </p:par>
                            </p:childTnLst>
                          </p:cTn>
                        </p:par>
                        <p:par>
                          <p:cTn id="34" fill="hold" nodeType="afterGroup">
                            <p:stCondLst>
                              <p:cond delay="3000"/>
                            </p:stCondLst>
                            <p:childTnLst>
                              <p:par>
                                <p:cTn id="35" presetID="53" presetClass="entr" presetSubtype="16"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nodeType="afterGroup">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2497138" y="1647825"/>
            <a:ext cx="265112"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6" name="Freeform 7"/>
          <p:cNvSpPr>
            <a:spLocks/>
          </p:cNvSpPr>
          <p:nvPr/>
        </p:nvSpPr>
        <p:spPr bwMode="auto">
          <a:xfrm>
            <a:off x="2497138" y="2771775"/>
            <a:ext cx="265112" cy="496888"/>
          </a:xfrm>
          <a:custGeom>
            <a:avLst/>
            <a:gdLst>
              <a:gd name="T0" fmla="*/ 2147483647 w 68"/>
              <a:gd name="T1" fmla="*/ 0 h 128"/>
              <a:gd name="T2" fmla="*/ 2147483647 w 68"/>
              <a:gd name="T3" fmla="*/ 0 h 128"/>
              <a:gd name="T4" fmla="*/ 2147483647 w 68"/>
              <a:gd name="T5" fmla="*/ 2147483647 h 128"/>
              <a:gd name="T6" fmla="*/ 2147483647 w 68"/>
              <a:gd name="T7" fmla="*/ 2147483647 h 128"/>
              <a:gd name="T8" fmla="*/ 0 w 68"/>
              <a:gd name="T9" fmla="*/ 2147483647 h 128"/>
              <a:gd name="T10" fmla="*/ 0 w 68"/>
              <a:gd name="T11" fmla="*/ 2147483647 h 128"/>
              <a:gd name="T12" fmla="*/ 2147483647 w 68"/>
              <a:gd name="T13" fmla="*/ 0 h 128"/>
              <a:gd name="T14" fmla="*/ 0 60000 65536"/>
              <a:gd name="T15" fmla="*/ 0 60000 65536"/>
              <a:gd name="T16" fmla="*/ 0 60000 65536"/>
              <a:gd name="T17" fmla="*/ 0 60000 65536"/>
              <a:gd name="T18" fmla="*/ 0 60000 65536"/>
              <a:gd name="T19" fmla="*/ 0 60000 65536"/>
              <a:gd name="T20" fmla="*/ 0 60000 65536"/>
              <a:gd name="T21" fmla="*/ 0 w 68"/>
              <a:gd name="T22" fmla="*/ 0 h 128"/>
              <a:gd name="T23" fmla="*/ 68 w 68"/>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7" name="Freeform 8"/>
          <p:cNvSpPr>
            <a:spLocks/>
          </p:cNvSpPr>
          <p:nvPr/>
        </p:nvSpPr>
        <p:spPr bwMode="auto">
          <a:xfrm>
            <a:off x="2835275"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8" name="Freeform 9"/>
          <p:cNvSpPr>
            <a:spLocks/>
          </p:cNvSpPr>
          <p:nvPr/>
        </p:nvSpPr>
        <p:spPr bwMode="auto">
          <a:xfrm>
            <a:off x="3175000"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9" name="Freeform 10"/>
          <p:cNvSpPr>
            <a:spLocks/>
          </p:cNvSpPr>
          <p:nvPr/>
        </p:nvSpPr>
        <p:spPr bwMode="auto">
          <a:xfrm>
            <a:off x="3514725" y="1647825"/>
            <a:ext cx="265113" cy="1620838"/>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10" name="Freeform 11"/>
          <p:cNvSpPr>
            <a:spLocks/>
          </p:cNvSpPr>
          <p:nvPr/>
        </p:nvSpPr>
        <p:spPr bwMode="auto">
          <a:xfrm>
            <a:off x="2835275" y="2433638"/>
            <a:ext cx="265113" cy="835025"/>
          </a:xfrm>
          <a:custGeom>
            <a:avLst/>
            <a:gdLst>
              <a:gd name="T0" fmla="*/ 2147483647 w 68"/>
              <a:gd name="T1" fmla="*/ 0 h 215"/>
              <a:gd name="T2" fmla="*/ 2147483647 w 68"/>
              <a:gd name="T3" fmla="*/ 0 h 215"/>
              <a:gd name="T4" fmla="*/ 2147483647 w 68"/>
              <a:gd name="T5" fmla="*/ 2147483647 h 215"/>
              <a:gd name="T6" fmla="*/ 2147483647 w 68"/>
              <a:gd name="T7" fmla="*/ 2147483647 h 215"/>
              <a:gd name="T8" fmla="*/ 0 w 68"/>
              <a:gd name="T9" fmla="*/ 2147483647 h 215"/>
              <a:gd name="T10" fmla="*/ 0 w 68"/>
              <a:gd name="T11" fmla="*/ 2147483647 h 215"/>
              <a:gd name="T12" fmla="*/ 2147483647 w 68"/>
              <a:gd name="T13" fmla="*/ 0 h 215"/>
              <a:gd name="T14" fmla="*/ 0 60000 65536"/>
              <a:gd name="T15" fmla="*/ 0 60000 65536"/>
              <a:gd name="T16" fmla="*/ 0 60000 65536"/>
              <a:gd name="T17" fmla="*/ 0 60000 65536"/>
              <a:gd name="T18" fmla="*/ 0 60000 65536"/>
              <a:gd name="T19" fmla="*/ 0 60000 65536"/>
              <a:gd name="T20" fmla="*/ 0 60000 65536"/>
              <a:gd name="T21" fmla="*/ 0 w 68"/>
              <a:gd name="T22" fmla="*/ 0 h 215"/>
              <a:gd name="T23" fmla="*/ 68 w 68"/>
              <a:gd name="T24" fmla="*/ 215 h 2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11" name="Freeform 12"/>
          <p:cNvSpPr>
            <a:spLocks/>
          </p:cNvSpPr>
          <p:nvPr/>
        </p:nvSpPr>
        <p:spPr bwMode="auto">
          <a:xfrm>
            <a:off x="3175000" y="2082800"/>
            <a:ext cx="265113" cy="1185863"/>
          </a:xfrm>
          <a:custGeom>
            <a:avLst/>
            <a:gdLst>
              <a:gd name="T0" fmla="*/ 2147483647 w 68"/>
              <a:gd name="T1" fmla="*/ 0 h 305"/>
              <a:gd name="T2" fmla="*/ 2147483647 w 68"/>
              <a:gd name="T3" fmla="*/ 0 h 305"/>
              <a:gd name="T4" fmla="*/ 2147483647 w 68"/>
              <a:gd name="T5" fmla="*/ 2147483647 h 305"/>
              <a:gd name="T6" fmla="*/ 2147483647 w 68"/>
              <a:gd name="T7" fmla="*/ 2147483647 h 305"/>
              <a:gd name="T8" fmla="*/ 2147483647 w 68"/>
              <a:gd name="T9" fmla="*/ 2147483647 h 305"/>
              <a:gd name="T10" fmla="*/ 0 w 68"/>
              <a:gd name="T11" fmla="*/ 2147483647 h 305"/>
              <a:gd name="T12" fmla="*/ 0 w 68"/>
              <a:gd name="T13" fmla="*/ 2147483647 h 305"/>
              <a:gd name="T14" fmla="*/ 0 w 68"/>
              <a:gd name="T15" fmla="*/ 2147483647 h 305"/>
              <a:gd name="T16" fmla="*/ 2147483647 w 68"/>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05"/>
              <a:gd name="T29" fmla="*/ 68 w 68"/>
              <a:gd name="T30" fmla="*/ 305 h 3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12" name="Freeform 13"/>
          <p:cNvSpPr>
            <a:spLocks/>
          </p:cNvSpPr>
          <p:nvPr/>
        </p:nvSpPr>
        <p:spPr bwMode="auto">
          <a:xfrm>
            <a:off x="3514725" y="1854200"/>
            <a:ext cx="265113" cy="1414463"/>
          </a:xfrm>
          <a:custGeom>
            <a:avLst/>
            <a:gdLst>
              <a:gd name="T0" fmla="*/ 2147483647 w 68"/>
              <a:gd name="T1" fmla="*/ 0 h 364"/>
              <a:gd name="T2" fmla="*/ 2147483647 w 68"/>
              <a:gd name="T3" fmla="*/ 0 h 364"/>
              <a:gd name="T4" fmla="*/ 2147483647 w 68"/>
              <a:gd name="T5" fmla="*/ 2147483647 h 364"/>
              <a:gd name="T6" fmla="*/ 2147483647 w 68"/>
              <a:gd name="T7" fmla="*/ 2147483647 h 364"/>
              <a:gd name="T8" fmla="*/ 2147483647 w 68"/>
              <a:gd name="T9" fmla="*/ 2147483647 h 364"/>
              <a:gd name="T10" fmla="*/ 0 w 68"/>
              <a:gd name="T11" fmla="*/ 2147483647 h 364"/>
              <a:gd name="T12" fmla="*/ 0 w 68"/>
              <a:gd name="T13" fmla="*/ 2147483647 h 364"/>
              <a:gd name="T14" fmla="*/ 0 w 68"/>
              <a:gd name="T15" fmla="*/ 2147483647 h 364"/>
              <a:gd name="T16" fmla="*/ 2147483647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4"/>
              <a:gd name="T29" fmla="*/ 68 w 68"/>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13" name="Freeform 14"/>
          <p:cNvSpPr>
            <a:spLocks/>
          </p:cNvSpPr>
          <p:nvPr/>
        </p:nvSpPr>
        <p:spPr bwMode="auto">
          <a:xfrm>
            <a:off x="4560888" y="1647825"/>
            <a:ext cx="265112"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14" name="Freeform 15"/>
          <p:cNvSpPr>
            <a:spLocks/>
          </p:cNvSpPr>
          <p:nvPr/>
        </p:nvSpPr>
        <p:spPr bwMode="auto">
          <a:xfrm>
            <a:off x="4899025"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15" name="Freeform 16"/>
          <p:cNvSpPr>
            <a:spLocks/>
          </p:cNvSpPr>
          <p:nvPr/>
        </p:nvSpPr>
        <p:spPr bwMode="auto">
          <a:xfrm>
            <a:off x="5238750"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16" name="Freeform 17"/>
          <p:cNvSpPr>
            <a:spLocks/>
          </p:cNvSpPr>
          <p:nvPr/>
        </p:nvSpPr>
        <p:spPr bwMode="auto">
          <a:xfrm>
            <a:off x="5576888"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17" name="Freeform 18"/>
          <p:cNvSpPr>
            <a:spLocks/>
          </p:cNvSpPr>
          <p:nvPr/>
        </p:nvSpPr>
        <p:spPr bwMode="auto">
          <a:xfrm>
            <a:off x="4560888" y="3028950"/>
            <a:ext cx="265112" cy="239713"/>
          </a:xfrm>
          <a:custGeom>
            <a:avLst/>
            <a:gdLst>
              <a:gd name="T0" fmla="*/ 2147483647 w 68"/>
              <a:gd name="T1" fmla="*/ 0 h 62"/>
              <a:gd name="T2" fmla="*/ 2147483647 w 68"/>
              <a:gd name="T3" fmla="*/ 0 h 62"/>
              <a:gd name="T4" fmla="*/ 2147483647 w 68"/>
              <a:gd name="T5" fmla="*/ 2147483647 h 62"/>
              <a:gd name="T6" fmla="*/ 2147483647 w 68"/>
              <a:gd name="T7" fmla="*/ 2147483647 h 62"/>
              <a:gd name="T8" fmla="*/ 0 w 68"/>
              <a:gd name="T9" fmla="*/ 2147483647 h 62"/>
              <a:gd name="T10" fmla="*/ 0 w 68"/>
              <a:gd name="T11" fmla="*/ 2147483647 h 62"/>
              <a:gd name="T12" fmla="*/ 2147483647 w 68"/>
              <a:gd name="T13" fmla="*/ 0 h 62"/>
              <a:gd name="T14" fmla="*/ 0 60000 65536"/>
              <a:gd name="T15" fmla="*/ 0 60000 65536"/>
              <a:gd name="T16" fmla="*/ 0 60000 65536"/>
              <a:gd name="T17" fmla="*/ 0 60000 65536"/>
              <a:gd name="T18" fmla="*/ 0 60000 65536"/>
              <a:gd name="T19" fmla="*/ 0 60000 65536"/>
              <a:gd name="T20" fmla="*/ 0 60000 65536"/>
              <a:gd name="T21" fmla="*/ 0 w 68"/>
              <a:gd name="T22" fmla="*/ 0 h 62"/>
              <a:gd name="T23" fmla="*/ 68 w 68"/>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18" name="Freeform 19"/>
          <p:cNvSpPr>
            <a:spLocks/>
          </p:cNvSpPr>
          <p:nvPr/>
        </p:nvSpPr>
        <p:spPr bwMode="auto">
          <a:xfrm>
            <a:off x="4899025" y="2439988"/>
            <a:ext cx="266700" cy="828675"/>
          </a:xfrm>
          <a:custGeom>
            <a:avLst/>
            <a:gdLst>
              <a:gd name="T0" fmla="*/ 2147483647 w 68"/>
              <a:gd name="T1" fmla="*/ 0 h 213"/>
              <a:gd name="T2" fmla="*/ 2147483647 w 68"/>
              <a:gd name="T3" fmla="*/ 0 h 213"/>
              <a:gd name="T4" fmla="*/ 2147483647 w 68"/>
              <a:gd name="T5" fmla="*/ 2147483647 h 213"/>
              <a:gd name="T6" fmla="*/ 2147483647 w 68"/>
              <a:gd name="T7" fmla="*/ 2147483647 h 213"/>
              <a:gd name="T8" fmla="*/ 0 w 68"/>
              <a:gd name="T9" fmla="*/ 2147483647 h 213"/>
              <a:gd name="T10" fmla="*/ 0 w 68"/>
              <a:gd name="T11" fmla="*/ 2147483647 h 213"/>
              <a:gd name="T12" fmla="*/ 2147483647 w 68"/>
              <a:gd name="T13" fmla="*/ 0 h 213"/>
              <a:gd name="T14" fmla="*/ 0 60000 65536"/>
              <a:gd name="T15" fmla="*/ 0 60000 65536"/>
              <a:gd name="T16" fmla="*/ 0 60000 65536"/>
              <a:gd name="T17" fmla="*/ 0 60000 65536"/>
              <a:gd name="T18" fmla="*/ 0 60000 65536"/>
              <a:gd name="T19" fmla="*/ 0 60000 65536"/>
              <a:gd name="T20" fmla="*/ 0 60000 65536"/>
              <a:gd name="T21" fmla="*/ 0 w 68"/>
              <a:gd name="T22" fmla="*/ 0 h 213"/>
              <a:gd name="T23" fmla="*/ 68 w 68"/>
              <a:gd name="T24" fmla="*/ 213 h 2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19" name="Freeform 20"/>
          <p:cNvSpPr>
            <a:spLocks/>
          </p:cNvSpPr>
          <p:nvPr/>
        </p:nvSpPr>
        <p:spPr bwMode="auto">
          <a:xfrm>
            <a:off x="5238750" y="1854200"/>
            <a:ext cx="265113" cy="1414463"/>
          </a:xfrm>
          <a:custGeom>
            <a:avLst/>
            <a:gdLst>
              <a:gd name="T0" fmla="*/ 2147483647 w 68"/>
              <a:gd name="T1" fmla="*/ 0 h 364"/>
              <a:gd name="T2" fmla="*/ 2147483647 w 68"/>
              <a:gd name="T3" fmla="*/ 0 h 364"/>
              <a:gd name="T4" fmla="*/ 2147483647 w 68"/>
              <a:gd name="T5" fmla="*/ 2147483647 h 364"/>
              <a:gd name="T6" fmla="*/ 2147483647 w 68"/>
              <a:gd name="T7" fmla="*/ 2147483647 h 364"/>
              <a:gd name="T8" fmla="*/ 2147483647 w 68"/>
              <a:gd name="T9" fmla="*/ 2147483647 h 364"/>
              <a:gd name="T10" fmla="*/ 0 w 68"/>
              <a:gd name="T11" fmla="*/ 2147483647 h 364"/>
              <a:gd name="T12" fmla="*/ 0 w 68"/>
              <a:gd name="T13" fmla="*/ 2147483647 h 364"/>
              <a:gd name="T14" fmla="*/ 0 w 68"/>
              <a:gd name="T15" fmla="*/ 2147483647 h 364"/>
              <a:gd name="T16" fmla="*/ 2147483647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4"/>
              <a:gd name="T29" fmla="*/ 68 w 68"/>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20" name="Freeform 21"/>
          <p:cNvSpPr>
            <a:spLocks/>
          </p:cNvSpPr>
          <p:nvPr/>
        </p:nvSpPr>
        <p:spPr bwMode="auto">
          <a:xfrm>
            <a:off x="5576888" y="2646363"/>
            <a:ext cx="266700" cy="622300"/>
          </a:xfrm>
          <a:custGeom>
            <a:avLst/>
            <a:gdLst>
              <a:gd name="T0" fmla="*/ 2147483647 w 68"/>
              <a:gd name="T1" fmla="*/ 0 h 160"/>
              <a:gd name="T2" fmla="*/ 2147483647 w 68"/>
              <a:gd name="T3" fmla="*/ 0 h 160"/>
              <a:gd name="T4" fmla="*/ 2147483647 w 68"/>
              <a:gd name="T5" fmla="*/ 2147483647 h 160"/>
              <a:gd name="T6" fmla="*/ 2147483647 w 68"/>
              <a:gd name="T7" fmla="*/ 2147483647 h 160"/>
              <a:gd name="T8" fmla="*/ 0 w 68"/>
              <a:gd name="T9" fmla="*/ 2147483647 h 160"/>
              <a:gd name="T10" fmla="*/ 0 w 68"/>
              <a:gd name="T11" fmla="*/ 2147483647 h 160"/>
              <a:gd name="T12" fmla="*/ 2147483647 w 68"/>
              <a:gd name="T13" fmla="*/ 0 h 160"/>
              <a:gd name="T14" fmla="*/ 0 60000 65536"/>
              <a:gd name="T15" fmla="*/ 0 60000 65536"/>
              <a:gd name="T16" fmla="*/ 0 60000 65536"/>
              <a:gd name="T17" fmla="*/ 0 60000 65536"/>
              <a:gd name="T18" fmla="*/ 0 60000 65536"/>
              <a:gd name="T19" fmla="*/ 0 60000 65536"/>
              <a:gd name="T20" fmla="*/ 0 60000 65536"/>
              <a:gd name="T21" fmla="*/ 0 w 68"/>
              <a:gd name="T22" fmla="*/ 0 h 160"/>
              <a:gd name="T23" fmla="*/ 68 w 68"/>
              <a:gd name="T24" fmla="*/ 160 h 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21" name="Freeform 22"/>
          <p:cNvSpPr>
            <a:spLocks/>
          </p:cNvSpPr>
          <p:nvPr/>
        </p:nvSpPr>
        <p:spPr bwMode="auto">
          <a:xfrm>
            <a:off x="6623050"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22" name="Freeform 23"/>
          <p:cNvSpPr>
            <a:spLocks/>
          </p:cNvSpPr>
          <p:nvPr/>
        </p:nvSpPr>
        <p:spPr bwMode="auto">
          <a:xfrm>
            <a:off x="6962775"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23" name="Freeform 24"/>
          <p:cNvSpPr>
            <a:spLocks/>
          </p:cNvSpPr>
          <p:nvPr/>
        </p:nvSpPr>
        <p:spPr bwMode="auto">
          <a:xfrm>
            <a:off x="7302500"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24" name="Freeform 25"/>
          <p:cNvSpPr>
            <a:spLocks/>
          </p:cNvSpPr>
          <p:nvPr/>
        </p:nvSpPr>
        <p:spPr bwMode="auto">
          <a:xfrm>
            <a:off x="7640638"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25" name="Freeform 26"/>
          <p:cNvSpPr>
            <a:spLocks/>
          </p:cNvSpPr>
          <p:nvPr/>
        </p:nvSpPr>
        <p:spPr bwMode="auto">
          <a:xfrm>
            <a:off x="7640638" y="1846263"/>
            <a:ext cx="266700" cy="1422400"/>
          </a:xfrm>
          <a:custGeom>
            <a:avLst/>
            <a:gdLst>
              <a:gd name="T0" fmla="*/ 2147483647 w 68"/>
              <a:gd name="T1" fmla="*/ 0 h 366"/>
              <a:gd name="T2" fmla="*/ 2147483647 w 68"/>
              <a:gd name="T3" fmla="*/ 0 h 366"/>
              <a:gd name="T4" fmla="*/ 2147483647 w 68"/>
              <a:gd name="T5" fmla="*/ 2147483647 h 366"/>
              <a:gd name="T6" fmla="*/ 2147483647 w 68"/>
              <a:gd name="T7" fmla="*/ 2147483647 h 366"/>
              <a:gd name="T8" fmla="*/ 2147483647 w 68"/>
              <a:gd name="T9" fmla="*/ 2147483647 h 366"/>
              <a:gd name="T10" fmla="*/ 0 w 68"/>
              <a:gd name="T11" fmla="*/ 2147483647 h 366"/>
              <a:gd name="T12" fmla="*/ 0 w 68"/>
              <a:gd name="T13" fmla="*/ 2147483647 h 366"/>
              <a:gd name="T14" fmla="*/ 0 w 68"/>
              <a:gd name="T15" fmla="*/ 2147483647 h 366"/>
              <a:gd name="T16" fmla="*/ 2147483647 w 68"/>
              <a:gd name="T17" fmla="*/ 0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6"/>
              <a:gd name="T29" fmla="*/ 68 w 68"/>
              <a:gd name="T30" fmla="*/ 366 h 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26" name="Freeform 27"/>
          <p:cNvSpPr>
            <a:spLocks/>
          </p:cNvSpPr>
          <p:nvPr/>
        </p:nvSpPr>
        <p:spPr bwMode="auto">
          <a:xfrm>
            <a:off x="7302500" y="2109788"/>
            <a:ext cx="265113" cy="1158875"/>
          </a:xfrm>
          <a:custGeom>
            <a:avLst/>
            <a:gdLst>
              <a:gd name="T0" fmla="*/ 2147483647 w 68"/>
              <a:gd name="T1" fmla="*/ 0 h 298"/>
              <a:gd name="T2" fmla="*/ 2147483647 w 68"/>
              <a:gd name="T3" fmla="*/ 0 h 298"/>
              <a:gd name="T4" fmla="*/ 2147483647 w 68"/>
              <a:gd name="T5" fmla="*/ 2147483647 h 298"/>
              <a:gd name="T6" fmla="*/ 2147483647 w 68"/>
              <a:gd name="T7" fmla="*/ 2147483647 h 298"/>
              <a:gd name="T8" fmla="*/ 2147483647 w 68"/>
              <a:gd name="T9" fmla="*/ 2147483647 h 298"/>
              <a:gd name="T10" fmla="*/ 0 w 68"/>
              <a:gd name="T11" fmla="*/ 2147483647 h 298"/>
              <a:gd name="T12" fmla="*/ 0 w 68"/>
              <a:gd name="T13" fmla="*/ 2147483647 h 298"/>
              <a:gd name="T14" fmla="*/ 0 w 68"/>
              <a:gd name="T15" fmla="*/ 2147483647 h 298"/>
              <a:gd name="T16" fmla="*/ 2147483647 w 68"/>
              <a:gd name="T17" fmla="*/ 0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298"/>
              <a:gd name="T29" fmla="*/ 68 w 68"/>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27" name="Freeform 28"/>
          <p:cNvSpPr>
            <a:spLocks/>
          </p:cNvSpPr>
          <p:nvPr/>
        </p:nvSpPr>
        <p:spPr bwMode="auto">
          <a:xfrm>
            <a:off x="6962775" y="2439988"/>
            <a:ext cx="265113" cy="828675"/>
          </a:xfrm>
          <a:custGeom>
            <a:avLst/>
            <a:gdLst>
              <a:gd name="T0" fmla="*/ 2147483647 w 68"/>
              <a:gd name="T1" fmla="*/ 0 h 213"/>
              <a:gd name="T2" fmla="*/ 2147483647 w 68"/>
              <a:gd name="T3" fmla="*/ 0 h 213"/>
              <a:gd name="T4" fmla="*/ 2147483647 w 68"/>
              <a:gd name="T5" fmla="*/ 2147483647 h 213"/>
              <a:gd name="T6" fmla="*/ 2147483647 w 68"/>
              <a:gd name="T7" fmla="*/ 2147483647 h 213"/>
              <a:gd name="T8" fmla="*/ 0 w 68"/>
              <a:gd name="T9" fmla="*/ 2147483647 h 213"/>
              <a:gd name="T10" fmla="*/ 0 w 68"/>
              <a:gd name="T11" fmla="*/ 2147483647 h 213"/>
              <a:gd name="T12" fmla="*/ 2147483647 w 68"/>
              <a:gd name="T13" fmla="*/ 0 h 213"/>
              <a:gd name="T14" fmla="*/ 0 60000 65536"/>
              <a:gd name="T15" fmla="*/ 0 60000 65536"/>
              <a:gd name="T16" fmla="*/ 0 60000 65536"/>
              <a:gd name="T17" fmla="*/ 0 60000 65536"/>
              <a:gd name="T18" fmla="*/ 0 60000 65536"/>
              <a:gd name="T19" fmla="*/ 0 60000 65536"/>
              <a:gd name="T20" fmla="*/ 0 60000 65536"/>
              <a:gd name="T21" fmla="*/ 0 w 68"/>
              <a:gd name="T22" fmla="*/ 0 h 213"/>
              <a:gd name="T23" fmla="*/ 68 w 68"/>
              <a:gd name="T24" fmla="*/ 213 h 2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28" name="Freeform 29"/>
          <p:cNvSpPr>
            <a:spLocks/>
          </p:cNvSpPr>
          <p:nvPr/>
        </p:nvSpPr>
        <p:spPr bwMode="auto">
          <a:xfrm>
            <a:off x="6623050" y="2782888"/>
            <a:ext cx="266700" cy="485775"/>
          </a:xfrm>
          <a:custGeom>
            <a:avLst/>
            <a:gdLst>
              <a:gd name="T0" fmla="*/ 2147483647 w 68"/>
              <a:gd name="T1" fmla="*/ 0 h 125"/>
              <a:gd name="T2" fmla="*/ 2147483647 w 68"/>
              <a:gd name="T3" fmla="*/ 0 h 125"/>
              <a:gd name="T4" fmla="*/ 2147483647 w 68"/>
              <a:gd name="T5" fmla="*/ 2147483647 h 125"/>
              <a:gd name="T6" fmla="*/ 2147483647 w 68"/>
              <a:gd name="T7" fmla="*/ 2147483647 h 125"/>
              <a:gd name="T8" fmla="*/ 0 w 68"/>
              <a:gd name="T9" fmla="*/ 2147483647 h 125"/>
              <a:gd name="T10" fmla="*/ 0 w 68"/>
              <a:gd name="T11" fmla="*/ 2147483647 h 125"/>
              <a:gd name="T12" fmla="*/ 2147483647 w 68"/>
              <a:gd name="T13" fmla="*/ 0 h 125"/>
              <a:gd name="T14" fmla="*/ 0 60000 65536"/>
              <a:gd name="T15" fmla="*/ 0 60000 65536"/>
              <a:gd name="T16" fmla="*/ 0 60000 65536"/>
              <a:gd name="T17" fmla="*/ 0 60000 65536"/>
              <a:gd name="T18" fmla="*/ 0 60000 65536"/>
              <a:gd name="T19" fmla="*/ 0 60000 65536"/>
              <a:gd name="T20" fmla="*/ 0 60000 65536"/>
              <a:gd name="T21" fmla="*/ 0 w 68"/>
              <a:gd name="T22" fmla="*/ 0 h 125"/>
              <a:gd name="T23" fmla="*/ 68 w 68"/>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29" name="Freeform 30"/>
          <p:cNvSpPr>
            <a:spLocks/>
          </p:cNvSpPr>
          <p:nvPr/>
        </p:nvSpPr>
        <p:spPr bwMode="auto">
          <a:xfrm>
            <a:off x="8686800" y="1647825"/>
            <a:ext cx="266700" cy="1620838"/>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30" name="Freeform 31"/>
          <p:cNvSpPr>
            <a:spLocks/>
          </p:cNvSpPr>
          <p:nvPr/>
        </p:nvSpPr>
        <p:spPr bwMode="auto">
          <a:xfrm>
            <a:off x="9026525"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31" name="Freeform 32"/>
          <p:cNvSpPr>
            <a:spLocks/>
          </p:cNvSpPr>
          <p:nvPr/>
        </p:nvSpPr>
        <p:spPr bwMode="auto">
          <a:xfrm>
            <a:off x="9366250"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32" name="Freeform 33"/>
          <p:cNvSpPr>
            <a:spLocks/>
          </p:cNvSpPr>
          <p:nvPr/>
        </p:nvSpPr>
        <p:spPr bwMode="auto">
          <a:xfrm>
            <a:off x="9704388" y="1647825"/>
            <a:ext cx="265112"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81887" tIns="40943" rIns="81887" bIns="40943"/>
          <a:lstStyle/>
          <a:p>
            <a:pPr>
              <a:defRPr/>
            </a:pPr>
            <a:endParaRPr lang="zh-CN" altLang="en-US"/>
          </a:p>
        </p:txBody>
      </p:sp>
      <p:sp>
        <p:nvSpPr>
          <p:cNvPr id="33" name="Freeform 34"/>
          <p:cNvSpPr>
            <a:spLocks/>
          </p:cNvSpPr>
          <p:nvPr/>
        </p:nvSpPr>
        <p:spPr bwMode="auto">
          <a:xfrm>
            <a:off x="9704388" y="1862138"/>
            <a:ext cx="265112" cy="1406525"/>
          </a:xfrm>
          <a:custGeom>
            <a:avLst/>
            <a:gdLst>
              <a:gd name="T0" fmla="*/ 2147483647 w 68"/>
              <a:gd name="T1" fmla="*/ 0 h 362"/>
              <a:gd name="T2" fmla="*/ 2147483647 w 68"/>
              <a:gd name="T3" fmla="*/ 0 h 362"/>
              <a:gd name="T4" fmla="*/ 2147483647 w 68"/>
              <a:gd name="T5" fmla="*/ 2147483647 h 362"/>
              <a:gd name="T6" fmla="*/ 2147483647 w 68"/>
              <a:gd name="T7" fmla="*/ 2147483647 h 362"/>
              <a:gd name="T8" fmla="*/ 2147483647 w 68"/>
              <a:gd name="T9" fmla="*/ 2147483647 h 362"/>
              <a:gd name="T10" fmla="*/ 0 w 68"/>
              <a:gd name="T11" fmla="*/ 2147483647 h 362"/>
              <a:gd name="T12" fmla="*/ 0 w 68"/>
              <a:gd name="T13" fmla="*/ 2147483647 h 362"/>
              <a:gd name="T14" fmla="*/ 0 w 68"/>
              <a:gd name="T15" fmla="*/ 2147483647 h 362"/>
              <a:gd name="T16" fmla="*/ 2147483647 w 68"/>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2"/>
              <a:gd name="T29" fmla="*/ 68 w 68"/>
              <a:gd name="T30" fmla="*/ 362 h 3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34" name="Freeform 35"/>
          <p:cNvSpPr>
            <a:spLocks/>
          </p:cNvSpPr>
          <p:nvPr/>
        </p:nvSpPr>
        <p:spPr bwMode="auto">
          <a:xfrm>
            <a:off x="9366250" y="1985963"/>
            <a:ext cx="265113" cy="1282700"/>
          </a:xfrm>
          <a:custGeom>
            <a:avLst/>
            <a:gdLst>
              <a:gd name="T0" fmla="*/ 2147483647 w 68"/>
              <a:gd name="T1" fmla="*/ 0 h 330"/>
              <a:gd name="T2" fmla="*/ 2147483647 w 68"/>
              <a:gd name="T3" fmla="*/ 0 h 330"/>
              <a:gd name="T4" fmla="*/ 2147483647 w 68"/>
              <a:gd name="T5" fmla="*/ 2147483647 h 330"/>
              <a:gd name="T6" fmla="*/ 2147483647 w 68"/>
              <a:gd name="T7" fmla="*/ 2147483647 h 330"/>
              <a:gd name="T8" fmla="*/ 2147483647 w 68"/>
              <a:gd name="T9" fmla="*/ 2147483647 h 330"/>
              <a:gd name="T10" fmla="*/ 0 w 68"/>
              <a:gd name="T11" fmla="*/ 2147483647 h 330"/>
              <a:gd name="T12" fmla="*/ 0 w 68"/>
              <a:gd name="T13" fmla="*/ 2147483647 h 330"/>
              <a:gd name="T14" fmla="*/ 0 w 68"/>
              <a:gd name="T15" fmla="*/ 2147483647 h 330"/>
              <a:gd name="T16" fmla="*/ 2147483647 w 68"/>
              <a:gd name="T17" fmla="*/ 0 h 3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30"/>
              <a:gd name="T29" fmla="*/ 68 w 68"/>
              <a:gd name="T30" fmla="*/ 330 h 3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35" name="Freeform 36"/>
          <p:cNvSpPr>
            <a:spLocks/>
          </p:cNvSpPr>
          <p:nvPr/>
        </p:nvSpPr>
        <p:spPr bwMode="auto">
          <a:xfrm>
            <a:off x="9026525" y="2922588"/>
            <a:ext cx="266700" cy="346075"/>
          </a:xfrm>
          <a:custGeom>
            <a:avLst/>
            <a:gdLst>
              <a:gd name="T0" fmla="*/ 2147483647 w 68"/>
              <a:gd name="T1" fmla="*/ 0 h 89"/>
              <a:gd name="T2" fmla="*/ 2147483647 w 68"/>
              <a:gd name="T3" fmla="*/ 0 h 89"/>
              <a:gd name="T4" fmla="*/ 2147483647 w 68"/>
              <a:gd name="T5" fmla="*/ 2147483647 h 89"/>
              <a:gd name="T6" fmla="*/ 2147483647 w 68"/>
              <a:gd name="T7" fmla="*/ 2147483647 h 89"/>
              <a:gd name="T8" fmla="*/ 0 w 68"/>
              <a:gd name="T9" fmla="*/ 2147483647 h 89"/>
              <a:gd name="T10" fmla="*/ 0 w 68"/>
              <a:gd name="T11" fmla="*/ 2147483647 h 89"/>
              <a:gd name="T12" fmla="*/ 2147483647 w 68"/>
              <a:gd name="T13" fmla="*/ 0 h 89"/>
              <a:gd name="T14" fmla="*/ 0 60000 65536"/>
              <a:gd name="T15" fmla="*/ 0 60000 65536"/>
              <a:gd name="T16" fmla="*/ 0 60000 65536"/>
              <a:gd name="T17" fmla="*/ 0 60000 65536"/>
              <a:gd name="T18" fmla="*/ 0 60000 65536"/>
              <a:gd name="T19" fmla="*/ 0 60000 65536"/>
              <a:gd name="T20" fmla="*/ 0 60000 65536"/>
              <a:gd name="T21" fmla="*/ 0 w 68"/>
              <a:gd name="T22" fmla="*/ 0 h 89"/>
              <a:gd name="T23" fmla="*/ 68 w 68"/>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36" name="Freeform 37"/>
          <p:cNvSpPr>
            <a:spLocks/>
          </p:cNvSpPr>
          <p:nvPr/>
        </p:nvSpPr>
        <p:spPr bwMode="auto">
          <a:xfrm>
            <a:off x="8686800" y="2281238"/>
            <a:ext cx="266700" cy="987425"/>
          </a:xfrm>
          <a:custGeom>
            <a:avLst/>
            <a:gdLst>
              <a:gd name="T0" fmla="*/ 2147483647 w 68"/>
              <a:gd name="T1" fmla="*/ 0 h 254"/>
              <a:gd name="T2" fmla="*/ 2147483647 w 68"/>
              <a:gd name="T3" fmla="*/ 0 h 254"/>
              <a:gd name="T4" fmla="*/ 2147483647 w 68"/>
              <a:gd name="T5" fmla="*/ 2147483647 h 254"/>
              <a:gd name="T6" fmla="*/ 2147483647 w 68"/>
              <a:gd name="T7" fmla="*/ 2147483647 h 254"/>
              <a:gd name="T8" fmla="*/ 2147483647 w 68"/>
              <a:gd name="T9" fmla="*/ 2147483647 h 254"/>
              <a:gd name="T10" fmla="*/ 0 w 68"/>
              <a:gd name="T11" fmla="*/ 2147483647 h 254"/>
              <a:gd name="T12" fmla="*/ 0 w 68"/>
              <a:gd name="T13" fmla="*/ 2147483647 h 254"/>
              <a:gd name="T14" fmla="*/ 0 w 68"/>
              <a:gd name="T15" fmla="*/ 2147483647 h 254"/>
              <a:gd name="T16" fmla="*/ 2147483647 w 68"/>
              <a:gd name="T17" fmla="*/ 0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254"/>
              <a:gd name="T29" fmla="*/ 68 w 68"/>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37" name="Oval 38"/>
          <p:cNvSpPr>
            <a:spLocks noChangeArrowheads="1"/>
          </p:cNvSpPr>
          <p:nvPr/>
        </p:nvSpPr>
        <p:spPr bwMode="auto">
          <a:xfrm>
            <a:off x="2794000" y="3540125"/>
            <a:ext cx="673100" cy="669925"/>
          </a:xfrm>
          <a:prstGeom prst="ellipse">
            <a:avLst/>
          </a:prstGeom>
          <a:solidFill>
            <a:schemeClr val="bg1"/>
          </a:solidFill>
          <a:ln w="12700">
            <a:solidFill>
              <a:srgbClr val="414455"/>
            </a:solidFill>
            <a:miter lim="800000"/>
            <a:headEnd/>
            <a:tailEnd/>
          </a:ln>
        </p:spPr>
        <p:txBody>
          <a:bodyPr lIns="81887" tIns="40943" rIns="81887" bIns="4094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8" name="Freeform 39"/>
          <p:cNvSpPr>
            <a:spLocks noEditPoints="1"/>
          </p:cNvSpPr>
          <p:nvPr/>
        </p:nvSpPr>
        <p:spPr bwMode="auto">
          <a:xfrm>
            <a:off x="2954338" y="3695700"/>
            <a:ext cx="357187" cy="358775"/>
          </a:xfrm>
          <a:custGeom>
            <a:avLst/>
            <a:gdLst>
              <a:gd name="T0" fmla="*/ 2147483647 w 57"/>
              <a:gd name="T1" fmla="*/ 2147483647 h 58"/>
              <a:gd name="T2" fmla="*/ 2147483647 w 57"/>
              <a:gd name="T3" fmla="*/ 2147483647 h 58"/>
              <a:gd name="T4" fmla="*/ 2147483647 w 57"/>
              <a:gd name="T5" fmla="*/ 2147483647 h 58"/>
              <a:gd name="T6" fmla="*/ 2147483647 w 57"/>
              <a:gd name="T7" fmla="*/ 2147483647 h 58"/>
              <a:gd name="T8" fmla="*/ 2147483647 w 57"/>
              <a:gd name="T9" fmla="*/ 2147483647 h 58"/>
              <a:gd name="T10" fmla="*/ 2147483647 w 57"/>
              <a:gd name="T11" fmla="*/ 2147483647 h 58"/>
              <a:gd name="T12" fmla="*/ 2147483647 w 57"/>
              <a:gd name="T13" fmla="*/ 2147483647 h 58"/>
              <a:gd name="T14" fmla="*/ 2147483647 w 57"/>
              <a:gd name="T15" fmla="*/ 2147483647 h 58"/>
              <a:gd name="T16" fmla="*/ 2147483647 w 57"/>
              <a:gd name="T17" fmla="*/ 2147483647 h 58"/>
              <a:gd name="T18" fmla="*/ 2147483647 w 57"/>
              <a:gd name="T19" fmla="*/ 2147483647 h 58"/>
              <a:gd name="T20" fmla="*/ 2147483647 w 57"/>
              <a:gd name="T21" fmla="*/ 2147483647 h 58"/>
              <a:gd name="T22" fmla="*/ 2147483647 w 57"/>
              <a:gd name="T23" fmla="*/ 2147483647 h 58"/>
              <a:gd name="T24" fmla="*/ 2147483647 w 57"/>
              <a:gd name="T25" fmla="*/ 2147483647 h 58"/>
              <a:gd name="T26" fmla="*/ 2147483647 w 57"/>
              <a:gd name="T27" fmla="*/ 2147483647 h 58"/>
              <a:gd name="T28" fmla="*/ 2147483647 w 57"/>
              <a:gd name="T29" fmla="*/ 2147483647 h 58"/>
              <a:gd name="T30" fmla="*/ 2147483647 w 57"/>
              <a:gd name="T31" fmla="*/ 2147483647 h 58"/>
              <a:gd name="T32" fmla="*/ 2147483647 w 57"/>
              <a:gd name="T33" fmla="*/ 2147483647 h 58"/>
              <a:gd name="T34" fmla="*/ 2147483647 w 57"/>
              <a:gd name="T35" fmla="*/ 2147483647 h 58"/>
              <a:gd name="T36" fmla="*/ 2147483647 w 57"/>
              <a:gd name="T37" fmla="*/ 2147483647 h 58"/>
              <a:gd name="T38" fmla="*/ 2147483647 w 57"/>
              <a:gd name="T39" fmla="*/ 2147483647 h 58"/>
              <a:gd name="T40" fmla="*/ 2147483647 w 57"/>
              <a:gd name="T41" fmla="*/ 2147483647 h 58"/>
              <a:gd name="T42" fmla="*/ 2147483647 w 57"/>
              <a:gd name="T43" fmla="*/ 2147483647 h 58"/>
              <a:gd name="T44" fmla="*/ 2147483647 w 57"/>
              <a:gd name="T45" fmla="*/ 2147483647 h 58"/>
              <a:gd name="T46" fmla="*/ 2147483647 w 57"/>
              <a:gd name="T47" fmla="*/ 2147483647 h 58"/>
              <a:gd name="T48" fmla="*/ 2147483647 w 57"/>
              <a:gd name="T49" fmla="*/ 2147483647 h 58"/>
              <a:gd name="T50" fmla="*/ 2147483647 w 57"/>
              <a:gd name="T51" fmla="*/ 2147483647 h 58"/>
              <a:gd name="T52" fmla="*/ 2147483647 w 57"/>
              <a:gd name="T53" fmla="*/ 2147483647 h 58"/>
              <a:gd name="T54" fmla="*/ 2147483647 w 57"/>
              <a:gd name="T55" fmla="*/ 2147483647 h 58"/>
              <a:gd name="T56" fmla="*/ 2147483647 w 57"/>
              <a:gd name="T57" fmla="*/ 2147483647 h 58"/>
              <a:gd name="T58" fmla="*/ 2147483647 w 57"/>
              <a:gd name="T59" fmla="*/ 2147483647 h 58"/>
              <a:gd name="T60" fmla="*/ 2147483647 w 57"/>
              <a:gd name="T61" fmla="*/ 2147483647 h 58"/>
              <a:gd name="T62" fmla="*/ 2147483647 w 57"/>
              <a:gd name="T63" fmla="*/ 2147483647 h 58"/>
              <a:gd name="T64" fmla="*/ 2147483647 w 57"/>
              <a:gd name="T65" fmla="*/ 2147483647 h 58"/>
              <a:gd name="T66" fmla="*/ 2147483647 w 57"/>
              <a:gd name="T67" fmla="*/ 2147483647 h 58"/>
              <a:gd name="T68" fmla="*/ 2147483647 w 57"/>
              <a:gd name="T69" fmla="*/ 2147483647 h 58"/>
              <a:gd name="T70" fmla="*/ 2147483647 w 57"/>
              <a:gd name="T71" fmla="*/ 2147483647 h 58"/>
              <a:gd name="T72" fmla="*/ 2147483647 w 57"/>
              <a:gd name="T73" fmla="*/ 2147483647 h 58"/>
              <a:gd name="T74" fmla="*/ 2147483647 w 57"/>
              <a:gd name="T75" fmla="*/ 2147483647 h 58"/>
              <a:gd name="T76" fmla="*/ 2147483647 w 57"/>
              <a:gd name="T77" fmla="*/ 2147483647 h 58"/>
              <a:gd name="T78" fmla="*/ 2147483647 w 57"/>
              <a:gd name="T79" fmla="*/ 2147483647 h 58"/>
              <a:gd name="T80" fmla="*/ 2147483647 w 57"/>
              <a:gd name="T81" fmla="*/ 2147483647 h 58"/>
              <a:gd name="T82" fmla="*/ 2147483647 w 57"/>
              <a:gd name="T83" fmla="*/ 2147483647 h 58"/>
              <a:gd name="T84" fmla="*/ 2147483647 w 57"/>
              <a:gd name="T85" fmla="*/ 2147483647 h 58"/>
              <a:gd name="T86" fmla="*/ 2147483647 w 57"/>
              <a:gd name="T87" fmla="*/ 2147483647 h 58"/>
              <a:gd name="T88" fmla="*/ 2147483647 w 57"/>
              <a:gd name="T89" fmla="*/ 2147483647 h 58"/>
              <a:gd name="T90" fmla="*/ 2147483647 w 57"/>
              <a:gd name="T91" fmla="*/ 2147483647 h 58"/>
              <a:gd name="T92" fmla="*/ 2147483647 w 57"/>
              <a:gd name="T93" fmla="*/ 2147483647 h 58"/>
              <a:gd name="T94" fmla="*/ 2147483647 w 57"/>
              <a:gd name="T95" fmla="*/ 2147483647 h 58"/>
              <a:gd name="T96" fmla="*/ 2147483647 w 57"/>
              <a:gd name="T97" fmla="*/ 2147483647 h 58"/>
              <a:gd name="T98" fmla="*/ 2147483647 w 57"/>
              <a:gd name="T99" fmla="*/ 2147483647 h 58"/>
              <a:gd name="T100" fmla="*/ 2147483647 w 57"/>
              <a:gd name="T101" fmla="*/ 2147483647 h 58"/>
              <a:gd name="T102" fmla="*/ 2147483647 w 57"/>
              <a:gd name="T103" fmla="*/ 2147483647 h 58"/>
              <a:gd name="T104" fmla="*/ 2147483647 w 57"/>
              <a:gd name="T105" fmla="*/ 2147483647 h 58"/>
              <a:gd name="T106" fmla="*/ 2147483647 w 57"/>
              <a:gd name="T107" fmla="*/ 2147483647 h 58"/>
              <a:gd name="T108" fmla="*/ 2147483647 w 57"/>
              <a:gd name="T109" fmla="*/ 2147483647 h 58"/>
              <a:gd name="T110" fmla="*/ 2147483647 w 57"/>
              <a:gd name="T111" fmla="*/ 2147483647 h 58"/>
              <a:gd name="T112" fmla="*/ 2147483647 w 57"/>
              <a:gd name="T113" fmla="*/ 2147483647 h 58"/>
              <a:gd name="T114" fmla="*/ 2147483647 w 57"/>
              <a:gd name="T115" fmla="*/ 2147483647 h 58"/>
              <a:gd name="T116" fmla="*/ 2147483647 w 57"/>
              <a:gd name="T117" fmla="*/ 2147483647 h 58"/>
              <a:gd name="T118" fmla="*/ 2147483647 w 57"/>
              <a:gd name="T119" fmla="*/ 2147483647 h 58"/>
              <a:gd name="T120" fmla="*/ 2147483647 w 57"/>
              <a:gd name="T121" fmla="*/ 2147483647 h 58"/>
              <a:gd name="T122" fmla="*/ 2147483647 w 57"/>
              <a:gd name="T123" fmla="*/ 2147483647 h 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
              <a:gd name="T187" fmla="*/ 0 h 58"/>
              <a:gd name="T188" fmla="*/ 57 w 57"/>
              <a:gd name="T189" fmla="*/ 58 h 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39" name="Oval 40"/>
          <p:cNvSpPr>
            <a:spLocks noChangeArrowheads="1"/>
          </p:cNvSpPr>
          <p:nvPr/>
        </p:nvSpPr>
        <p:spPr bwMode="auto">
          <a:xfrm>
            <a:off x="4854575" y="3540125"/>
            <a:ext cx="674688" cy="669925"/>
          </a:xfrm>
          <a:prstGeom prst="ellipse">
            <a:avLst/>
          </a:prstGeom>
          <a:solidFill>
            <a:schemeClr val="bg1"/>
          </a:solidFill>
          <a:ln w="12700">
            <a:solidFill>
              <a:srgbClr val="414455"/>
            </a:solidFill>
            <a:miter lim="800000"/>
            <a:headEnd/>
            <a:tailEnd/>
          </a:ln>
        </p:spPr>
        <p:txBody>
          <a:bodyPr lIns="81887" tIns="40943" rIns="81887" bIns="4094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0" name="Oval 41"/>
          <p:cNvSpPr>
            <a:spLocks noChangeArrowheads="1"/>
          </p:cNvSpPr>
          <p:nvPr/>
        </p:nvSpPr>
        <p:spPr bwMode="auto">
          <a:xfrm>
            <a:off x="6921500" y="3540125"/>
            <a:ext cx="673100" cy="669925"/>
          </a:xfrm>
          <a:prstGeom prst="ellipse">
            <a:avLst/>
          </a:prstGeom>
          <a:solidFill>
            <a:schemeClr val="bg1"/>
          </a:solidFill>
          <a:ln w="12700">
            <a:solidFill>
              <a:srgbClr val="414455"/>
            </a:solidFill>
            <a:miter lim="800000"/>
            <a:headEnd/>
            <a:tailEnd/>
          </a:ln>
        </p:spPr>
        <p:txBody>
          <a:bodyPr lIns="81887" tIns="40943" rIns="81887" bIns="4094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1" name="Oval 42"/>
          <p:cNvSpPr>
            <a:spLocks noChangeArrowheads="1"/>
          </p:cNvSpPr>
          <p:nvPr/>
        </p:nvSpPr>
        <p:spPr bwMode="auto">
          <a:xfrm>
            <a:off x="8993188" y="3540125"/>
            <a:ext cx="673100" cy="669925"/>
          </a:xfrm>
          <a:prstGeom prst="ellipse">
            <a:avLst/>
          </a:prstGeom>
          <a:solidFill>
            <a:schemeClr val="bg1"/>
          </a:solidFill>
          <a:ln w="12700">
            <a:solidFill>
              <a:srgbClr val="414455"/>
            </a:solidFill>
            <a:miter lim="800000"/>
            <a:headEnd/>
            <a:tailEnd/>
          </a:ln>
        </p:spPr>
        <p:txBody>
          <a:bodyPr lIns="81887" tIns="40943" rIns="81887" bIns="4094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2" name="Freeform 43"/>
          <p:cNvSpPr>
            <a:spLocks noEditPoints="1"/>
          </p:cNvSpPr>
          <p:nvPr/>
        </p:nvSpPr>
        <p:spPr bwMode="auto">
          <a:xfrm>
            <a:off x="7118350" y="3762375"/>
            <a:ext cx="279400" cy="223838"/>
          </a:xfrm>
          <a:custGeom>
            <a:avLst/>
            <a:gdLst>
              <a:gd name="T0" fmla="*/ 2147483647 w 45"/>
              <a:gd name="T1" fmla="*/ 2147483647 h 36"/>
              <a:gd name="T2" fmla="*/ 2147483647 w 45"/>
              <a:gd name="T3" fmla="*/ 2147483647 h 36"/>
              <a:gd name="T4" fmla="*/ 2147483647 w 45"/>
              <a:gd name="T5" fmla="*/ 2147483647 h 36"/>
              <a:gd name="T6" fmla="*/ 2147483647 w 45"/>
              <a:gd name="T7" fmla="*/ 2147483647 h 36"/>
              <a:gd name="T8" fmla="*/ 2147483647 w 45"/>
              <a:gd name="T9" fmla="*/ 2147483647 h 36"/>
              <a:gd name="T10" fmla="*/ 2147483647 w 45"/>
              <a:gd name="T11" fmla="*/ 2147483647 h 36"/>
              <a:gd name="T12" fmla="*/ 2147483647 w 45"/>
              <a:gd name="T13" fmla="*/ 2147483647 h 36"/>
              <a:gd name="T14" fmla="*/ 0 w 45"/>
              <a:gd name="T15" fmla="*/ 2147483647 h 36"/>
              <a:gd name="T16" fmla="*/ 0 w 45"/>
              <a:gd name="T17" fmla="*/ 2147483647 h 36"/>
              <a:gd name="T18" fmla="*/ 2147483647 w 45"/>
              <a:gd name="T19" fmla="*/ 2147483647 h 36"/>
              <a:gd name="T20" fmla="*/ 2147483647 w 45"/>
              <a:gd name="T21" fmla="*/ 2147483647 h 36"/>
              <a:gd name="T22" fmla="*/ 2147483647 w 45"/>
              <a:gd name="T23" fmla="*/ 2147483647 h 36"/>
              <a:gd name="T24" fmla="*/ 2147483647 w 45"/>
              <a:gd name="T25" fmla="*/ 2147483647 h 36"/>
              <a:gd name="T26" fmla="*/ 2147483647 w 45"/>
              <a:gd name="T27" fmla="*/ 2147483647 h 36"/>
              <a:gd name="T28" fmla="*/ 2147483647 w 45"/>
              <a:gd name="T29" fmla="*/ 2147483647 h 36"/>
              <a:gd name="T30" fmla="*/ 2147483647 w 45"/>
              <a:gd name="T31" fmla="*/ 2147483647 h 36"/>
              <a:gd name="T32" fmla="*/ 2147483647 w 45"/>
              <a:gd name="T33" fmla="*/ 2147483647 h 36"/>
              <a:gd name="T34" fmla="*/ 2147483647 w 45"/>
              <a:gd name="T35" fmla="*/ 2147483647 h 36"/>
              <a:gd name="T36" fmla="*/ 2147483647 w 45"/>
              <a:gd name="T37" fmla="*/ 2147483647 h 36"/>
              <a:gd name="T38" fmla="*/ 2147483647 w 45"/>
              <a:gd name="T39" fmla="*/ 2147483647 h 36"/>
              <a:gd name="T40" fmla="*/ 2147483647 w 45"/>
              <a:gd name="T41" fmla="*/ 2147483647 h 36"/>
              <a:gd name="T42" fmla="*/ 2147483647 w 45"/>
              <a:gd name="T43" fmla="*/ 2147483647 h 36"/>
              <a:gd name="T44" fmla="*/ 2147483647 w 45"/>
              <a:gd name="T45" fmla="*/ 2147483647 h 36"/>
              <a:gd name="T46" fmla="*/ 2147483647 w 45"/>
              <a:gd name="T47" fmla="*/ 2147483647 h 36"/>
              <a:gd name="T48" fmla="*/ 2147483647 w 45"/>
              <a:gd name="T49" fmla="*/ 2147483647 h 36"/>
              <a:gd name="T50" fmla="*/ 2147483647 w 45"/>
              <a:gd name="T51" fmla="*/ 2147483647 h 36"/>
              <a:gd name="T52" fmla="*/ 2147483647 w 45"/>
              <a:gd name="T53" fmla="*/ 2147483647 h 36"/>
              <a:gd name="T54" fmla="*/ 2147483647 w 45"/>
              <a:gd name="T55" fmla="*/ 2147483647 h 36"/>
              <a:gd name="T56" fmla="*/ 0 w 45"/>
              <a:gd name="T57" fmla="*/ 2147483647 h 36"/>
              <a:gd name="T58" fmla="*/ 2147483647 w 45"/>
              <a:gd name="T59" fmla="*/ 2147483647 h 36"/>
              <a:gd name="T60" fmla="*/ 2147483647 w 45"/>
              <a:gd name="T61" fmla="*/ 2147483647 h 36"/>
              <a:gd name="T62" fmla="*/ 2147483647 w 45"/>
              <a:gd name="T63" fmla="*/ 2147483647 h 36"/>
              <a:gd name="T64" fmla="*/ 2147483647 w 45"/>
              <a:gd name="T65" fmla="*/ 2147483647 h 36"/>
              <a:gd name="T66" fmla="*/ 2147483647 w 45"/>
              <a:gd name="T67" fmla="*/ 2147483647 h 36"/>
              <a:gd name="T68" fmla="*/ 2147483647 w 45"/>
              <a:gd name="T69" fmla="*/ 2147483647 h 36"/>
              <a:gd name="T70" fmla="*/ 2147483647 w 45"/>
              <a:gd name="T71" fmla="*/ 2147483647 h 36"/>
              <a:gd name="T72" fmla="*/ 2147483647 w 45"/>
              <a:gd name="T73" fmla="*/ 2147483647 h 36"/>
              <a:gd name="T74" fmla="*/ 2147483647 w 45"/>
              <a:gd name="T75" fmla="*/ 2147483647 h 36"/>
              <a:gd name="T76" fmla="*/ 2147483647 w 45"/>
              <a:gd name="T77" fmla="*/ 2147483647 h 36"/>
              <a:gd name="T78" fmla="*/ 2147483647 w 45"/>
              <a:gd name="T79" fmla="*/ 2147483647 h 36"/>
              <a:gd name="T80" fmla="*/ 2147483647 w 45"/>
              <a:gd name="T81" fmla="*/ 2147483647 h 36"/>
              <a:gd name="T82" fmla="*/ 2147483647 w 45"/>
              <a:gd name="T83" fmla="*/ 2147483647 h 36"/>
              <a:gd name="T84" fmla="*/ 2147483647 w 45"/>
              <a:gd name="T85" fmla="*/ 2147483647 h 36"/>
              <a:gd name="T86" fmla="*/ 2147483647 w 45"/>
              <a:gd name="T87" fmla="*/ 0 h 36"/>
              <a:gd name="T88" fmla="*/ 2147483647 w 45"/>
              <a:gd name="T89" fmla="*/ 0 h 36"/>
              <a:gd name="T90" fmla="*/ 2147483647 w 45"/>
              <a:gd name="T91" fmla="*/ 2147483647 h 36"/>
              <a:gd name="T92" fmla="*/ 2147483647 w 45"/>
              <a:gd name="T93" fmla="*/ 2147483647 h 36"/>
              <a:gd name="T94" fmla="*/ 2147483647 w 45"/>
              <a:gd name="T95" fmla="*/ 2147483647 h 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5"/>
              <a:gd name="T145" fmla="*/ 0 h 36"/>
              <a:gd name="T146" fmla="*/ 45 w 45"/>
              <a:gd name="T147" fmla="*/ 36 h 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43" name="Freeform 44"/>
          <p:cNvSpPr>
            <a:spLocks noEditPoints="1"/>
          </p:cNvSpPr>
          <p:nvPr/>
        </p:nvSpPr>
        <p:spPr bwMode="auto">
          <a:xfrm>
            <a:off x="4997450" y="3708400"/>
            <a:ext cx="387350" cy="334963"/>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0 w 62"/>
              <a:gd name="T17" fmla="*/ 2147483647 h 54"/>
              <a:gd name="T18" fmla="*/ 2147483647 w 62"/>
              <a:gd name="T19" fmla="*/ 2147483647 h 54"/>
              <a:gd name="T20" fmla="*/ 2147483647 w 62"/>
              <a:gd name="T21" fmla="*/ 2147483647 h 54"/>
              <a:gd name="T22" fmla="*/ 2147483647 w 62"/>
              <a:gd name="T23" fmla="*/ 2147483647 h 54"/>
              <a:gd name="T24" fmla="*/ 2147483647 w 62"/>
              <a:gd name="T25" fmla="*/ 2147483647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2147483647 h 54"/>
              <a:gd name="T54" fmla="*/ 2147483647 w 62"/>
              <a:gd name="T55" fmla="*/ 2147483647 h 54"/>
              <a:gd name="T56" fmla="*/ 2147483647 w 62"/>
              <a:gd name="T57" fmla="*/ 2147483647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2147483647 w 62"/>
              <a:gd name="T75" fmla="*/ 2147483647 h 54"/>
              <a:gd name="T76" fmla="*/ 2147483647 w 62"/>
              <a:gd name="T77" fmla="*/ 2147483647 h 54"/>
              <a:gd name="T78" fmla="*/ 2147483647 w 62"/>
              <a:gd name="T79" fmla="*/ 2147483647 h 54"/>
              <a:gd name="T80" fmla="*/ 2147483647 w 62"/>
              <a:gd name="T81" fmla="*/ 2147483647 h 54"/>
              <a:gd name="T82" fmla="*/ 2147483647 w 62"/>
              <a:gd name="T83" fmla="*/ 2147483647 h 54"/>
              <a:gd name="T84" fmla="*/ 2147483647 w 62"/>
              <a:gd name="T85" fmla="*/ 2147483647 h 54"/>
              <a:gd name="T86" fmla="*/ 2147483647 w 62"/>
              <a:gd name="T87" fmla="*/ 2147483647 h 54"/>
              <a:gd name="T88" fmla="*/ 2147483647 w 62"/>
              <a:gd name="T89" fmla="*/ 2147483647 h 54"/>
              <a:gd name="T90" fmla="*/ 2147483647 w 62"/>
              <a:gd name="T91" fmla="*/ 2147483647 h 54"/>
              <a:gd name="T92" fmla="*/ 2147483647 w 62"/>
              <a:gd name="T93" fmla="*/ 2147483647 h 54"/>
              <a:gd name="T94" fmla="*/ 2147483647 w 62"/>
              <a:gd name="T95" fmla="*/ 2147483647 h 54"/>
              <a:gd name="T96" fmla="*/ 2147483647 w 62"/>
              <a:gd name="T97" fmla="*/ 2147483647 h 54"/>
              <a:gd name="T98" fmla="*/ 2147483647 w 62"/>
              <a:gd name="T99" fmla="*/ 2147483647 h 54"/>
              <a:gd name="T100" fmla="*/ 2147483647 w 62"/>
              <a:gd name="T101" fmla="*/ 2147483647 h 54"/>
              <a:gd name="T102" fmla="*/ 2147483647 w 62"/>
              <a:gd name="T103" fmla="*/ 2147483647 h 54"/>
              <a:gd name="T104" fmla="*/ 2147483647 w 62"/>
              <a:gd name="T105" fmla="*/ 2147483647 h 54"/>
              <a:gd name="T106" fmla="*/ 2147483647 w 62"/>
              <a:gd name="T107" fmla="*/ 0 h 54"/>
              <a:gd name="T108" fmla="*/ 2147483647 w 62"/>
              <a:gd name="T109" fmla="*/ 2147483647 h 54"/>
              <a:gd name="T110" fmla="*/ 2147483647 w 62"/>
              <a:gd name="T111" fmla="*/ 2147483647 h 54"/>
              <a:gd name="T112" fmla="*/ 2147483647 w 62"/>
              <a:gd name="T113" fmla="*/ 2147483647 h 54"/>
              <a:gd name="T114" fmla="*/ 2147483647 w 62"/>
              <a:gd name="T115" fmla="*/ 2147483647 h 54"/>
              <a:gd name="T116" fmla="*/ 2147483647 w 62"/>
              <a:gd name="T117" fmla="*/ 2147483647 h 54"/>
              <a:gd name="T118" fmla="*/ 2147483647 w 62"/>
              <a:gd name="T119" fmla="*/ 2147483647 h 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
              <a:gd name="T181" fmla="*/ 0 h 54"/>
              <a:gd name="T182" fmla="*/ 62 w 62"/>
              <a:gd name="T183" fmla="*/ 54 h 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44" name="Freeform 45"/>
          <p:cNvSpPr>
            <a:spLocks noEditPoints="1"/>
          </p:cNvSpPr>
          <p:nvPr/>
        </p:nvSpPr>
        <p:spPr bwMode="auto">
          <a:xfrm>
            <a:off x="9170988" y="3714750"/>
            <a:ext cx="285750" cy="315913"/>
          </a:xfrm>
          <a:custGeom>
            <a:avLst/>
            <a:gdLst>
              <a:gd name="T0" fmla="*/ 2147483647 w 46"/>
              <a:gd name="T1" fmla="*/ 2147483647 h 51"/>
              <a:gd name="T2" fmla="*/ 2147483647 w 46"/>
              <a:gd name="T3" fmla="*/ 2147483647 h 51"/>
              <a:gd name="T4" fmla="*/ 2147483647 w 46"/>
              <a:gd name="T5" fmla="*/ 2147483647 h 51"/>
              <a:gd name="T6" fmla="*/ 2147483647 w 46"/>
              <a:gd name="T7" fmla="*/ 2147483647 h 51"/>
              <a:gd name="T8" fmla="*/ 2147483647 w 46"/>
              <a:gd name="T9" fmla="*/ 2147483647 h 51"/>
              <a:gd name="T10" fmla="*/ 2147483647 w 46"/>
              <a:gd name="T11" fmla="*/ 2147483647 h 51"/>
              <a:gd name="T12" fmla="*/ 2147483647 w 46"/>
              <a:gd name="T13" fmla="*/ 2147483647 h 51"/>
              <a:gd name="T14" fmla="*/ 2147483647 w 46"/>
              <a:gd name="T15" fmla="*/ 2147483647 h 51"/>
              <a:gd name="T16" fmla="*/ 2147483647 w 46"/>
              <a:gd name="T17" fmla="*/ 2147483647 h 51"/>
              <a:gd name="T18" fmla="*/ 2147483647 w 46"/>
              <a:gd name="T19" fmla="*/ 2147483647 h 51"/>
              <a:gd name="T20" fmla="*/ 2147483647 w 46"/>
              <a:gd name="T21" fmla="*/ 2147483647 h 51"/>
              <a:gd name="T22" fmla="*/ 2147483647 w 46"/>
              <a:gd name="T23" fmla="*/ 2147483647 h 51"/>
              <a:gd name="T24" fmla="*/ 2147483647 w 46"/>
              <a:gd name="T25" fmla="*/ 2147483647 h 51"/>
              <a:gd name="T26" fmla="*/ 2147483647 w 46"/>
              <a:gd name="T27" fmla="*/ 2147483647 h 51"/>
              <a:gd name="T28" fmla="*/ 2147483647 w 46"/>
              <a:gd name="T29" fmla="*/ 2147483647 h 51"/>
              <a:gd name="T30" fmla="*/ 2147483647 w 46"/>
              <a:gd name="T31" fmla="*/ 2147483647 h 51"/>
              <a:gd name="T32" fmla="*/ 2147483647 w 46"/>
              <a:gd name="T33" fmla="*/ 2147483647 h 51"/>
              <a:gd name="T34" fmla="*/ 2147483647 w 46"/>
              <a:gd name="T35" fmla="*/ 2147483647 h 51"/>
              <a:gd name="T36" fmla="*/ 2147483647 w 46"/>
              <a:gd name="T37" fmla="*/ 2147483647 h 51"/>
              <a:gd name="T38" fmla="*/ 2147483647 w 46"/>
              <a:gd name="T39" fmla="*/ 2147483647 h 51"/>
              <a:gd name="T40" fmla="*/ 2147483647 w 46"/>
              <a:gd name="T41" fmla="*/ 2147483647 h 51"/>
              <a:gd name="T42" fmla="*/ 2147483647 w 46"/>
              <a:gd name="T43" fmla="*/ 2147483647 h 51"/>
              <a:gd name="T44" fmla="*/ 2147483647 w 46"/>
              <a:gd name="T45" fmla="*/ 2147483647 h 51"/>
              <a:gd name="T46" fmla="*/ 2147483647 w 46"/>
              <a:gd name="T47" fmla="*/ 2147483647 h 51"/>
              <a:gd name="T48" fmla="*/ 2147483647 w 46"/>
              <a:gd name="T49" fmla="*/ 2147483647 h 51"/>
              <a:gd name="T50" fmla="*/ 2147483647 w 46"/>
              <a:gd name="T51" fmla="*/ 2147483647 h 51"/>
              <a:gd name="T52" fmla="*/ 2147483647 w 46"/>
              <a:gd name="T53" fmla="*/ 2147483647 h 51"/>
              <a:gd name="T54" fmla="*/ 2147483647 w 46"/>
              <a:gd name="T55" fmla="*/ 2147483647 h 51"/>
              <a:gd name="T56" fmla="*/ 2147483647 w 46"/>
              <a:gd name="T57" fmla="*/ 2147483647 h 51"/>
              <a:gd name="T58" fmla="*/ 2147483647 w 46"/>
              <a:gd name="T59" fmla="*/ 2147483647 h 51"/>
              <a:gd name="T60" fmla="*/ 2147483647 w 46"/>
              <a:gd name="T61" fmla="*/ 2147483647 h 51"/>
              <a:gd name="T62" fmla="*/ 2147483647 w 46"/>
              <a:gd name="T63" fmla="*/ 2147483647 h 51"/>
              <a:gd name="T64" fmla="*/ 2147483647 w 46"/>
              <a:gd name="T65" fmla="*/ 2147483647 h 51"/>
              <a:gd name="T66" fmla="*/ 0 w 46"/>
              <a:gd name="T67" fmla="*/ 2147483647 h 51"/>
              <a:gd name="T68" fmla="*/ 2147483647 w 46"/>
              <a:gd name="T69" fmla="*/ 2147483647 h 51"/>
              <a:gd name="T70" fmla="*/ 2147483647 w 46"/>
              <a:gd name="T71" fmla="*/ 2147483647 h 51"/>
              <a:gd name="T72" fmla="*/ 2147483647 w 46"/>
              <a:gd name="T73" fmla="*/ 2147483647 h 51"/>
              <a:gd name="T74" fmla="*/ 2147483647 w 46"/>
              <a:gd name="T75" fmla="*/ 2147483647 h 51"/>
              <a:gd name="T76" fmla="*/ 2147483647 w 46"/>
              <a:gd name="T77" fmla="*/ 2147483647 h 51"/>
              <a:gd name="T78" fmla="*/ 2147483647 w 46"/>
              <a:gd name="T79" fmla="*/ 2147483647 h 51"/>
              <a:gd name="T80" fmla="*/ 2147483647 w 46"/>
              <a:gd name="T81" fmla="*/ 2147483647 h 51"/>
              <a:gd name="T82" fmla="*/ 2147483647 w 46"/>
              <a:gd name="T83" fmla="*/ 2147483647 h 51"/>
              <a:gd name="T84" fmla="*/ 2147483647 w 46"/>
              <a:gd name="T85" fmla="*/ 2147483647 h 51"/>
              <a:gd name="T86" fmla="*/ 2147483647 w 46"/>
              <a:gd name="T87" fmla="*/ 2147483647 h 51"/>
              <a:gd name="T88" fmla="*/ 2147483647 w 46"/>
              <a:gd name="T89" fmla="*/ 2147483647 h 51"/>
              <a:gd name="T90" fmla="*/ 2147483647 w 46"/>
              <a:gd name="T91" fmla="*/ 2147483647 h 51"/>
              <a:gd name="T92" fmla="*/ 2147483647 w 46"/>
              <a:gd name="T93" fmla="*/ 2147483647 h 51"/>
              <a:gd name="T94" fmla="*/ 2147483647 w 46"/>
              <a:gd name="T95" fmla="*/ 2147483647 h 51"/>
              <a:gd name="T96" fmla="*/ 2147483647 w 46"/>
              <a:gd name="T97" fmla="*/ 2147483647 h 51"/>
              <a:gd name="T98" fmla="*/ 2147483647 w 46"/>
              <a:gd name="T99" fmla="*/ 2147483647 h 51"/>
              <a:gd name="T100" fmla="*/ 2147483647 w 46"/>
              <a:gd name="T101" fmla="*/ 2147483647 h 51"/>
              <a:gd name="T102" fmla="*/ 2147483647 w 46"/>
              <a:gd name="T103" fmla="*/ 2147483647 h 51"/>
              <a:gd name="T104" fmla="*/ 2147483647 w 46"/>
              <a:gd name="T105" fmla="*/ 2147483647 h 51"/>
              <a:gd name="T106" fmla="*/ 2147483647 w 46"/>
              <a:gd name="T107" fmla="*/ 2147483647 h 51"/>
              <a:gd name="T108" fmla="*/ 2147483647 w 46"/>
              <a:gd name="T109" fmla="*/ 2147483647 h 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6"/>
              <a:gd name="T166" fmla="*/ 0 h 51"/>
              <a:gd name="T167" fmla="*/ 46 w 46"/>
              <a:gd name="T168" fmla="*/ 51 h 5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1">
              <a:lumMod val="65000"/>
              <a:lumOff val="35000"/>
            </a:schemeClr>
          </a:solidFill>
          <a:ln w="9525">
            <a:noFill/>
            <a:round/>
            <a:headEnd/>
            <a:tailEnd/>
          </a:ln>
        </p:spPr>
        <p:txBody>
          <a:bodyPr lIns="81887" tIns="40943" rIns="81887" bIns="40943"/>
          <a:lstStyle/>
          <a:p>
            <a:pPr>
              <a:defRPr/>
            </a:pPr>
            <a:endParaRPr lang="zh-CN" altLang="en-US"/>
          </a:p>
        </p:txBody>
      </p:sp>
      <p:sp>
        <p:nvSpPr>
          <p:cNvPr id="45" name="TextBox 44"/>
          <p:cNvSpPr txBox="1">
            <a:spLocks noChangeArrowheads="1"/>
          </p:cNvSpPr>
          <p:nvPr/>
        </p:nvSpPr>
        <p:spPr bwMode="auto">
          <a:xfrm>
            <a:off x="2189163" y="4749800"/>
            <a:ext cx="1882775" cy="849313"/>
          </a:xfrm>
          <a:prstGeom prst="rect">
            <a:avLst/>
          </a:prstGeom>
          <a:noFill/>
          <a:ln w="9525">
            <a:noFill/>
            <a:miter lim="800000"/>
            <a:headEnd/>
            <a:tailEnd/>
          </a:ln>
        </p:spPr>
        <p:txBody>
          <a:bodyPr lIns="91431" tIns="45716" rIns="91431" bIns="45716">
            <a:spAutoFit/>
          </a:bodyPr>
          <a:lstStyle/>
          <a:p>
            <a:pPr>
              <a:lnSpc>
                <a:spcPct val="120000"/>
              </a:lnSpc>
              <a:defRPr/>
            </a:pPr>
            <a:r>
              <a:rPr lang="en-US" altLang="zh-CN" sz="1400" dirty="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47" name="TextBox 46"/>
          <p:cNvSpPr txBox="1">
            <a:spLocks noChangeArrowheads="1"/>
          </p:cNvSpPr>
          <p:nvPr/>
        </p:nvSpPr>
        <p:spPr bwMode="auto">
          <a:xfrm>
            <a:off x="2319338" y="4305300"/>
            <a:ext cx="1622425" cy="400050"/>
          </a:xfrm>
          <a:prstGeom prst="rect">
            <a:avLst/>
          </a:prstGeom>
          <a:noFill/>
          <a:ln w="9525">
            <a:noFill/>
            <a:miter lim="800000"/>
            <a:headEnd/>
            <a:tailEnd/>
          </a:ln>
        </p:spPr>
        <p:txBody>
          <a:bodyPr wrap="none">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sp>
        <p:nvSpPr>
          <p:cNvPr id="48" name="TextBox 47"/>
          <p:cNvSpPr txBox="1">
            <a:spLocks noChangeArrowheads="1"/>
          </p:cNvSpPr>
          <p:nvPr/>
        </p:nvSpPr>
        <p:spPr bwMode="auto">
          <a:xfrm>
            <a:off x="4268788" y="4749800"/>
            <a:ext cx="1884362" cy="849313"/>
          </a:xfrm>
          <a:prstGeom prst="rect">
            <a:avLst/>
          </a:prstGeom>
          <a:noFill/>
          <a:ln w="9525">
            <a:noFill/>
            <a:miter lim="800000"/>
            <a:headEnd/>
            <a:tailEnd/>
          </a:ln>
        </p:spPr>
        <p:txBody>
          <a:bodyPr lIns="91431" tIns="45716" rIns="91431" bIns="45716">
            <a:spAutoFit/>
          </a:bodyPr>
          <a:lstStyle/>
          <a:p>
            <a:pPr>
              <a:lnSpc>
                <a:spcPct val="120000"/>
              </a:lnSpc>
              <a:defRPr/>
            </a:pPr>
            <a:r>
              <a:rPr lang="en-US" altLang="zh-CN" sz="1400" dirty="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49" name="TextBox 48"/>
          <p:cNvSpPr txBox="1">
            <a:spLocks noChangeArrowheads="1"/>
          </p:cNvSpPr>
          <p:nvPr/>
        </p:nvSpPr>
        <p:spPr bwMode="auto">
          <a:xfrm>
            <a:off x="4398963" y="4340225"/>
            <a:ext cx="1624012" cy="400050"/>
          </a:xfrm>
          <a:prstGeom prst="rect">
            <a:avLst/>
          </a:prstGeom>
          <a:noFill/>
          <a:ln w="9525">
            <a:noFill/>
            <a:miter lim="800000"/>
            <a:headEnd/>
            <a:tailEnd/>
          </a:ln>
        </p:spPr>
        <p:txBody>
          <a:bodyPr wrap="none">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sp>
        <p:nvSpPr>
          <p:cNvPr id="50" name="TextBox 49"/>
          <p:cNvSpPr txBox="1">
            <a:spLocks noChangeArrowheads="1"/>
          </p:cNvSpPr>
          <p:nvPr/>
        </p:nvSpPr>
        <p:spPr bwMode="auto">
          <a:xfrm>
            <a:off x="6348413" y="4749800"/>
            <a:ext cx="1884362" cy="849313"/>
          </a:xfrm>
          <a:prstGeom prst="rect">
            <a:avLst/>
          </a:prstGeom>
          <a:noFill/>
          <a:ln w="9525">
            <a:noFill/>
            <a:miter lim="800000"/>
            <a:headEnd/>
            <a:tailEnd/>
          </a:ln>
        </p:spPr>
        <p:txBody>
          <a:bodyPr lIns="91431" tIns="45716" rIns="91431" bIns="45716">
            <a:spAutoFit/>
          </a:bodyPr>
          <a:lstStyle/>
          <a:p>
            <a:pPr>
              <a:lnSpc>
                <a:spcPct val="120000"/>
              </a:lnSpc>
              <a:defRPr/>
            </a:pPr>
            <a:r>
              <a:rPr lang="en-US" altLang="zh-CN" sz="1400" dirty="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p:txBody>
      </p:sp>
      <p:sp>
        <p:nvSpPr>
          <p:cNvPr id="51" name="TextBox 50"/>
          <p:cNvSpPr txBox="1">
            <a:spLocks noChangeArrowheads="1"/>
          </p:cNvSpPr>
          <p:nvPr/>
        </p:nvSpPr>
        <p:spPr bwMode="auto">
          <a:xfrm>
            <a:off x="6478588" y="4340225"/>
            <a:ext cx="1624012" cy="400050"/>
          </a:xfrm>
          <a:prstGeom prst="rect">
            <a:avLst/>
          </a:prstGeom>
          <a:noFill/>
          <a:ln w="9525">
            <a:noFill/>
            <a:miter lim="800000"/>
            <a:headEnd/>
            <a:tailEnd/>
          </a:ln>
        </p:spPr>
        <p:txBody>
          <a:bodyPr wrap="none">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sp>
        <p:nvSpPr>
          <p:cNvPr id="52" name="TextBox 51"/>
          <p:cNvSpPr txBox="1"/>
          <p:nvPr/>
        </p:nvSpPr>
        <p:spPr>
          <a:xfrm>
            <a:off x="8396288" y="4749800"/>
            <a:ext cx="1884362" cy="1117600"/>
          </a:xfrm>
          <a:prstGeom prst="rect">
            <a:avLst/>
          </a:prstGeom>
          <a:noFill/>
        </p:spPr>
        <p:txBody>
          <a:bodyPr lIns="81887" tIns="40943" rIns="81887" bIns="40943">
            <a:spAutoFit/>
          </a:bodyPr>
          <a:lstStyle/>
          <a:p>
            <a:pPr>
              <a:lnSpc>
                <a:spcPct val="120000"/>
              </a:lnSpc>
              <a:defRPr/>
            </a:pPr>
            <a:r>
              <a:rPr lang="en-US" altLang="zh-CN" sz="1400" dirty="0">
                <a:solidFill>
                  <a:srgbClr val="666666"/>
                </a:solidFill>
                <a:latin typeface="Century Gothic"/>
              </a:rPr>
              <a:t>click to add subtitle click to add subtitle click to add subtitle</a:t>
            </a:r>
            <a:endParaRPr lang="zh-CN" altLang="en-US" sz="1400" dirty="0">
              <a:solidFill>
                <a:schemeClr val="tx1">
                  <a:lumMod val="75000"/>
                  <a:lumOff val="25000"/>
                </a:schemeClr>
              </a:solidFill>
              <a:sym typeface="微软雅黑" pitchFamily="34" charset="-122"/>
            </a:endParaRPr>
          </a:p>
          <a:p>
            <a:pPr>
              <a:lnSpc>
                <a:spcPct val="120000"/>
              </a:lnSpc>
              <a:defRPr/>
            </a:pPr>
            <a:r>
              <a:rPr lang="zh-CN" altLang="en-US" sz="1400" dirty="0">
                <a:solidFill>
                  <a:schemeClr val="tx1">
                    <a:lumMod val="75000"/>
                    <a:lumOff val="25000"/>
                  </a:schemeClr>
                </a:solidFill>
                <a:latin typeface="微软雅黑" pitchFamily="34" charset="-122"/>
                <a:ea typeface="微软雅黑" pitchFamily="34" charset="-122"/>
              </a:rPr>
              <a:t>。</a:t>
            </a:r>
          </a:p>
        </p:txBody>
      </p:sp>
      <p:sp>
        <p:nvSpPr>
          <p:cNvPr id="53" name="TextBox 52"/>
          <p:cNvSpPr txBox="1">
            <a:spLocks noChangeArrowheads="1"/>
          </p:cNvSpPr>
          <p:nvPr/>
        </p:nvSpPr>
        <p:spPr bwMode="auto">
          <a:xfrm>
            <a:off x="8526463" y="4340225"/>
            <a:ext cx="1624012" cy="400050"/>
          </a:xfrm>
          <a:prstGeom prst="rect">
            <a:avLst/>
          </a:prstGeom>
          <a:noFill/>
          <a:ln w="9525">
            <a:noFill/>
            <a:miter lim="800000"/>
            <a:headEnd/>
            <a:tailEnd/>
          </a:ln>
        </p:spPr>
        <p:txBody>
          <a:bodyPr wrap="none">
            <a:spAutoFit/>
          </a:bodyPr>
          <a:lstStyle/>
          <a:p>
            <a:pPr algn="ctr">
              <a:defRPr/>
            </a:pPr>
            <a:r>
              <a:rPr lang="en-US" altLang="zh-CN" sz="2000" dirty="0">
                <a:solidFill>
                  <a:schemeClr val="tx1">
                    <a:lumMod val="65000"/>
                    <a:lumOff val="35000"/>
                  </a:schemeClr>
                </a:solidFill>
                <a:latin typeface="Arial" pitchFamily="34" charset="0"/>
                <a:ea typeface="微软雅黑" pitchFamily="34" charset="-122"/>
              </a:rPr>
              <a:t>TEXT HERE</a:t>
            </a:r>
            <a:endParaRPr lang="zh-CN" altLang="en-US" sz="2000" baseline="-3000" dirty="0">
              <a:solidFill>
                <a:schemeClr val="tx1">
                  <a:lumMod val="65000"/>
                  <a:lumOff val="35000"/>
                </a:schemeClr>
              </a:solidFill>
              <a:latin typeface="Arial" pitchFamily="34" charset="0"/>
              <a:ea typeface="微软雅黑"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ppt_w</p:attrName>
                                        </p:attrNameLst>
                                      </p:cBhvr>
                                      <p:tavLst>
                                        <p:tav tm="0" fmla="#ppt_w*sin(2.5*pi*$)">
                                          <p:val>
                                            <p:fltVal val="0"/>
                                          </p:val>
                                        </p:tav>
                                        <p:tav tm="100000">
                                          <p:val>
                                            <p:fltVal val="1"/>
                                          </p:val>
                                        </p:tav>
                                      </p:tavLst>
                                    </p:anim>
                                    <p:anim calcmode="lin" valueType="num">
                                      <p:cBhvr>
                                        <p:cTn id="9" dur="500" fill="hold"/>
                                        <p:tgtEl>
                                          <p:spTgt spid="37"/>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anim calcmode="lin" valueType="num">
                                      <p:cBhvr>
                                        <p:cTn id="13" dur="500" fill="hold"/>
                                        <p:tgtEl>
                                          <p:spTgt spid="38"/>
                                        </p:tgtEl>
                                        <p:attrNameLst>
                                          <p:attrName>ppt_w</p:attrName>
                                        </p:attrNameLst>
                                      </p:cBhvr>
                                      <p:tavLst>
                                        <p:tav tm="0" fmla="#ppt_w*sin(2.5*pi*$)">
                                          <p:val>
                                            <p:fltVal val="0"/>
                                          </p:val>
                                        </p:tav>
                                        <p:tav tm="100000">
                                          <p:val>
                                            <p:fltVal val="1"/>
                                          </p:val>
                                        </p:tav>
                                      </p:tavLst>
                                    </p:anim>
                                    <p:anim calcmode="lin" valueType="num">
                                      <p:cBhvr>
                                        <p:cTn id="14" dur="500" fill="hold"/>
                                        <p:tgtEl>
                                          <p:spTgt spid="38"/>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1000" fill="hold"/>
                                        <p:tgtEl>
                                          <p:spTgt spid="45"/>
                                        </p:tgtEl>
                                        <p:attrNameLst>
                                          <p:attrName>ppt_y</p:attrName>
                                        </p:attrNameLst>
                                      </p:cBhvr>
                                      <p:tavLst>
                                        <p:tav tm="0">
                                          <p:val>
                                            <p:strVal val="#ppt_y-.1"/>
                                          </p:val>
                                        </p:tav>
                                        <p:tav tm="100000">
                                          <p:val>
                                            <p:strVal val="#ppt_y"/>
                                          </p:val>
                                        </p:tav>
                                      </p:tavLst>
                                    </p:anim>
                                  </p:childTnLst>
                                </p:cTn>
                              </p:par>
                              <p:par>
                                <p:cTn id="26" presetID="22" presetClass="entr" presetSubtype="4"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4" fill="hold" nodeType="withEffect">
                                  <p:stCondLst>
                                    <p:cond delay="20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par>
                                <p:cTn id="32" presetID="22" presetClass="entr" presetSubtype="4" fill="hold" nodeType="withEffect">
                                  <p:stCondLst>
                                    <p:cond delay="40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par>
                                <p:cTn id="35" presetID="22" presetClass="entr" presetSubtype="4" fill="hold" nodeType="withEffect">
                                  <p:stCondLst>
                                    <p:cond delay="60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par>
                          <p:cTn id="38" fill="hold" nodeType="afterGroup">
                            <p:stCondLst>
                              <p:cond delay="1600"/>
                            </p:stCondLst>
                            <p:childTnLst>
                              <p:par>
                                <p:cTn id="39" presetID="22" presetClass="entr" presetSubtype="4"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par>
                                <p:cTn id="42" presetID="22" presetClass="entr" presetSubtype="4"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par>
                                <p:cTn id="45" presetID="22" presetClass="entr" presetSubtype="4"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par>
                                <p:cTn id="48" presetID="22" presetClass="entr" presetSubtype="4"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childTnLst>
                          </p:cTn>
                        </p:par>
                        <p:par>
                          <p:cTn id="51" fill="hold" nodeType="afterGroup">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anim calcmode="lin" valueType="num">
                                      <p:cBhvr>
                                        <p:cTn id="55" dur="500" fill="hold"/>
                                        <p:tgtEl>
                                          <p:spTgt spid="39"/>
                                        </p:tgtEl>
                                        <p:attrNameLst>
                                          <p:attrName>ppt_w</p:attrName>
                                        </p:attrNameLst>
                                      </p:cBhvr>
                                      <p:tavLst>
                                        <p:tav tm="0" fmla="#ppt_w*sin(2.5*pi*$)">
                                          <p:val>
                                            <p:fltVal val="0"/>
                                          </p:val>
                                        </p:tav>
                                        <p:tav tm="100000">
                                          <p:val>
                                            <p:fltVal val="1"/>
                                          </p:val>
                                        </p:tav>
                                      </p:tavLst>
                                    </p:anim>
                                    <p:anim calcmode="lin" valueType="num">
                                      <p:cBhvr>
                                        <p:cTn id="56" dur="500" fill="hold"/>
                                        <p:tgtEl>
                                          <p:spTgt spid="39"/>
                                        </p:tgtEl>
                                        <p:attrNameLst>
                                          <p:attrName>ppt_h</p:attrName>
                                        </p:attrNameLst>
                                      </p:cBhvr>
                                      <p:tavLst>
                                        <p:tav tm="0">
                                          <p:val>
                                            <p:strVal val="#ppt_h"/>
                                          </p:val>
                                        </p:tav>
                                        <p:tav tm="100000">
                                          <p:val>
                                            <p:strVal val="#ppt_h"/>
                                          </p:val>
                                        </p:tav>
                                      </p:tavLst>
                                    </p:anim>
                                  </p:childTnLst>
                                </p:cTn>
                              </p:par>
                              <p:par>
                                <p:cTn id="57" presetID="45" presetClass="entr" presetSubtype="0"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anim calcmode="lin" valueType="num">
                                      <p:cBhvr>
                                        <p:cTn id="60" dur="500" fill="hold"/>
                                        <p:tgtEl>
                                          <p:spTgt spid="43"/>
                                        </p:tgtEl>
                                        <p:attrNameLst>
                                          <p:attrName>ppt_w</p:attrName>
                                        </p:attrNameLst>
                                      </p:cBhvr>
                                      <p:tavLst>
                                        <p:tav tm="0" fmla="#ppt_w*sin(2.5*pi*$)">
                                          <p:val>
                                            <p:fltVal val="0"/>
                                          </p:val>
                                        </p:tav>
                                        <p:tav tm="100000">
                                          <p:val>
                                            <p:fltVal val="1"/>
                                          </p:val>
                                        </p:tav>
                                      </p:tavLst>
                                    </p:anim>
                                    <p:anim calcmode="lin" valueType="num">
                                      <p:cBhvr>
                                        <p:cTn id="61" dur="500" fill="hold"/>
                                        <p:tgtEl>
                                          <p:spTgt spid="43"/>
                                        </p:tgtEl>
                                        <p:attrNameLst>
                                          <p:attrName>ppt_h</p:attrName>
                                        </p:attrNameLst>
                                      </p:cBhvr>
                                      <p:tavLst>
                                        <p:tav tm="0">
                                          <p:val>
                                            <p:strVal val="#ppt_h"/>
                                          </p:val>
                                        </p:tav>
                                        <p:tav tm="100000">
                                          <p:val>
                                            <p:strVal val="#ppt_h"/>
                                          </p:val>
                                        </p:tav>
                                      </p:tavLst>
                                    </p:anim>
                                  </p:childTnLst>
                                </p:cTn>
                              </p:par>
                            </p:childTnLst>
                          </p:cTn>
                        </p:par>
                        <p:par>
                          <p:cTn id="62" fill="hold" nodeType="afterGroup">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1000"/>
                                        <p:tgtEl>
                                          <p:spTgt spid="48"/>
                                        </p:tgtEl>
                                      </p:cBhvr>
                                    </p:animEffect>
                                    <p:anim calcmode="lin" valueType="num">
                                      <p:cBhvr>
                                        <p:cTn id="71" dur="1000" fill="hold"/>
                                        <p:tgtEl>
                                          <p:spTgt spid="48"/>
                                        </p:tgtEl>
                                        <p:attrNameLst>
                                          <p:attrName>ppt_x</p:attrName>
                                        </p:attrNameLst>
                                      </p:cBhvr>
                                      <p:tavLst>
                                        <p:tav tm="0">
                                          <p:val>
                                            <p:strVal val="#ppt_x"/>
                                          </p:val>
                                        </p:tav>
                                        <p:tav tm="100000">
                                          <p:val>
                                            <p:strVal val="#ppt_x"/>
                                          </p:val>
                                        </p:tav>
                                      </p:tavLst>
                                    </p:anim>
                                    <p:anim calcmode="lin" valueType="num">
                                      <p:cBhvr>
                                        <p:cTn id="72" dur="1000" fill="hold"/>
                                        <p:tgtEl>
                                          <p:spTgt spid="48"/>
                                        </p:tgtEl>
                                        <p:attrNameLst>
                                          <p:attrName>ppt_y</p:attrName>
                                        </p:attrNameLst>
                                      </p:cBhvr>
                                      <p:tavLst>
                                        <p:tav tm="0">
                                          <p:val>
                                            <p:strVal val="#ppt_y-.1"/>
                                          </p:val>
                                        </p:tav>
                                        <p:tav tm="100000">
                                          <p:val>
                                            <p:strVal val="#ppt_y"/>
                                          </p:val>
                                        </p:tav>
                                      </p:tavLst>
                                    </p:anim>
                                  </p:childTnLst>
                                </p:cTn>
                              </p:par>
                              <p:par>
                                <p:cTn id="73" presetID="2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00"/>
                                        <p:tgtEl>
                                          <p:spTgt spid="13"/>
                                        </p:tgtEl>
                                      </p:cBhvr>
                                    </p:animEffect>
                                  </p:childTnLst>
                                </p:cTn>
                              </p:par>
                              <p:par>
                                <p:cTn id="76" presetID="22" presetClass="entr" presetSubtype="4" fill="hold" nodeType="withEffect">
                                  <p:stCondLst>
                                    <p:cond delay="200"/>
                                  </p:stCondLst>
                                  <p:childTnLst>
                                    <p:set>
                                      <p:cBhvr>
                                        <p:cTn id="77" dur="1" fill="hold">
                                          <p:stCondLst>
                                            <p:cond delay="0"/>
                                          </p:stCondLst>
                                        </p:cTn>
                                        <p:tgtEl>
                                          <p:spTgt spid="14"/>
                                        </p:tgtEl>
                                        <p:attrNameLst>
                                          <p:attrName>style.visibility</p:attrName>
                                        </p:attrNameLst>
                                      </p:cBhvr>
                                      <p:to>
                                        <p:strVal val="visible"/>
                                      </p:to>
                                    </p:set>
                                    <p:animEffect transition="in" filter="wipe(down)">
                                      <p:cBhvr>
                                        <p:cTn id="78" dur="500"/>
                                        <p:tgtEl>
                                          <p:spTgt spid="14"/>
                                        </p:tgtEl>
                                      </p:cBhvr>
                                    </p:animEffect>
                                  </p:childTnLst>
                                </p:cTn>
                              </p:par>
                              <p:par>
                                <p:cTn id="79" presetID="22" presetClass="entr" presetSubtype="4" fill="hold" nodeType="withEffect">
                                  <p:stCondLst>
                                    <p:cond delay="40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00"/>
                                        <p:tgtEl>
                                          <p:spTgt spid="15"/>
                                        </p:tgtEl>
                                      </p:cBhvr>
                                    </p:animEffect>
                                  </p:childTnLst>
                                </p:cTn>
                              </p:par>
                              <p:par>
                                <p:cTn id="82" presetID="22" presetClass="entr" presetSubtype="4" fill="hold" nodeType="withEffect">
                                  <p:stCondLst>
                                    <p:cond delay="600"/>
                                  </p:stCondLst>
                                  <p:childTnLst>
                                    <p:set>
                                      <p:cBhvr>
                                        <p:cTn id="83" dur="1" fill="hold">
                                          <p:stCondLst>
                                            <p:cond delay="0"/>
                                          </p:stCondLst>
                                        </p:cTn>
                                        <p:tgtEl>
                                          <p:spTgt spid="16"/>
                                        </p:tgtEl>
                                        <p:attrNameLst>
                                          <p:attrName>style.visibility</p:attrName>
                                        </p:attrNameLst>
                                      </p:cBhvr>
                                      <p:to>
                                        <p:strVal val="visible"/>
                                      </p:to>
                                    </p:set>
                                    <p:animEffect transition="in" filter="wipe(down)">
                                      <p:cBhvr>
                                        <p:cTn id="84" dur="500"/>
                                        <p:tgtEl>
                                          <p:spTgt spid="16"/>
                                        </p:tgtEl>
                                      </p:cBhvr>
                                    </p:animEffect>
                                  </p:childTnLst>
                                </p:cTn>
                              </p:par>
                            </p:childTnLst>
                          </p:cTn>
                        </p:par>
                        <p:par>
                          <p:cTn id="85" fill="hold" nodeType="afterGroup">
                            <p:stCondLst>
                              <p:cond delay="3700"/>
                            </p:stCondLst>
                            <p:childTnLst>
                              <p:par>
                                <p:cTn id="86" presetID="22" presetClass="entr" presetSubtype="4" fill="hold"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down)">
                                      <p:cBhvr>
                                        <p:cTn id="88" dur="500"/>
                                        <p:tgtEl>
                                          <p:spTgt spid="17"/>
                                        </p:tgtEl>
                                      </p:cBhvr>
                                    </p:animEffect>
                                  </p:childTnLst>
                                </p:cTn>
                              </p:par>
                              <p:par>
                                <p:cTn id="89" presetID="22" presetClass="entr" presetSubtype="4" fill="hold" nodeType="with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down)">
                                      <p:cBhvr>
                                        <p:cTn id="91" dur="500"/>
                                        <p:tgtEl>
                                          <p:spTgt spid="18"/>
                                        </p:tgtEl>
                                      </p:cBhvr>
                                    </p:animEffect>
                                  </p:childTnLst>
                                </p:cTn>
                              </p:par>
                              <p:par>
                                <p:cTn id="92" presetID="22" presetClass="entr" presetSubtype="4" fill="hold" nodeType="with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wipe(down)">
                                      <p:cBhvr>
                                        <p:cTn id="94" dur="500"/>
                                        <p:tgtEl>
                                          <p:spTgt spid="19"/>
                                        </p:tgtEl>
                                      </p:cBhvr>
                                    </p:animEffect>
                                  </p:childTnLst>
                                </p:cTn>
                              </p:par>
                              <p:par>
                                <p:cTn id="95" presetID="22" presetClass="entr" presetSubtype="4" fill="hold" nodeType="with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down)">
                                      <p:cBhvr>
                                        <p:cTn id="97" dur="500"/>
                                        <p:tgtEl>
                                          <p:spTgt spid="20"/>
                                        </p:tgtEl>
                                      </p:cBhvr>
                                    </p:animEffect>
                                  </p:childTnLst>
                                </p:cTn>
                              </p:par>
                            </p:childTnLst>
                          </p:cTn>
                        </p:par>
                        <p:par>
                          <p:cTn id="98" fill="hold" nodeType="afterGroup">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anim calcmode="lin" valueType="num">
                                      <p:cBhvr>
                                        <p:cTn id="102" dur="500" fill="hold"/>
                                        <p:tgtEl>
                                          <p:spTgt spid="40"/>
                                        </p:tgtEl>
                                        <p:attrNameLst>
                                          <p:attrName>ppt_w</p:attrName>
                                        </p:attrNameLst>
                                      </p:cBhvr>
                                      <p:tavLst>
                                        <p:tav tm="0" fmla="#ppt_w*sin(2.5*pi*$)">
                                          <p:val>
                                            <p:fltVal val="0"/>
                                          </p:val>
                                        </p:tav>
                                        <p:tav tm="100000">
                                          <p:val>
                                            <p:fltVal val="1"/>
                                          </p:val>
                                        </p:tav>
                                      </p:tavLst>
                                    </p:anim>
                                    <p:anim calcmode="lin" valueType="num">
                                      <p:cBhvr>
                                        <p:cTn id="103" dur="500" fill="hold"/>
                                        <p:tgtEl>
                                          <p:spTgt spid="40"/>
                                        </p:tgtEl>
                                        <p:attrNameLst>
                                          <p:attrName>ppt_h</p:attrName>
                                        </p:attrNameLst>
                                      </p:cBhvr>
                                      <p:tavLst>
                                        <p:tav tm="0">
                                          <p:val>
                                            <p:strVal val="#ppt_h"/>
                                          </p:val>
                                        </p:tav>
                                        <p:tav tm="100000">
                                          <p:val>
                                            <p:strVal val="#ppt_h"/>
                                          </p:val>
                                        </p:tav>
                                      </p:tavLst>
                                    </p:anim>
                                  </p:childTnLst>
                                </p:cTn>
                              </p:par>
                              <p:par>
                                <p:cTn id="104" presetID="45" presetClass="entr" presetSubtype="0" fill="hold"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anim calcmode="lin" valueType="num">
                                      <p:cBhvr>
                                        <p:cTn id="107" dur="500" fill="hold"/>
                                        <p:tgtEl>
                                          <p:spTgt spid="42"/>
                                        </p:tgtEl>
                                        <p:attrNameLst>
                                          <p:attrName>ppt_w</p:attrName>
                                        </p:attrNameLst>
                                      </p:cBhvr>
                                      <p:tavLst>
                                        <p:tav tm="0" fmla="#ppt_w*sin(2.5*pi*$)">
                                          <p:val>
                                            <p:fltVal val="0"/>
                                          </p:val>
                                        </p:tav>
                                        <p:tav tm="100000">
                                          <p:val>
                                            <p:fltVal val="1"/>
                                          </p:val>
                                        </p:tav>
                                      </p:tavLst>
                                    </p:anim>
                                    <p:anim calcmode="lin" valueType="num">
                                      <p:cBhvr>
                                        <p:cTn id="108" dur="500" fill="hold"/>
                                        <p:tgtEl>
                                          <p:spTgt spid="42"/>
                                        </p:tgtEl>
                                        <p:attrNameLst>
                                          <p:attrName>ppt_h</p:attrName>
                                        </p:attrNameLst>
                                      </p:cBhvr>
                                      <p:tavLst>
                                        <p:tav tm="0">
                                          <p:val>
                                            <p:strVal val="#ppt_h"/>
                                          </p:val>
                                        </p:tav>
                                        <p:tav tm="100000">
                                          <p:val>
                                            <p:strVal val="#ppt_h"/>
                                          </p:val>
                                        </p:tav>
                                      </p:tavLst>
                                    </p:anim>
                                  </p:childTnLst>
                                </p:cTn>
                              </p:par>
                            </p:childTnLst>
                          </p:cTn>
                        </p:par>
                        <p:par>
                          <p:cTn id="109" fill="hold" nodeType="afterGroup">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51"/>
                                        </p:tgtEl>
                                        <p:attrNameLst>
                                          <p:attrName>style.visibility</p:attrName>
                                        </p:attrNameLst>
                                      </p:cBhvr>
                                      <p:to>
                                        <p:strVal val="visible"/>
                                      </p:to>
                                    </p:set>
                                    <p:animEffect transition="in" filter="fade">
                                      <p:cBhvr>
                                        <p:cTn id="112" dur="1000"/>
                                        <p:tgtEl>
                                          <p:spTgt spid="51"/>
                                        </p:tgtEl>
                                      </p:cBhvr>
                                    </p:animEffect>
                                    <p:anim calcmode="lin" valueType="num">
                                      <p:cBhvr>
                                        <p:cTn id="113" dur="1000" fill="hold"/>
                                        <p:tgtEl>
                                          <p:spTgt spid="51"/>
                                        </p:tgtEl>
                                        <p:attrNameLst>
                                          <p:attrName>ppt_x</p:attrName>
                                        </p:attrNameLst>
                                      </p:cBhvr>
                                      <p:tavLst>
                                        <p:tav tm="0">
                                          <p:val>
                                            <p:strVal val="#ppt_x"/>
                                          </p:val>
                                        </p:tav>
                                        <p:tav tm="100000">
                                          <p:val>
                                            <p:strVal val="#ppt_x"/>
                                          </p:val>
                                        </p:tav>
                                      </p:tavLst>
                                    </p:anim>
                                    <p:anim calcmode="lin" valueType="num">
                                      <p:cBhvr>
                                        <p:cTn id="114" dur="1000" fill="hold"/>
                                        <p:tgtEl>
                                          <p:spTgt spid="5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1000"/>
                                        <p:tgtEl>
                                          <p:spTgt spid="50"/>
                                        </p:tgtEl>
                                      </p:cBhvr>
                                    </p:animEffect>
                                    <p:anim calcmode="lin" valueType="num">
                                      <p:cBhvr>
                                        <p:cTn id="118" dur="1000" fill="hold"/>
                                        <p:tgtEl>
                                          <p:spTgt spid="50"/>
                                        </p:tgtEl>
                                        <p:attrNameLst>
                                          <p:attrName>ppt_x</p:attrName>
                                        </p:attrNameLst>
                                      </p:cBhvr>
                                      <p:tavLst>
                                        <p:tav tm="0">
                                          <p:val>
                                            <p:strVal val="#ppt_x"/>
                                          </p:val>
                                        </p:tav>
                                        <p:tav tm="100000">
                                          <p:val>
                                            <p:strVal val="#ppt_x"/>
                                          </p:val>
                                        </p:tav>
                                      </p:tavLst>
                                    </p:anim>
                                    <p:anim calcmode="lin" valueType="num">
                                      <p:cBhvr>
                                        <p:cTn id="119" dur="1000" fill="hold"/>
                                        <p:tgtEl>
                                          <p:spTgt spid="50"/>
                                        </p:tgtEl>
                                        <p:attrNameLst>
                                          <p:attrName>ppt_y</p:attrName>
                                        </p:attrNameLst>
                                      </p:cBhvr>
                                      <p:tavLst>
                                        <p:tav tm="0">
                                          <p:val>
                                            <p:strVal val="#ppt_y-.1"/>
                                          </p:val>
                                        </p:tav>
                                        <p:tav tm="100000">
                                          <p:val>
                                            <p:strVal val="#ppt_y"/>
                                          </p:val>
                                        </p:tav>
                                      </p:tavLst>
                                    </p:anim>
                                  </p:childTnLst>
                                </p:cTn>
                              </p:par>
                              <p:par>
                                <p:cTn id="120" presetID="22" presetClass="entr" presetSubtype="4" fill="hold" nodeType="with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wipe(down)">
                                      <p:cBhvr>
                                        <p:cTn id="122" dur="500"/>
                                        <p:tgtEl>
                                          <p:spTgt spid="21"/>
                                        </p:tgtEl>
                                      </p:cBhvr>
                                    </p:animEffect>
                                  </p:childTnLst>
                                </p:cTn>
                              </p:par>
                              <p:par>
                                <p:cTn id="123" presetID="22" presetClass="entr" presetSubtype="4" fill="hold" nodeType="withEffect">
                                  <p:stCondLst>
                                    <p:cond delay="200"/>
                                  </p:stCondLst>
                                  <p:childTnLst>
                                    <p:set>
                                      <p:cBhvr>
                                        <p:cTn id="124" dur="1" fill="hold">
                                          <p:stCondLst>
                                            <p:cond delay="0"/>
                                          </p:stCondLst>
                                        </p:cTn>
                                        <p:tgtEl>
                                          <p:spTgt spid="22"/>
                                        </p:tgtEl>
                                        <p:attrNameLst>
                                          <p:attrName>style.visibility</p:attrName>
                                        </p:attrNameLst>
                                      </p:cBhvr>
                                      <p:to>
                                        <p:strVal val="visible"/>
                                      </p:to>
                                    </p:set>
                                    <p:animEffect transition="in" filter="wipe(down)">
                                      <p:cBhvr>
                                        <p:cTn id="125" dur="500"/>
                                        <p:tgtEl>
                                          <p:spTgt spid="22"/>
                                        </p:tgtEl>
                                      </p:cBhvr>
                                    </p:animEffect>
                                  </p:childTnLst>
                                </p:cTn>
                              </p:par>
                              <p:par>
                                <p:cTn id="126" presetID="22" presetClass="entr" presetSubtype="4" fill="hold" nodeType="withEffect">
                                  <p:stCondLst>
                                    <p:cond delay="400"/>
                                  </p:stCondLst>
                                  <p:childTnLst>
                                    <p:set>
                                      <p:cBhvr>
                                        <p:cTn id="127" dur="1" fill="hold">
                                          <p:stCondLst>
                                            <p:cond delay="0"/>
                                          </p:stCondLst>
                                        </p:cTn>
                                        <p:tgtEl>
                                          <p:spTgt spid="23"/>
                                        </p:tgtEl>
                                        <p:attrNameLst>
                                          <p:attrName>style.visibility</p:attrName>
                                        </p:attrNameLst>
                                      </p:cBhvr>
                                      <p:to>
                                        <p:strVal val="visible"/>
                                      </p:to>
                                    </p:set>
                                    <p:animEffect transition="in" filter="wipe(down)">
                                      <p:cBhvr>
                                        <p:cTn id="128" dur="500"/>
                                        <p:tgtEl>
                                          <p:spTgt spid="23"/>
                                        </p:tgtEl>
                                      </p:cBhvr>
                                    </p:animEffect>
                                  </p:childTnLst>
                                </p:cTn>
                              </p:par>
                              <p:par>
                                <p:cTn id="129" presetID="22" presetClass="entr" presetSubtype="4" fill="hold" nodeType="withEffect">
                                  <p:stCondLst>
                                    <p:cond delay="600"/>
                                  </p:stCondLst>
                                  <p:childTnLst>
                                    <p:set>
                                      <p:cBhvr>
                                        <p:cTn id="130" dur="1" fill="hold">
                                          <p:stCondLst>
                                            <p:cond delay="0"/>
                                          </p:stCondLst>
                                        </p:cTn>
                                        <p:tgtEl>
                                          <p:spTgt spid="24"/>
                                        </p:tgtEl>
                                        <p:attrNameLst>
                                          <p:attrName>style.visibility</p:attrName>
                                        </p:attrNameLst>
                                      </p:cBhvr>
                                      <p:to>
                                        <p:strVal val="visible"/>
                                      </p:to>
                                    </p:set>
                                    <p:animEffect transition="in" filter="wipe(down)">
                                      <p:cBhvr>
                                        <p:cTn id="131" dur="500"/>
                                        <p:tgtEl>
                                          <p:spTgt spid="24"/>
                                        </p:tgtEl>
                                      </p:cBhvr>
                                    </p:animEffect>
                                  </p:childTnLst>
                                </p:cTn>
                              </p:par>
                            </p:childTnLst>
                          </p:cTn>
                        </p:par>
                        <p:par>
                          <p:cTn id="132" fill="hold" nodeType="afterGroup">
                            <p:stCondLst>
                              <p:cond delay="5800"/>
                            </p:stCondLst>
                            <p:childTnLst>
                              <p:par>
                                <p:cTn id="133" presetID="22" presetClass="entr" presetSubtype="4" fill="hold" nodeType="after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wipe(down)">
                                      <p:cBhvr>
                                        <p:cTn id="135" dur="500"/>
                                        <p:tgtEl>
                                          <p:spTgt spid="28"/>
                                        </p:tgtEl>
                                      </p:cBhvr>
                                    </p:animEffect>
                                  </p:childTnLst>
                                </p:cTn>
                              </p:par>
                              <p:par>
                                <p:cTn id="136" presetID="22" presetClass="entr" presetSubtype="4" fill="hold" nodeType="with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wipe(down)">
                                      <p:cBhvr>
                                        <p:cTn id="138" dur="500"/>
                                        <p:tgtEl>
                                          <p:spTgt spid="27"/>
                                        </p:tgtEl>
                                      </p:cBhvr>
                                    </p:animEffect>
                                  </p:childTnLst>
                                </p:cTn>
                              </p:par>
                              <p:par>
                                <p:cTn id="139" presetID="22" presetClass="entr" presetSubtype="4" fill="hold" nodeType="withEffect">
                                  <p:stCondLst>
                                    <p:cond delay="0"/>
                                  </p:stCondLst>
                                  <p:childTnLst>
                                    <p:set>
                                      <p:cBhvr>
                                        <p:cTn id="140" dur="1" fill="hold">
                                          <p:stCondLst>
                                            <p:cond delay="0"/>
                                          </p:stCondLst>
                                        </p:cTn>
                                        <p:tgtEl>
                                          <p:spTgt spid="26"/>
                                        </p:tgtEl>
                                        <p:attrNameLst>
                                          <p:attrName>style.visibility</p:attrName>
                                        </p:attrNameLst>
                                      </p:cBhvr>
                                      <p:to>
                                        <p:strVal val="visible"/>
                                      </p:to>
                                    </p:set>
                                    <p:animEffect transition="in" filter="wipe(down)">
                                      <p:cBhvr>
                                        <p:cTn id="141" dur="500"/>
                                        <p:tgtEl>
                                          <p:spTgt spid="26"/>
                                        </p:tgtEl>
                                      </p:cBhvr>
                                    </p:animEffect>
                                  </p:childTnLst>
                                </p:cTn>
                              </p:par>
                              <p:par>
                                <p:cTn id="142" presetID="22" presetClass="entr" presetSubtype="4" fill="hold" nodeType="withEffect">
                                  <p:stCondLst>
                                    <p:cond delay="0"/>
                                  </p:stCondLst>
                                  <p:childTnLst>
                                    <p:set>
                                      <p:cBhvr>
                                        <p:cTn id="143" dur="1" fill="hold">
                                          <p:stCondLst>
                                            <p:cond delay="0"/>
                                          </p:stCondLst>
                                        </p:cTn>
                                        <p:tgtEl>
                                          <p:spTgt spid="25"/>
                                        </p:tgtEl>
                                        <p:attrNameLst>
                                          <p:attrName>style.visibility</p:attrName>
                                        </p:attrNameLst>
                                      </p:cBhvr>
                                      <p:to>
                                        <p:strVal val="visible"/>
                                      </p:to>
                                    </p:set>
                                    <p:animEffect transition="in" filter="wipe(down)">
                                      <p:cBhvr>
                                        <p:cTn id="144" dur="500"/>
                                        <p:tgtEl>
                                          <p:spTgt spid="25"/>
                                        </p:tgtEl>
                                      </p:cBhvr>
                                    </p:animEffect>
                                  </p:childTnLst>
                                </p:cTn>
                              </p:par>
                            </p:childTnLst>
                          </p:cTn>
                        </p:par>
                        <p:par>
                          <p:cTn id="145" fill="hold" nodeType="afterGroup">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500"/>
                                        <p:tgtEl>
                                          <p:spTgt spid="41"/>
                                        </p:tgtEl>
                                      </p:cBhvr>
                                    </p:animEffect>
                                    <p:anim calcmode="lin" valueType="num">
                                      <p:cBhvr>
                                        <p:cTn id="149" dur="500" fill="hold"/>
                                        <p:tgtEl>
                                          <p:spTgt spid="41"/>
                                        </p:tgtEl>
                                        <p:attrNameLst>
                                          <p:attrName>ppt_w</p:attrName>
                                        </p:attrNameLst>
                                      </p:cBhvr>
                                      <p:tavLst>
                                        <p:tav tm="0" fmla="#ppt_w*sin(2.5*pi*$)">
                                          <p:val>
                                            <p:fltVal val="0"/>
                                          </p:val>
                                        </p:tav>
                                        <p:tav tm="100000">
                                          <p:val>
                                            <p:fltVal val="1"/>
                                          </p:val>
                                        </p:tav>
                                      </p:tavLst>
                                    </p:anim>
                                    <p:anim calcmode="lin" valueType="num">
                                      <p:cBhvr>
                                        <p:cTn id="150" dur="500" fill="hold"/>
                                        <p:tgtEl>
                                          <p:spTgt spid="41"/>
                                        </p:tgtEl>
                                        <p:attrNameLst>
                                          <p:attrName>ppt_h</p:attrName>
                                        </p:attrNameLst>
                                      </p:cBhvr>
                                      <p:tavLst>
                                        <p:tav tm="0">
                                          <p:val>
                                            <p:strVal val="#ppt_h"/>
                                          </p:val>
                                        </p:tav>
                                        <p:tav tm="100000">
                                          <p:val>
                                            <p:strVal val="#ppt_h"/>
                                          </p:val>
                                        </p:tav>
                                      </p:tavLst>
                                    </p:anim>
                                  </p:childTnLst>
                                </p:cTn>
                              </p:par>
                              <p:par>
                                <p:cTn id="151" presetID="45" presetClass="entr" presetSubtype="0" fill="hold" nodeType="withEffect">
                                  <p:stCondLst>
                                    <p:cond delay="0"/>
                                  </p:stCondLst>
                                  <p:childTnLst>
                                    <p:set>
                                      <p:cBhvr>
                                        <p:cTn id="152" dur="1" fill="hold">
                                          <p:stCondLst>
                                            <p:cond delay="0"/>
                                          </p:stCondLst>
                                        </p:cTn>
                                        <p:tgtEl>
                                          <p:spTgt spid="44"/>
                                        </p:tgtEl>
                                        <p:attrNameLst>
                                          <p:attrName>style.visibility</p:attrName>
                                        </p:attrNameLst>
                                      </p:cBhvr>
                                      <p:to>
                                        <p:strVal val="visible"/>
                                      </p:to>
                                    </p:set>
                                    <p:animEffect transition="in" filter="fade">
                                      <p:cBhvr>
                                        <p:cTn id="153" dur="500"/>
                                        <p:tgtEl>
                                          <p:spTgt spid="44"/>
                                        </p:tgtEl>
                                      </p:cBhvr>
                                    </p:animEffect>
                                    <p:anim calcmode="lin" valueType="num">
                                      <p:cBhvr>
                                        <p:cTn id="154" dur="500" fill="hold"/>
                                        <p:tgtEl>
                                          <p:spTgt spid="44"/>
                                        </p:tgtEl>
                                        <p:attrNameLst>
                                          <p:attrName>ppt_w</p:attrName>
                                        </p:attrNameLst>
                                      </p:cBhvr>
                                      <p:tavLst>
                                        <p:tav tm="0" fmla="#ppt_w*sin(2.5*pi*$)">
                                          <p:val>
                                            <p:fltVal val="0"/>
                                          </p:val>
                                        </p:tav>
                                        <p:tav tm="100000">
                                          <p:val>
                                            <p:fltVal val="1"/>
                                          </p:val>
                                        </p:tav>
                                      </p:tavLst>
                                    </p:anim>
                                    <p:anim calcmode="lin" valueType="num">
                                      <p:cBhvr>
                                        <p:cTn id="155" dur="500" fill="hold"/>
                                        <p:tgtEl>
                                          <p:spTgt spid="44"/>
                                        </p:tgtEl>
                                        <p:attrNameLst>
                                          <p:attrName>ppt_h</p:attrName>
                                        </p:attrNameLst>
                                      </p:cBhvr>
                                      <p:tavLst>
                                        <p:tav tm="0">
                                          <p:val>
                                            <p:strVal val="#ppt_h"/>
                                          </p:val>
                                        </p:tav>
                                        <p:tav tm="100000">
                                          <p:val>
                                            <p:strVal val="#ppt_h"/>
                                          </p:val>
                                        </p:tav>
                                      </p:tavLst>
                                    </p:anim>
                                  </p:childTnLst>
                                </p:cTn>
                              </p:par>
                            </p:childTnLst>
                          </p:cTn>
                        </p:par>
                        <p:par>
                          <p:cTn id="156" fill="hold" nodeType="afterGroup">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53"/>
                                        </p:tgtEl>
                                        <p:attrNameLst>
                                          <p:attrName>style.visibility</p:attrName>
                                        </p:attrNameLst>
                                      </p:cBhvr>
                                      <p:to>
                                        <p:strVal val="visible"/>
                                      </p:to>
                                    </p:set>
                                    <p:animEffect transition="in" filter="fade">
                                      <p:cBhvr>
                                        <p:cTn id="159" dur="1000"/>
                                        <p:tgtEl>
                                          <p:spTgt spid="53"/>
                                        </p:tgtEl>
                                      </p:cBhvr>
                                    </p:animEffect>
                                    <p:anim calcmode="lin" valueType="num">
                                      <p:cBhvr>
                                        <p:cTn id="160" dur="1000" fill="hold"/>
                                        <p:tgtEl>
                                          <p:spTgt spid="53"/>
                                        </p:tgtEl>
                                        <p:attrNameLst>
                                          <p:attrName>ppt_x</p:attrName>
                                        </p:attrNameLst>
                                      </p:cBhvr>
                                      <p:tavLst>
                                        <p:tav tm="0">
                                          <p:val>
                                            <p:strVal val="#ppt_x"/>
                                          </p:val>
                                        </p:tav>
                                        <p:tav tm="100000">
                                          <p:val>
                                            <p:strVal val="#ppt_x"/>
                                          </p:val>
                                        </p:tav>
                                      </p:tavLst>
                                    </p:anim>
                                    <p:anim calcmode="lin" valueType="num">
                                      <p:cBhvr>
                                        <p:cTn id="161" dur="1000" fill="hold"/>
                                        <p:tgtEl>
                                          <p:spTgt spid="53"/>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2"/>
                                        </p:tgtEl>
                                        <p:attrNameLst>
                                          <p:attrName>style.visibility</p:attrName>
                                        </p:attrNameLst>
                                      </p:cBhvr>
                                      <p:to>
                                        <p:strVal val="visible"/>
                                      </p:to>
                                    </p:set>
                                    <p:animEffect transition="in" filter="fade">
                                      <p:cBhvr>
                                        <p:cTn id="164" dur="1000"/>
                                        <p:tgtEl>
                                          <p:spTgt spid="52"/>
                                        </p:tgtEl>
                                      </p:cBhvr>
                                    </p:animEffect>
                                    <p:anim calcmode="lin" valueType="num">
                                      <p:cBhvr>
                                        <p:cTn id="165" dur="1000" fill="hold"/>
                                        <p:tgtEl>
                                          <p:spTgt spid="52"/>
                                        </p:tgtEl>
                                        <p:attrNameLst>
                                          <p:attrName>ppt_x</p:attrName>
                                        </p:attrNameLst>
                                      </p:cBhvr>
                                      <p:tavLst>
                                        <p:tav tm="0">
                                          <p:val>
                                            <p:strVal val="#ppt_x"/>
                                          </p:val>
                                        </p:tav>
                                        <p:tav tm="100000">
                                          <p:val>
                                            <p:strVal val="#ppt_x"/>
                                          </p:val>
                                        </p:tav>
                                      </p:tavLst>
                                    </p:anim>
                                    <p:anim calcmode="lin" valueType="num">
                                      <p:cBhvr>
                                        <p:cTn id="166" dur="1000" fill="hold"/>
                                        <p:tgtEl>
                                          <p:spTgt spid="52"/>
                                        </p:tgtEl>
                                        <p:attrNameLst>
                                          <p:attrName>ppt_y</p:attrName>
                                        </p:attrNameLst>
                                      </p:cBhvr>
                                      <p:tavLst>
                                        <p:tav tm="0">
                                          <p:val>
                                            <p:strVal val="#ppt_y-.1"/>
                                          </p:val>
                                        </p:tav>
                                        <p:tav tm="100000">
                                          <p:val>
                                            <p:strVal val="#ppt_y"/>
                                          </p:val>
                                        </p:tav>
                                      </p:tavLst>
                                    </p:anim>
                                  </p:childTnLst>
                                </p:cTn>
                              </p:par>
                              <p:par>
                                <p:cTn id="167" presetID="22" presetClass="entr" presetSubtype="4" fill="hold" nodeType="withEffect">
                                  <p:stCondLst>
                                    <p:cond delay="0"/>
                                  </p:stCondLst>
                                  <p:childTnLst>
                                    <p:set>
                                      <p:cBhvr>
                                        <p:cTn id="168" dur="1" fill="hold">
                                          <p:stCondLst>
                                            <p:cond delay="0"/>
                                          </p:stCondLst>
                                        </p:cTn>
                                        <p:tgtEl>
                                          <p:spTgt spid="29"/>
                                        </p:tgtEl>
                                        <p:attrNameLst>
                                          <p:attrName>style.visibility</p:attrName>
                                        </p:attrNameLst>
                                      </p:cBhvr>
                                      <p:to>
                                        <p:strVal val="visible"/>
                                      </p:to>
                                    </p:set>
                                    <p:animEffect transition="in" filter="wipe(down)">
                                      <p:cBhvr>
                                        <p:cTn id="169" dur="500"/>
                                        <p:tgtEl>
                                          <p:spTgt spid="29"/>
                                        </p:tgtEl>
                                      </p:cBhvr>
                                    </p:animEffect>
                                  </p:childTnLst>
                                </p:cTn>
                              </p:par>
                              <p:par>
                                <p:cTn id="170" presetID="22" presetClass="entr" presetSubtype="4" fill="hold" nodeType="withEffect">
                                  <p:stCondLst>
                                    <p:cond delay="200"/>
                                  </p:stCondLst>
                                  <p:childTnLst>
                                    <p:set>
                                      <p:cBhvr>
                                        <p:cTn id="171" dur="1" fill="hold">
                                          <p:stCondLst>
                                            <p:cond delay="0"/>
                                          </p:stCondLst>
                                        </p:cTn>
                                        <p:tgtEl>
                                          <p:spTgt spid="30"/>
                                        </p:tgtEl>
                                        <p:attrNameLst>
                                          <p:attrName>style.visibility</p:attrName>
                                        </p:attrNameLst>
                                      </p:cBhvr>
                                      <p:to>
                                        <p:strVal val="visible"/>
                                      </p:to>
                                    </p:set>
                                    <p:animEffect transition="in" filter="wipe(down)">
                                      <p:cBhvr>
                                        <p:cTn id="172" dur="500"/>
                                        <p:tgtEl>
                                          <p:spTgt spid="30"/>
                                        </p:tgtEl>
                                      </p:cBhvr>
                                    </p:animEffect>
                                  </p:childTnLst>
                                </p:cTn>
                              </p:par>
                              <p:par>
                                <p:cTn id="173" presetID="22" presetClass="entr" presetSubtype="4" fill="hold" nodeType="withEffect">
                                  <p:stCondLst>
                                    <p:cond delay="400"/>
                                  </p:stCondLst>
                                  <p:childTnLst>
                                    <p:set>
                                      <p:cBhvr>
                                        <p:cTn id="174" dur="1" fill="hold">
                                          <p:stCondLst>
                                            <p:cond delay="0"/>
                                          </p:stCondLst>
                                        </p:cTn>
                                        <p:tgtEl>
                                          <p:spTgt spid="31"/>
                                        </p:tgtEl>
                                        <p:attrNameLst>
                                          <p:attrName>style.visibility</p:attrName>
                                        </p:attrNameLst>
                                      </p:cBhvr>
                                      <p:to>
                                        <p:strVal val="visible"/>
                                      </p:to>
                                    </p:set>
                                    <p:animEffect transition="in" filter="wipe(down)">
                                      <p:cBhvr>
                                        <p:cTn id="175" dur="500"/>
                                        <p:tgtEl>
                                          <p:spTgt spid="31"/>
                                        </p:tgtEl>
                                      </p:cBhvr>
                                    </p:animEffect>
                                  </p:childTnLst>
                                </p:cTn>
                              </p:par>
                              <p:par>
                                <p:cTn id="176" presetID="22" presetClass="entr" presetSubtype="4" fill="hold" nodeType="withEffect">
                                  <p:stCondLst>
                                    <p:cond delay="600"/>
                                  </p:stCondLst>
                                  <p:childTnLst>
                                    <p:set>
                                      <p:cBhvr>
                                        <p:cTn id="177" dur="1" fill="hold">
                                          <p:stCondLst>
                                            <p:cond delay="0"/>
                                          </p:stCondLst>
                                        </p:cTn>
                                        <p:tgtEl>
                                          <p:spTgt spid="32"/>
                                        </p:tgtEl>
                                        <p:attrNameLst>
                                          <p:attrName>style.visibility</p:attrName>
                                        </p:attrNameLst>
                                      </p:cBhvr>
                                      <p:to>
                                        <p:strVal val="visible"/>
                                      </p:to>
                                    </p:set>
                                    <p:animEffect transition="in" filter="wipe(down)">
                                      <p:cBhvr>
                                        <p:cTn id="178" dur="500"/>
                                        <p:tgtEl>
                                          <p:spTgt spid="32"/>
                                        </p:tgtEl>
                                      </p:cBhvr>
                                    </p:animEffect>
                                  </p:childTnLst>
                                </p:cTn>
                              </p:par>
                            </p:childTnLst>
                          </p:cTn>
                        </p:par>
                        <p:par>
                          <p:cTn id="179" fill="hold" nodeType="afterGroup">
                            <p:stCondLst>
                              <p:cond delay="7900"/>
                            </p:stCondLst>
                            <p:childTnLst>
                              <p:par>
                                <p:cTn id="180" presetID="22" presetClass="entr" presetSubtype="4" fill="hold" nodeType="afterEffect">
                                  <p:stCondLst>
                                    <p:cond delay="0"/>
                                  </p:stCondLst>
                                  <p:childTnLst>
                                    <p:set>
                                      <p:cBhvr>
                                        <p:cTn id="181" dur="1" fill="hold">
                                          <p:stCondLst>
                                            <p:cond delay="0"/>
                                          </p:stCondLst>
                                        </p:cTn>
                                        <p:tgtEl>
                                          <p:spTgt spid="36"/>
                                        </p:tgtEl>
                                        <p:attrNameLst>
                                          <p:attrName>style.visibility</p:attrName>
                                        </p:attrNameLst>
                                      </p:cBhvr>
                                      <p:to>
                                        <p:strVal val="visible"/>
                                      </p:to>
                                    </p:set>
                                    <p:animEffect transition="in" filter="wipe(down)">
                                      <p:cBhvr>
                                        <p:cTn id="182" dur="500"/>
                                        <p:tgtEl>
                                          <p:spTgt spid="36"/>
                                        </p:tgtEl>
                                      </p:cBhvr>
                                    </p:animEffect>
                                  </p:childTnLst>
                                </p:cTn>
                              </p:par>
                              <p:par>
                                <p:cTn id="183" presetID="22" presetClass="entr" presetSubtype="4" fill="hold" nodeType="withEffect">
                                  <p:stCondLst>
                                    <p:cond delay="0"/>
                                  </p:stCondLst>
                                  <p:childTnLst>
                                    <p:set>
                                      <p:cBhvr>
                                        <p:cTn id="184" dur="1" fill="hold">
                                          <p:stCondLst>
                                            <p:cond delay="0"/>
                                          </p:stCondLst>
                                        </p:cTn>
                                        <p:tgtEl>
                                          <p:spTgt spid="35"/>
                                        </p:tgtEl>
                                        <p:attrNameLst>
                                          <p:attrName>style.visibility</p:attrName>
                                        </p:attrNameLst>
                                      </p:cBhvr>
                                      <p:to>
                                        <p:strVal val="visible"/>
                                      </p:to>
                                    </p:set>
                                    <p:animEffect transition="in" filter="wipe(down)">
                                      <p:cBhvr>
                                        <p:cTn id="185" dur="500"/>
                                        <p:tgtEl>
                                          <p:spTgt spid="35"/>
                                        </p:tgtEl>
                                      </p:cBhvr>
                                    </p:animEffect>
                                  </p:childTnLst>
                                </p:cTn>
                              </p:par>
                              <p:par>
                                <p:cTn id="186" presetID="22" presetClass="entr" presetSubtype="4" fill="hold" nodeType="withEffect">
                                  <p:stCondLst>
                                    <p:cond delay="0"/>
                                  </p:stCondLst>
                                  <p:childTnLst>
                                    <p:set>
                                      <p:cBhvr>
                                        <p:cTn id="187" dur="1" fill="hold">
                                          <p:stCondLst>
                                            <p:cond delay="0"/>
                                          </p:stCondLst>
                                        </p:cTn>
                                        <p:tgtEl>
                                          <p:spTgt spid="34"/>
                                        </p:tgtEl>
                                        <p:attrNameLst>
                                          <p:attrName>style.visibility</p:attrName>
                                        </p:attrNameLst>
                                      </p:cBhvr>
                                      <p:to>
                                        <p:strVal val="visible"/>
                                      </p:to>
                                    </p:set>
                                    <p:animEffect transition="in" filter="wipe(down)">
                                      <p:cBhvr>
                                        <p:cTn id="188" dur="500"/>
                                        <p:tgtEl>
                                          <p:spTgt spid="34"/>
                                        </p:tgtEl>
                                      </p:cBhvr>
                                    </p:animEffect>
                                  </p:childTnLst>
                                </p:cTn>
                              </p:par>
                              <p:par>
                                <p:cTn id="189" presetID="22" presetClass="entr" presetSubtype="4" fill="hold" nodeType="withEffect">
                                  <p:stCondLst>
                                    <p:cond delay="0"/>
                                  </p:stCondLst>
                                  <p:childTnLst>
                                    <p:set>
                                      <p:cBhvr>
                                        <p:cTn id="190" dur="1" fill="hold">
                                          <p:stCondLst>
                                            <p:cond delay="0"/>
                                          </p:stCondLst>
                                        </p:cTn>
                                        <p:tgtEl>
                                          <p:spTgt spid="33"/>
                                        </p:tgtEl>
                                        <p:attrNameLst>
                                          <p:attrName>style.visibility</p:attrName>
                                        </p:attrNameLst>
                                      </p:cBhvr>
                                      <p:to>
                                        <p:strVal val="visible"/>
                                      </p:to>
                                    </p:set>
                                    <p:animEffect transition="in" filter="wipe(down)">
                                      <p:cBhvr>
                                        <p:cTn id="19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animBg="1"/>
      <p:bldP spid="40" grpId="0" animBg="1"/>
      <p:bldP spid="41" grpId="0" animBg="1"/>
      <p:bldP spid="45" grpId="0"/>
      <p:bldP spid="47" grpId="0"/>
      <p:bldP spid="48" grpId="0"/>
      <p:bldP spid="49" grpId="0"/>
      <p:bldP spid="50" grpId="0"/>
      <p:bldP spid="51" grpId="0"/>
      <p:bldP spid="52" grpId="0"/>
      <p:bldP spid="5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DB95719-6441-4A58-8DB6-61BD6D74A61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LSr5k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0q+ZIqok5BfEDAAAsEQAAJwAAAHVuaXZlcnNhbC9mbGFzaF9wdWJsaXNoaW5nX3NldHRpbmdzLnhtbNVY727aSBD/zlOsfOrHYtImTYoMUZQYBZUABeeu1ekULfaAt1nvut41lH7q0/TB7klu1gsECmlNe5xyQhF4duY3/2e88c4/JZxMIVNMioZzVK05BEQoIyYmDec2aD0/c4jSVESUSwENR0iHnDcrXpqPOFPxELRGVkUQRqh6qhtOrHVad93ZbFZlKs3MqeS5RnxVDWXiphkoEBoyN+V0jl96noJyFgglAPAvkWIh1qxUCPEs0o2Mcg6ERWi5YMYpylucqthxLduIhveTTOYiupRcZiSbjBrOb2cX5rPksVBXLAFhYqKaSDRkXadRxIwVlA/ZZyAxsEmM5p4eO2TGIh03nJe1FwYG2d1tmALc+k4NzKXEIAi9wE9A04hqah+tQg2ftFoSLCmaC5qwMMATYgLQcK6Cu2GnfeXfdXuBP7y7Dm461oY9hAL/XbCHUNAOOv4+/GXhr9/3/UGn3X1zF/R6naDdf5DCiG4ExHM3I+ZhZGWehbAKmKfjPBkJyjgW6TdhVKCxzDnNJhDIFsMsjilX4JAPKUze5pQzPcduqGE33AOkFyqFUA9M2hqOznJwHuAsIBqGuVzVxMnrVU2cnm247lrtD27ttNKjWtMwxuJBWmGa566TlmxjKTZcM89kJHm0cgiSEURdmsBaTwzvmWgh55FDxpgEjq5eZIxyhzCNrocrYZWPlGa66L3WOidBLBwSQG6GW6EIY5qpjYivom4KP2z+2ZUa1F82FJb0GOsfMucRmcuccHYPREuCac4T/BUDWW8mMs5kUlCx3zVRnKFxUwYziM7LKHqPKpIcJXG4pBy01fAxZ5/JCMYyQ1ygUxxFSGfK4lf3Ak6pUg+gdGnjM9si7e6V/+6ZcZBGUyrCPcGxNiBJ9UHw6ZwIqZdyGI6Q5gqKpEQsKs7K+Fb9+TQoluTcpvnfTsYa9AFTchgt+yTmhxaUVhvTadGIprkKaGxBhimxmHgQ4mRhIoeygCEVRAo+JzTE6a1MW0+ZzBVSbANbaPXzFlp5wkTxNMEpiBqzCLJSkLWjFy+PT16dnr2uV92/v3x9/l2hxV7rc2rU2cV2+ejiLCf1zfr8gdB3luiWbEtmiSnUaEvp7heDxQLbHvGea1bP7k1ULMynuIiG/sXg8poM/OFtJxjWyxRDV2Lf6TDGchqb98gyMr3bANPhl4I3US/D2B/4v5cCxASW6ptyaru9Ug6/KcM1sJu8v7bFS5mAk39iJxnOfs4ShuX7v+jjx1rq10fAf9LGv/RCaWfAgdoYaBbGmNGDVcGTH5OHDO9Tiph9Wl0BN+58nrvzdm1OEiZYgnE07wGrK3nz5LiGt8idR5UKom3+h6NZ+QdQSwMEFAACAAgAtKvmSCyqiduxAgAAVAoAACEAAAB1bml2ZXJzYWwvZmxhc2hfc2tpbl9zZXR0aW5ncy54bWyVVm1P2zAQ/r5fUXXfCXstk0wlKJ2ExAYaiO9Ock2sOnZkO2X99/MrsdukzXpCqu+ex3e+t4LklrDlh9kMFZxy8QxKEVZJowm6GSmv53mnFGcXBWcKmLpgXDSYzpcff9oPyizyHIvvQEzlbHABvZuF/UyheB/fFkbGCAVvWsz2D7ziFzkutpXgHSvPhlbvWxCUsK1GXv5YrNajDiiR6l5Bk8S0vjIyjdIKkBJMSN/XRs6yKM6BBk+X9jOR07s6/foD2o5Ioizt5pORMVqLK0iTfHVjZBzP9O1pVRZGThMU/FUa+uWzkVEoxXsQ6eV3X42MMnjbtf/TI63glUloyjldxHcO5bjU42eiujRylmAeZBydrYJPj33rXQTyX+O5R2ZcBadPJq8HC8EUPaewVKIDlIWTs8mavz12Ss8HLDeYSg2IVT3oSQf9hDsZrkl1Pe4PvBFWRiCv6BGvnHYNrFy8ETDV9/jV6tauiji+d10UoICdV0YR9soe+Vun9QgZKXvkMyUlPDK6P4IfWhwnlPgW+2Kezr62AsP6GPIVTsFqPD2YwZWRa68ImIaXsJQmnBfSgKkayqzOhZQdxYQY3pEKK8LZL4PL9/YxEmUHBt9pw32FFFEUhtrNxqiXdFwve0670VvTdnQ/Cv3j3Hmm9A6/nmOlcFE3+kdJzmeedz2398yzYYpZkxoP4p5t+FRSg8UWxAvndLIfxhVMBnM3XGNwlEVZQNlwnpG/ZKgArGtyEGtdNwKhcVKdw9Wkqqn+U68E3qBMCSNGx1S1vo5h8t6XkcI3AWBR1KFr3cFZmo4qQmEHYfYjhX3w2MuQ1F061nA36gE2Km45r5nUk35V9K0S41LDAOFVxzXMcJbzW1jhXNqXJZMflnA/+slaDtvMtF7s3Sl8KyU3a/txCrXS/Df5D1BLAwQUAAIACAC0q+ZImMCOJccDAAA9EAAAJgAAAHVuaXZlcnNhbC9odG1sX3B1Ymxpc2hpbmdfc2V0dGluZ3MueG1s1Vdtbxo5EP7Or7D21I9lk75cUrQQRclGQaXAwaYvOp0isx5YX7z2du2F0k/3a+6H3S+5MQYSSpKaNmnvhCKy45lnZp6Z8bDR0adckCmUmivZDPbrewEBmSrG5aQZXCRnTw8Dog2VjAoloRlIFZCjVi0qqpHgOhuCMaiqCcJI3ShMM8iMKRphOJvN6lwXpT1VojKIr+upysOiBA3SQBkWgs7xy8wL0MESwQMA/3Ill2atWo2QyCG9UawSQDjDyCW3SVFxbnIRhE5rRNOrSakqyU6UUCUpJ6Nm8Mvhsf2sdBzSKc9BWkp0C4VWbBqUMW6DoGLIPwPJgE8yjPbgRUBmnJmsGTzfe2ZhUD3chlmAu9SphTlRyIE0S/wcDGXUUPfoHBr4ZPRK4ERsLmnO0wRPiM2/GZwml8NO+zS+7PaSeHh5nrzpuBh2MEri98kORkk76cS76PvCn3/ox4NOu/v6Mun1Okm7f22FjG4QEoWbjEXIrKrKFNaERSar8pGkXGCPfkGjBoNdLmg5gUSdcazimAoNAfmzgMlvFRXczHEY9nAYrgCKY11Aaga2bM3AlBUE13AOEAPDWq574uWrdU8cHG6kHjrv12ndGmVEjaFphs2DskVoUXhTtFIbK7mRmn0mIyXYOqExsiwwl+OSUxEQbjC3dH1qLAPmjAvk39ru18fSbCWXZrTUGxyuebStnLZ+7yoD+g+XnBPdpfpOVYKRuaqI4FdAjCJYuCrH/zIgN8eDjEuVL6SCakO04AzIlMMM2JGPow/oIq/QEm+LQoBxHj5W/DMZwViViAt0incLyrl2+PWdgAuq9TUoXcX4xDV9u3sav39iE6RsSmW6IzhWG/LCPAo+nROpzMoO6UhppWFRFMbZ4swnt/q3l0HzvBKuzA9djBvQj1iSx/GyS2G+GoG324xOF4Noh2sBjSPIsSQOEw9SvBm4rMAXMKWSKCnmhKZ4H2s71lOuKo0SN8AOWn97hM6ecLl4muCqR48lg9ILcm//2fMXL389OHzVqIf//PX303uNlpuqL6h151bVyZ2r0M/qi4X4FaN71uKW7Zkqc9uobMvp7at+uZK2r/gotAvh9t2yWIE/ZrUM4+PByTkZxMOLTjJs+JS3q3CSTJphg4ztbz0fm95FggTHXvCWRx/F/iB+6wWIJfGaBD+33Z5Xwq99tAZuN/dv7GWvEPAun7i7CW9zwXOODfm/mMy7huT7h/qHDOb9P/rc2D7UYAIt0wxr9Gh1/flX2YMS9l/iwD2tX6U23p2i8Na31BrKN1/5W7V/AVBLAwQUAAIACAC0q+ZI+GKxa4QBAAD/BQAAHwAAAHVuaXZlcnNhbC9odG1sX3NraW5fc2V0dGluZ3MuanONlE1vwjAMhu/8iqq7Toh9lu2GBpMmcZi03aYdQjGlIk2iJO3oEP99OOWjad1BfGnePn0du3I2vWC3wjgMnoONe3b7d3/vNEDN6hyufZ136BnqoeHpHD7TDHgqIGwgxeHTo7w9EZRxKJzprPxAW1PzCyW+WTBu6rgiLDShGUIrCO2H0NZU4l+vsn1VVUW1Ns9ya6Xox1JYELYvpM6YY8KrV7fqBTZgWYA+gy5YDJ5p5FYXeXJ8iDDqXCwzxUQ5lYnsz1i8SrTMxbwr/7JUoHc/fFUBg6foZeLZ8dTYNwtZM/FkiNFNKg3GwD7v4wSDhDmbAa/5Dtz6B/WM2wU16CI1qT3QoxuMOq1YAq0uDUcYPiZ2Xq1uRhhtzsLaVsTdLYZHcFaCblmN7zE8UKpcXfADlZYJdqSFtnt+RLlk81Qk+9QDDJLDw6JtV/dOhbrjj0NvhGRjhJbERGZdF8cFU2/JwTWNrFNq5jklCkqURGJFgQV5Gtu8RnD/FXyfO0txFCu73vYPUEsDBBQAAgAIALSr5k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LSr5kibbXtbYAAAAGUAAAAcAAAAdW5pdmVyc2FsL2xvY2FsX3NldHRpbmdzLnhtbA3KOw6DMAwA0J1TWN5bYOtAYGNkAQ5gBQsh+YNIhMrtyfaG1w1/Fbj5SodbwPbbILBF3w7bA67L+PkhpEy2kbhxQHOEoa868Ugyc84lJjiFHr4W1oLME2mZ0VXZsO6rF1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0q+ZIYv5fY8oIAADwPQAAKQAAAHVuaXZlcnNhbC9za2luX2N1c3RvbWl6YXRpb25fc2V0dGluZ3MueG1s7Rtrb6PK9fv9FSNXV7qVqviBX6m8rjCME7QO9jUk2W1VWdhMYhRgfGHsXV/5Q39Nf1h/Sc8MEINjO5CklbYlbFbLmfOa85zhaHvhk+Mr65BRz/ndYg71DcKY4z+G/Z8Q6i2oS4NJQELCwuoecu/4Nv2m+Q+UwwAaMsu3rcBW+GrYr6Gh+EHdjtxVu/DWHDQbqNPEDdxFKm4psHYpqZeSAmtqo670qgcsIr4BWRCfHefaq2ZWXxJofkgCpvk2+d6XstjppewOrgLLdgAv7Leb/NklUndqkz+oWW91WnjXkCVJaiOlpdbV2q7TuezIdYRrzVZN2g26DakhoXqrVb9s7+qdRkuCt+FlG7g08WUbNTvNZkPdNXADqJEsD9SGsutIl/W6DNJw91LZDYeDTq2G6vW61FR3rbY0HNQQYEvAQ5a63ICSKg2k9k4eyPWuhIbKcDBs7rCK20oLdRu4XavtmoOBVKvtjbvfXdpce2ju7STmfIXhURccXeWxVT0SXL3FOggA2STeyrUYQb7lkU+VBfU84lfimBTxm2AkqmShERDAnL4vQtpnIuDRLwu62v6xVxUrCZpQJZ0LaThy7E+V+Zox6l8sqM+A1YVPA89yK/0/ROESbyYPJd2QoAjdg7Uge3Ed8ZOXLJYFIQzPOSIw8MrytyP6SC/m1uLpMaBr386l5nK7IoHr+E+AXbvsKPisINcJmcaIl9EPd/mTn2wF/gwJV6+N+ZOL0rXmxE0k1sRPAbq9yNctckC6cUKHCVK5zp9zpCvrkWQd0JX5c57GBylZr3X48zoRI98ZoEs84xtn0V1rS4KskKhCnqWiq/WqaDytAvrIjZ2le93Rz3QuhYLjP3INa/zJRcQ3yAXm8lJsNrF/9QAxfj2sJT0PpIBz08UlBgmWk8FMGd9MZP3rbDS+Gs8G2lWlr0RZiXha/tJod7/XW22oXDFdTk7GjTwaZXkhwaxVy8dLN6fj0QwY4tFMx1/MSp//XZh0fGuONB1X+vE/CjOYTPFdpc//zkN6O51i3ZwZI03FM82Y6WNT2GWETaxW+l/pGi2tDUGMoo1DviG2JAjKsxMQFLqOLRZ4yXb8NckhTx3fyJo+m2LDnGqKqY31St+gQbD9k+BsrdkSgmdphch2QmvuEluIhRAR66t0h4I/bOkAJvUsx7/II30q32v61cwcj0fGDOtqAqn0sW8jNbC4pOKMprKBp8AjsKB1v418JqJPcECy6xZmcq1dXY/g1+SKXDuPSxd+2Ru0mWBwyYT4OQghcPAUos4w7sdTldsQBCILraww/EYDOxM0adfl4K3pyhhCUzFT/E3OJuENjnf8BYQOWbAc/G6wYchXeDYYf4EYh9wcFyQaf4aU/FyQ6Cs2IIewkYNMl++0K5lnBE/DJEGSHFxYPN7dLbIWC6Dj1tw4dB0ChFsY0kRkY3hRWJKBf70FR2ry6ES2R4zB2OLt0dkQUCWwoc3lkAVlSMEqj65fb7W/zoayNsLqDMJNHd/PTFEluVDP2iKfMmTZG8tfEDQnC2sNmbCFNduxxRr3vFDht7XzO7JYXH9+jkuXruIvP79BpUzBO6IZnJdBGBxTVuw16dxs8Q7eqAiP9ZNa5DHAm1UwFKzLU238MS4KHW/tRlX6Ixz1rFxRZ72qx/vtld9t/wFljKgEDzSoaAOHFiLC0Il5y4Hm6RYi1PQhiIsvi1Dw+aW0EAN9HPPQKXoHmzuwXEaRO7BoMRb3eGBoJhy27smc3z5yEItcjbx23N/8jugSuJM/p+qcPFA4L7nE2kQHGehdwv15vJw6KmVai6mZI1BcB56PUVABV9fx+B0qH9vbG5yYIuoGmf3c07Vri+x2nSfREcDOa4+8PIc9BNQTUNcKk7iOmtJf3qlItMVpJHdS7ADxnKC5fZXKz3d5zMDyVLmeKbKuYH6j4Pns5qeD7OA2GZnGbCQPOAdIE89iiyV04Qd+z8vPK7oRqHgoA7948waxgsXyX//4Z342B/pEUBRD/1yUDyQ/r5r4md/fdMpI+PccfEx5kCUVLzkJ4wtVQpr/fmVqEKAfcmWxorbkUY9/4solGlIgdqNsmrJyfQNZYoikoOsAzoIFmdzI089Q+MRZv9K/sYInKJwmpW5RRsLyPDZZYR32V9w1cx2fFCR/dyfimze1yUxWVXH3hxx1ncVT1H5tuMDEn/mQSx+L8FOuZR2q8wFLYjusOE/R3JKqBSUhet8XhM3RXvcM2H9QcS2o4SzzfcZnAXUn/MvWy0+5gMA/xEEY91nAr/TJWxojXNJvse/6D5YbAloadIg6AR0m/LAYs8zCDrGnPHfsNN8Ycoh4R13oC0q0nRTrLPyQSlEG4stvWsAz7IXmcM2Kl1Kq74GH+Dr5zl7gp4CH+AbvKWO4173U6XApTZp8jhtYQRqex3eAQ3xRpWKc5C2LwzUY8c+yYWojMSCL6VGb9EVvNB2PxOnMYWmFqyc07vnPx5cbTjPfim2HfOyQWdiHb/V8/PaYw1xyOrjFPiAF06YW78cyIMY5lgLR+ODQGBEUse2KfKrARcRaLHmlDyso5vGpws0ZTWhO0a2SesbLWYpSaHOe1BP1XJTzQiJ9XsWLiaJRsp8n6lVf2KlXPeehXsz2tAP9tTcnAYYYcKDKxR7KAtPoy+RT2J04kR7QnVhNM2BL4O3DHSnJhBQgE1jiWJVkS/SSXoezJXNcsiFJqUoBUsY5v/9eCNlxPrhlNiIPLB3eMaRwFsS1bh+L2RqYgp+kEjeytJCDlYJJx6x5KHZ/pFolzWev45F2lJRpHu7pCk3ZgderR0QB7inr96rpNgs16siU9ezoNZrcltPWctpaTlvLaesPM239qRy3luPWctxajlvLcWs5bi3HreW4tRy3luPWctxajlvLcWs5bi3HreW4tRy3/iDj1j3q/8+0dU9UDlv/N4etOeaYHz5tzUH4w45bo/AsPG2NyMpha6Fh67Gp6cdPW093nY8dtqa0+i9MWw9hQAr8Tv6n7n8DUEsDBBQAAgAIALWr5kgugG8OhCsAAGRrAAAXAAAAdW5pdmVyc2FsL3VuaXZlcnNhbC5wbmftfQk0lO3/dwpJCnnIFEaJnpIwKmSPqCx5kn03RAlNU9YZE8qSyShPRhEtjyTrlPWxjMIM0Uxa7FlmkixjGjJjmeWdaVXx+7/nvO857++8R+fEcc99X9f3+n6++3Xd30mwtjJbJ7xJeMWKFesOHzI5tmIFP2jFipVXhAS5V14Omf/L/cUHPWZ2YEUhQWaE+we/r5Gl0YoVGNRapqcA9+81Zw45QlesWF/P+8+HD3rgvWLFqdnDJkbHQ90obwPyYB2OBh+rldwvqBp+SBHe1LD9mu9W2tXYh6HpL6X+7tz6x71G4S2SpX4KDpfbhPr+8bqz6bJi9x7R7m4naExZgmV+a//YR3eIb8gJust8/hjzRMGU9plDkb7tfRrzN4naHY79pScIxnGN+PSg2rCZUXts+MwkGgubmr2kCnuSs0mtbsUqkYU/6m5t8qs08f7jqu0uA7lTnJkOBKtDB259YMMW8Z9v5P5w8ZIHJdIhEt7V9G7/AyIjm36/oyCqaTeJfKe8L3zsFPCdYi5S/aWOoLTHBb4FPybioprU5C53pIc+peIlJsLouho/j4I8LQ9CxrnBaAeNYguMf51D7cy04Nb6UL9323Bg9DbQrx9iRYRA2wLtsypm75zDRv4ZVqvX/9PnhAvyxslbmn4mSdrDQ3pVtIhD3JOd168/+2VMIRA/IFrk11XEqss3XTgvnX/Nvln5Zz78NsHt13Xo2k/Z9f5FNcEz9HIs/OOdlTtvr6Q9lo9UaiDG6j35W974VbeAr+g+/CErwNcHo+Z9B7LYI1nrg2qmU2+kCz+4IAw7KkDyNWYim+iCRrHyCleUEltn5hlrE4d7oYSv0z+vQzDxiLTa3AvCD+qahRuI8aeJYt5CoJd+j5qQjESR72xArEvDfr7JTuCR3gEuvWLeC9ZgfcLDfyU5WNKaT1LM2++Aj+WfiS0z81WTpEpG71ewDDU8Lt/nLcNZsokuogPiB0aLLmDPM5HTlh69hbwbokUsH+Sv8YEAghRjv/Ok7g9LgeOGAmU7kymSwd5C+vzABTz8G9B5s67ClXcDP+CmtaPEMxKoT1jkh9AG5Pj1z+A016tWf3z63JfJmSQ798+1P+9wDx/JfuyO6unRTmJpEl5N+MKBLRLl4J6Odo7+9DSUAZ9gBzrr4PPq/uQSLbwI0eO3DsFHbbL26zI/1scxqof1qHOwyebt/do+/PyQ+fk+Rm3I2+dzY5D5Od0WBH4mJyty7oQFk/HaTOf+2z42a/wxsXYs2YacpBcLZZSXByfZRLXtlG96cfHZTWspNM3O48dcdIsHWxviDyP4AeptQVkqnX5PnmQbmSKDhkPfXTULJLAaJI5WT5V2SkLS5RXk7MdHHVbLjCFUi7JZCJcYUckK6hIL8N7uJ76zpI40O5yF6BikUYW2bEXGo8xjkEOHuyeQ5y+c4Q336mxOU64soMtJumglI3sBQAI/AJLXEfevUndywOjXUh74USMgzebmD2OQ9LTuedcMYVBSjb1pmT4urw65JCGuAb4Nc3DV7rBUnZ2FPmamPTteykHf64EeTau7CZzI56qJxE7/A44uOOcoz+/K0mT1r6kIiLQJiGDS0tE1JdYKbARLDhDs7b1XGuG+hLQ0WTU4iRVHrnqudbT6zokIDpKeY180mK1I6+yOiChB35BZC3pUquYmMGG+hDxlJnROqibuQqGwex6t393dokXS0+g22xwyfjTdrrrLt6q/LL0hHT4R1i4LzVJeQmI1tBOt71KqQz+1mYmK6zcgerK8XWOlVNL8+PCT/Xh2yYhdctuB+CFEed+8V9gVCkSu5ypkojdi9J20ZNoSGHhQTZTd9j8SUXSyFnd3R+SHHDBJO7OrIZ5MIv6DC0N7HoKxunyzambnMER6jm1PAIXdwUkqwrMyN4VwRx57pyWZdmdll5unWeyA8ccnPyyU4Y0ogJJjoZHA8dtli898O3iOPM7VXY3j8j3K401iMCH9BfbvTw21+m0te7km6bWdYfKdNdf33tm1m1xQ94Mfr60QGVz99YgV9o64JAuIFn2yeoGR9BE8keZdKShpHdUtLATac+eR0t+NPtWS0t8FKKp7BPU474Jwq3XU6aJiBeOPW2YW2tPWOpGUXR23V+60duYzilU63n7xUQWyfGX9D/ulw4JwrVcUYAmBSfO8NrSJa11OKS+unKdyDAhc26VmLPCo5mmSyJO4gZgftj8KtErD4pFLjPADw4DF5cmQ8gnfZWsocOKBYZl959UtM2Kwn41r7OFUf65tfVCwuBI8uMXWquLaZpEldKtVrfnsOi46pT+sc6iy2o8Vlr4C+trz/T8DPyOdXc2i98R1uCNYH7v9i2TZlH72c27woXYjaqYviUqbcTNgXF0UGC3NsFkGgsOo3xxUDQkdKyg/hY64xRWkgajj8rXl5Ajd2g4BwCZLx3vNSp44Z58fLNPyHeh9pxjsOcNlaxp2pXP/WJe+l1mstcmfTxcunc8Ix0w5bv+A67W4rAP5WCqlRwOCpi/9ULmWC/Jg/8vDwbxRokW4fnYh8p7cYOB91j//HpDsfMiF7tWm+ycDsqcCy6O/i15rkGEyZm8jtEq41Z0rm9xQYAHr69QE+QFTR4+53hE+bcvl3cl1r0ryi1uxT0nadJmvfrUulUtj+x9Eys4zbyVnCCG10NDBSxvXIya3IyYJw776UzfqE1VrQ2mrNnrzApMF3BMBD+yORhbBKf5x9DBa60MPD93YtE+z1lGOOz9mcWaz4lAIJjluexZs8sMwkD0IdDuXy4XfP+1+6XVC1Vvh9d/IVMNGPZRXWBmDZfVga264NJooKx2n9TtoR4oB1QcT8Rs403d4olGLJ83vdEFMQLMi7A9tJIDtTXvpvVBigFvhr/EPN7ayNTLll1K/6hTZ4K2sZIfRIBUauEXODqXLN8YJtx6LorPO7XzgICjr3A/9QpLPJR+2pBQRM5z2dZQykeMCAFo4q/Mqhh1fpOpeBZTIT0tuHJ7by8I87A1M5OzeDoY4I4Pw5T3d8wL5xI2cpPnIoev2fdrD7e8CU9cUjaU9XnnUgPXJUitkYuiYJ/OaK2AReLmTYBQUlKxp/TYSBUL7vUDtTy9LA42M5+MDpmiA8nIMpUwrKN8Eb7J75WWhfV4vpbj2tvzNaGeCOFBdifBmoqhGnZRh42J/HrhTrF91MHSMfA3yH5hMqIKhkOdvi/PVz+kpe8EitI+Mlzlg9ygeiC9L3Pr08kxIBDFRyHxrg9+Tg72IjHsU4YSeVB2T7iPT7dtecAWkQLJi2+14fGSz1iKStjMGqRUSkWt2cT1G4S6lwmEiyU8H1F61LVVVxxGLNZXBwnYcYXJysS9e9H2AVvYoEEJG3M9VtCfk489jlbnXpnrNzZ08Qsd93FpG14D2FHjeTJVMnbV30MVngr+yrBNkLe5tcujMeFFMCRpeYkuib0gGU2PEy0vR1xu882uOZ19SwDyrzqhrnLFJKdXSj/57CJ/L+FjRbwO2NzgmAAqiV4rQklzvLSIwkkamEUHI6UqFND+EpycLlCyk6LTi7K5Qv6B2wPBp6iXMeiUvi/l4ecWnl4P7pt2D4/EVMMCzQxIOKFsBJ4HuQuSJGrhedKIQ9WkYDFcB1dHkGup2NUt/5VshVZIy3yeK/DyRBIFuf3BrqJ/Ozu4Il4Z595Jm23mNqyqn4zHi50ps380EWeCcrDEie7vJ7rUAv7Xq3bNe18pFtLtnUyWqQvPHNK2Q0N2oRBpFNSvtSF7d3uPyFjjGsbW7CCyGSxovshYCLbCf0jjDg8niKXlSJ3bZX0TryLdLFPt4iKF2JAXhTW+LDZrCcHiMwZvuA7HBFhYTXMfPwTJt8mha7Tp7SBljRQf9MLBWSJI5+0jDXoszerHztlFnuvvASuzNqQoZiYZnAIEZwhpf1toi3MJU3pUJJqp/FYvTgAdCoImOP16+eVg3bScfDFSpRw5Z5Qzdk/rdlBgmQ2pSrFEWAuHHb18C5BxAVogaxd7fa/Gq+8jw20CBuG+rSeu/IH8Pf7xN+7jHuPBvmRIvSZKOWDnalmeI4nn6xYVIvumD+rpz6yWlqxa3uLjMC+Gfdr64t3IJTeIzMkWdvA19UNcpKbbYStTp/K/v2UfJ8Uy+U/0eFeVdU0XFoUl6+K/3FfsM9G77UNrhplNNw23We3+YwM3PzmRLxn/xVJhpqDd83rhrFbIjf2ESOHBs1bCSahCWRR9M72e+32LnD3/Itwq66fNjG707r3vaCy4IeoylK14e9BI15zqzyzvPnFTrxnVdvcO3vm3F4+Ir5UcavqfQcVHKN5XD/uT6X3unqHGi/6+qzfXfyrc0wxx4Nxz/Ef5gk2zFiDHDUV/Jk/vn52H+XCSMcBmpbq4/xidZcXdBFPYG+IP5C0ZYPAy7TkjX3cWNs5QfLh7IVNytvBZ39zMzF49kFiVhYSD4X0BCQeXLz8WUKQPOVH0Qhx4EjJy2R0x/hBowoPpvLkQ9WdfAOAs7imcEw1BB8MXjXYKlh1vY0PV6MEovmJch8CQlZdNXAduyaAxKsHTLDB/dkdJxeHvR0x2DvS8NYUVrQRclnwovVDC1M4GTXpqxzYV15EjpeOp5npKavHq0ErwgnuNGRo3b6JEWXnrEzGE1+d8M0tML8vXb7JKfcBlYv+mupyMcM/cjaBITpPMDqHBqhKj+cGHUGTL70mZu3KZx8Scl8/QISqaN5hXJwQiOMb6ZYbj06r56zTBJrr4Z71HJU7Pz/DEfPwAaK16+5gY/gBGkGYtOFVK/KP2Lwm5pcoiT45oC3NzwgX2fIv+MuEA7dn5hAabi9ZciS0XWk8Y5uHV1iclKA4uViJMxGgTV7wWjugxB/i8+vt7c/KL0gV8N0xdb8TXesPUh2EoS84avf70B9O1Z419rI2pIvu+XeeakwOJYUP512e8uxWrVgud+sfwXvl/+bAptr2vb2+oWZdp/S36lv9G0aOT49fLnsBF0uAZjF/xdRrXXLXjuV1/6/fKLktiTTna2711sadXhbl8rTfKfGf594oUmq34BPTzb/2zbNM6p67tuvd/zg4mLmO1v9PCiZEfbG1DbxqnRMJ+vNyxg4iIW+9tlnhtTTnm92d/nh8N5dWHBc9HLoC6D+n8EqilRnpybk7m/wdcCWa7PTZM4s8Vs2ETlcGBSYlGQLLaWpQCcPTSaVlEkCv9g7EtVhepRaLr0TjA1IySMqcomqcqRNHAU7aAyuS7acKSUN4Jt8Lde3Yz2ZuTwm6lnP7J+Tx4HPkh6wyZTsqoHP+Ug5nI2Cgir73saN+S7VurRHZOev5JvVJs5vJwYfs1qLHUJ16PUovG76hOHWNzR33fTkZKLxBQ81oTzAzgzKE7ozDP72rPxHLf9NNGIHKVeiow4f8PEpf65gv5/18h2B8ZJ8Tdge9bH2Ww5gkyANqhDMoOzxjzuwPUmNCaUD1w/PyDm7v/EvIo6tLcBE4Bu3v8P12HZr89ijfsGBfvkE6tkqrZf/ABB8rC/e9J22xzhZHb8dy1o4QHYptDkp7MDpLMuidLkN2i4VtsrGshnCDM1FNtSx0voJfgbzI1JHLI/hEOBjR2GX1yt4pFQ7DM7eb1M4t5b917EWhlShY/WBh0rEps0U8HRsq+aGGo5Qqo47yGOUsfhtUn6qecv46UYXbVSHMSubSPidhk6cb8ph9BnXFHy5M6WnWVKfZ5BLDmAirSDIIDGCfACGhlaMHsqe3ZfgaqqJHy8c6v8khwFrtVuZHpxTQtjJt7wLmV9wgVPuHNvbS3B5xCGyQFz78NLACk1GiSXsfmuh+CiHgGuEItZtpxqdshTzFQlbvwKyfHPcMh5J0NObagVAaUGMQFRphdXi1s1dKCfPM1FP2xoOeyl2TCZLZsTjfTpFAOnGjVgqNfBQUdurgFtPaRNh4y0QMMvSasI7Z+ekp9/jE+HCx+8uPWnCglvBlNhUKoEQ4hv620/T1wlozee7NVhPP4h3pB8PFl8S/MkfE+7EU7xidG+ps6pjU67w2S61IO9/fb4XFFKvwgIGloQGWTwNOQeqMkv6HTY6WPw3aFapQoK0bFCqt2zJB8lcasSWYExrP5Lt3/bniaEJhwef68l6V2CLixBh5cwCuNpFPi+7haXVGo5prpWCJRUk+vLL4XvU1CQOxoBg0zMOMTu6DL0oob+ZvjEeDqLzDQyHU9yqO1ViI6x0VlPoJj4lTfSKM+1wdFyEiwhsW4zpP+TA/zrWhDla+C6mXTxO0bcUfvofYAW/AZ3FEp6c5TJZiBDgtGmn4ryB8iZCLUdSPTR2zoQX4SntBThwX4dJTBYxKqEGjwvf91yM/UNIE/jBzO/KD+Yuq0bgspk2pSE2G5enFBuIBIjKj6xM18rxIBnhOLv+wjgFpT7vtmumTzFAyJb/pOt/Tku+9820cuPLT+2/Nj/P491bvauZtRQ9WYyHgsaMOsNYPEJBcR52xiowdpHdxi8SgP64cI98bpsXjYoFzGunuIoES44ERXFKzAcGog7PKAacAY36xP/I5Cqq2xusTmq57MhQlQJE+zWW3RrIz6Tyrv/15DMk5sXcj28mzY3qrim/CGtxxCGwjP+/eLff4/toh4/RnNqaMrus88GuSFR/C1A8Ak1tTtfKvoFqFbi39JjeqCLWw+I/0/bwKX/l7aBL+y4ydsWP227+DZF8d4oSBXvhkXTej6bPbzt7c6HS2zR+K+EjtOxzBas7kxGlWCEi9aJviXqA3o2RULqbvBp26yU9oEbvpld9U/VJeyXoMl3QrEpTadB3Ht8tjBtXnrR3ati3zlFruiMQ8hpkCV3G0s3cAGlV0BaK5bYBIq4b8fzXHKaSYDyJfaB9GyUuR4PjNqMRy6xkVbse2qZlGVSlkn57yCl+7lmLe1K/WOifkTo3EhOkD7vwIulE9GAwxyk4YEG1VQ4tWqWd2JFE5UrJ4bSmdJKJZMrbDpkOzQnzRY3dMR3R3gFt6ow3rmTaORGt9BBpaYKbxL7wz1U30VBiAUMxzErpskbkCAuk509YJcklNjn4zZtcZxMRvWwkVt7AdV50Y3g8RuDPKdjrql+A0FK2N538KQ/SU5Hy8uCGTKLERHf+offFnx4jrFMyGgZfXqoUsHlJL6EE8Soqs6CGpnqxpaR/xGQaqGJv9tFfayXJF2Vj5/EFBUhiAyyq0zKEpxcw+MkoTJhDUuxapOXmSkyEZ2Wb+A1CazSJdGFRFOr9nYHiGc2BIgaMD8+t4oXWk/i9HSQZ47CR200c5Lkt0yo4vCFqIoCeAOcmyEDIUwMXi7KuLddzpyJWLute2YmSDd2Jh5CYZNqnZLFPQ8xERFIiEUEMqJ2I3V0KXO+dRtXAjLOSkhMp1W4T8oBxPVL1iAsJsgVUvwm0o9ENqfqaJHSKmrgJmIbGBsH6ybHVDr9jHCTPkAVBweqkrbkU5POYliXuUzH0xSwEY5LEUpBjnyW8WxuPwNm0NeovoRspshzZZOclr5vB3Zbg1YwbDw+/sKdGqIpkzP3uObvewJyY+jsfGzfysRpc9dubI/5we4wq5qSbQcSheS7k65Ipe3Cl8sC8IQ2Lk9kqgr1+uNCwpCL1tg7NQA8trcHenn1uwVCEnKlEeNX9Hpa1Nv56ivrtkbHlKV4zYKuCwFJ6qWygBZoiceWYKddnCPNikF0AJgEKdPUdKU2xb9VgMxj5p1rme+u7XdtSVu83p+ZcI2bbmHOvXLjJoSGETEtZRpbAxOtvVhtB2KnzU2cpB9FJhzh/4NSRgeh6KY3KNxc2D2IGgHZ3eTHeEV4w5YZn6PhKlMHTZD+HRHj2Yo0B+cHGzoqRKxIncEI8bv5xii9/pQ3+CVcvQSPpeARJaVP6jfcEbg0IWGrGppvT+ULt1PiEsyhlmNOoW19BuAwZ/61lIqhpMtDHWQYBa7ejvKcpdKvpWm5Z/iH1QbfgmQKyXTDcTRaaahFAIxZroeTSm6YOa+14QlhTjeiVpQ6udTqm5N5q8dfAeOWODvykzFZ4pDbDac1XLWM6NU60btkTPPDri2x8ZKZe51LCoRgOZ+oOKaeU1uLvw2eWOJEiQfx3KHPRsaRLZlsw+ln84/IQZPCipckUI5HoL9mzgEuBwUAEbU9heSllOsmT7l2vdWdfZcSJ7Sj2wop5ZAxFy4zn8vV6RMwmD57hrxaVadr6lZoCH7xzRm6xSVeOQKqA7KiPPVzR4xkowOjUVJuDVhg5Myg3h+yULOlzPJ7I55ZDohG8k4CfmxSQMmQsBQo4PS4+khat/BS0yF40/UIAmjXrvkki3M4V4JgYFEzfK/RUsfTtHmoQ9LlyV2+WXq6tAYJagaJZ4ItH2xp6px6G6q55MpieFNxjcbcc31wK0aT78oAqc0MWBOWQhRSI1X4FGPw/4CXOgX1ldDS9NB6QugUQWhHKiLq3WuutZxpURT3bli/DtjhupRwjKT8d8npMinLpCyTskzK/zYpeUIgGME5BsuZx/b/h4Rejdbbkp17QfjcEscPPuwhQjZJWkclLBH7p4VODL08biiw33bxs5Tnbg5rXRF+UNewxFosdBlnT+68vfLWEsfM9z+HZpgKHPcgLeGMlDIjKvdw6bNawsPdeq9tdW/lTjXIEidhJYg1LjeFHxjmLMFIqymZnL/4JNMqlkigEobddlsKHL9ts8RJ2pywpFcPLghbuCwhEA1QVfT9lTtf5C5xlPWVLv4kl71KhUuUeUiVaHMbPskPxxfP3l6czCTv4bJ3Gf5l+JfhX4Z/Gf5l+JfhX4Z/Gf5l+JfhX4Z/Gf5l+JfhX4Z/Gf5l+JfhX4Z/Gf5l+JfhX4Z/Gf5l+JfhX4Z/Gf5l+JfhX4Z/Gf5l+P8L4K9lUYKO6rI+j1FeYMhE8qTgJL/jHpyz44KWKV/7lYZg59/2EM7LFHEFwvNL69GKT8OHN/tygf3cfTQU++H74IyeOl5fstCp55rbM2Irt3G5UCMZn7WG9tjzKIL3Hlzwk66Y5+qM+Y3SROxw1sJWquHSv/UL+N40gG9MzSFiWwhhC9+Jn9qv4vb91sfkezuGVe2exUcs8VaWeohMg4UffvA0/LVHwPdGAYL59R6Uq73acfxpPw/Y8z80jN0rq7N3mhnGXvjh7bjfer/96PhQvD6m1OzssMwGj58HPL3q144L39ou6H5y50y7r8469Wv33hWrFHi8O8vvuBTvzA4J6pmu2ffTY9b+/5kN10+13785mlf702fR/3lF5y96vwD/7fFzJ99Swd9efvz+4mTdfhG73BMBD3NrR1t+W9CiwuBhn0ybGysC6rNGjgL159pQcvofo0Rl5CLGMXnzSLwkSlXOV7dP/Jgi6q+55oXPMt7Unc0MuwJtNQfatBqTp1DsD6hj0LYKttZ9WcQIy5VcMVoZur9pZq4DGzlzyX3mUt7a3QS9MFooGdLfARQqdNbwXoiH/76Pky2q7pStswHR0WmJuNKAN/o45D5i7T+7MU8Gro31PyTO0c8l0xKOwrweiN2T1JQLKdNCIznvthuExRPNcexxInt8sMWdPclAstKxs+n1QUxcUC8skkkGYj+4oHuz1Huej17a6BaaQ8+abfXts50fmtpAtnqjkfmYzoRPpffDOirGp8KfHULNd4bvAjIHVosOF06VZYZT33VXjT0jd7JrKyhQSujeE9/f3XQ4V9t+i422aC/HMQlUJuG9jCru9C3f1z3kSkoNRl7WG3lzQyOZANNwBe1TQvcz4P0hGgk13kwFlO6kHnkrf0IR/h9tfcTA6siB91h0BjGtRzP+AZxf+q+pLGZzVvUs54E//wZKZXxP5Ie4yA/eQpL4xjStfbjSYUUXE60XK6/OcAqGx9Ou0jsDocBhOXMXfxdjh8JH9jUpYy9d7eXwFKxvmUiV65Xv3UvkpW5khpISTm6nqcA6HzY/2NKYjdLJJGcGzSavB+2G3+7QClx79D09babxn73siMPJ4jrqSZbeYIFI7bDTee9v4L3Ga0+0rbxsh+28IjZ4kFllyewJEHdqhEpykj7m6vmqCJ0kPzXuuSPxpO5sHI7XcBK4zrgbk4Mcr0FVxJat+tALTvAPzMyLRlZ1Np9vLlRGgfsZl7PUR3FfRcpWkKS3rggy0TmvHvCmiMGVoVlSZd/D+uzytaDgWo2AnmjEyY9iEoPT5huT9A4He/e6pvipdjjoi6oPohBFq+6nDZS/3SB+qLR469OEIdpzY36hsbeSAcPPc4MINqb0PrNed6234btUxjvDYWi2tfa+id3BZ10fcbGtqKIW9YRC8ocTvnaJ9pTv0xnctL1XEnWy5Vwj3K1HWxWOTS5waqREI28ZmSpPZBuZ5ocW9Rt4svgb31UWzLlPvgNAq4Af8ZlVUt7526db5MkOHzH0M6eZdtZnnh2KsIigkl/iH03PBJIphZHxgXqmKHJwv4bz9PmqOdD395FJPoIaWFXcHINQ8G/vG2qu6FwkSVHJubTiXbARTlYAgO+bv61nJH6mgXIAWcV6gggwwu1QiEa2cKqn2kVrquae1AxDZKxgTDaVw564frkAP0ivYt241zf6/MsMHEDa7HMVFItQOd3bzx2/44wBbfuJ8lHM+Sp58vpoZOjh5lxGW7yYQp8/+ZpmdG846G2mfxJtMtkntASGQs7MTRa17epXADsOh+54ManaVsJoii8qZfT4kYk1ZjhthfIalDmwJabvKq0KO18VpwobXBuHdgsfKQ6ZrJ3WO2NvUMHQTQJr4/r2u8zdP+aMekWpzNoxmu32tUnbiYHZ4az+GmuoPZY4XZulsrmGSu0mMmaJCLadJ27VWlA7tkR1LXyirEd3i3MovTey2dycwHJsSVMzS25jnzrMZHRm+b2d6pSBsleffK399BI9cnsLmm4SL04057dUOX3qCW7yuT4a3xCW6nmQX6wF3M69MNsFerkS3Qrf1T8+dQ0/eTsayXMLBjCKv3tERzkri9WVRTkV6PyewWRqTTuQ+LL292fiMezK8nLBFnzJtFZvZJeq8+g/Vl/W8EnDmmX/js6sDdmIPw34NxF/xpIBGXGX1bXVNMKphHg3mJyvPIvIf5HjBnrhdmxDuapBOaF82nKA3oJ4YVpAzt5M64pOtMMKiXYHYF7dhcNnT2SpvPMjpxJd18qSyoS0CKyDyQVouUZwS59ZxGNiaC9aNxXq+SzA8tbcHYBBnVsEpTTk/UcaBx/srTvVqqFJ9op7Wqk53huecQPYBzGgOVgJSL0xwvFar8Unb59Ke1zU2PsQ3aPKcbxrd6rxi5T4CAZO5diB7/iyAFXhPVRD2vz4JH1GdlITMaWJHQ55CB5OKGqk3qTI4INxuEovF6bmvE53Kmp81gumm1qBG8JQ1HHnGzrI+61cg3rlphN70OeRRfgw8hhNh5ZLZrTf1evrqXaPlSenGuGkDpW701dZ3npf+CoX2KryZ7z1QO/6i6HNzZNkaNZ8b9thduo9880mey4IbejGh+MdmFU7m+L9/YE06cAptF3Z6CC9EkvVxWa6f3EiGmLUK2dGqGA87lb4Ucy+G6j+QSt4AzWFkpGDa6DeV7/Pkqtg6+VTtgZuMXrvVJaZ2FrZ3oERsSOFjM74uTuza+Hj10UxZ6SALf06Cq/jUXaolINvZ2TZ1/y75yM/9ywpcEsvmV43Erxuj4jM/BapkTPz8c3zlcBzOZGhhfUolaCICbCsQwnCnh+gMuverrTpfZ8aOE8ukMH65jxDfAYS3ZmkggPIsuTXSh0BHXVnn76NRg5R48X3l8jWqVxwkIOOM+rLikt6KWJ4nBkzMLiZX6/KJpio3UNtgsApMzZGuMqpcjDpXzKDIPUuf1W6Xf8QtHgYUoRas9kxjteAZZOl1A3apncY4JkA9EHmgJ7mX0EJH8+iDzCL9VIvBjlWWSZj1quFrwaMURKvJplJVD43t+CyMrg//Vsje3vBcOb1a2A+kx5Fceyw7FoQaQzBa89X6CrsbGTak10sorKVy56aIFyt7bBeVN1ZTNElzYhoZAXVDl8WQ+4MHHkor3D69BtfeBU3vLlqmnLwRLVgWKC/x55UqEEFWrW088iT8nxXaDJkHHNQoub5vPfpN/WUWs2vrmqgUGT8xoMi1EnsWtzF/frOhuJrDVrkFZTIFLhsO7ibkATWiUSnMMoS77F2tyvN2er4MF7nCIBonXcFKSw90pizqooj9aHfoKVMVe8gBuZia2Taa9Z+R55skUxT5Uyqfu7XK9gwqVErVe6TGFBtCnFfl7EWVMbebxYxdSd1N6NvTZtcTy66KKM74a9prbKbDu/33mC8SR+jP0794iHGNIqndQiK5Vlz8IKav3zS/VT7LfSVZjASobM6xzO218qlzA4Nny0/uNaQhKX4KDqrxumHrHNWUq1kg59Y6bKD30Ju5QR75xedr0mrgHGtLjpJCMTmbB5S2bI76++9L/SOjmLAZR9LehT+EcpH6c99GDQGzr0YrAeyP1bp93PYDGAkE49gnkAakuciD7nN6W4OCSG+DQj2LgE7a+QKi5kKge6GyUXkNue6bkb234KU2vl/7X+4eaZutX7xWI1i+1RDJ/wFlwZOeNNctmLAMWxmSVBNybYJ6KxSGpfkMez41Rs5gbNNGf6VYh0H4soSK2v2eNcogMeYLWi4Gbwdsc6nhuwzBrvRU4+zg1eXeJOztxXVzo0O5kSO5qwXt+N/bZMFnO/EB+IaOrWUnEPJe6vmvQc6RR/Rjemv20un1QN0+is1HbofjlQCHzgb4R55lqgk5BBC0vGQ0YyWkEG3WAClZk+gRF+gnlv5fFjjV/0p3/uxF0o8vwZEqGl7h2E0+WGNCzmnmhWDHCp7uyAj1PyQ2flBULLjxAMt+strUOzqcs2bqJu7VmVMezm+SUIWX50eylbM81AIdme2EpmtXWJgQOA3AmM+E0gYcn/fGR7WPLnOAJVdT2E6763ZA3CrRfrUrPJmHUvR43uajQLrBTo+FtIg9VNcs7k+rSC88i1xx7eE6OTAPSDrQ8FTZMGtP3K4fsm5+FTVH1Y1Jd6ygSW3pNUjx+BvyyKxPQ/J7bScYC1V4NRkyPvpJOS0ubmTn3gRyC9Ird8t8lVhRM0FB3HviwkF3TJVrskYIZBb6OCldDQyoycBMl4GZLUB9Zg0IIc2yOs7DVtvF2MwE2NQEbbmKvHV3vhtwURR9JB6TqSaqs2EjacpjFjaPDdJdabeqPDdZMK8rb9xw/GaBp8x9d31SBtVYtWezkrK1GgotvdrNGKIqxsrwtbOE5/hqZrqs/ob/2ygFqifYKEPenn19a0ouTXc2RAp693QUHulpfqo4zQ1l8LEj4qrqp/cchCZGH7r3/YH9sz1cuVFG9f2hKWq5pycrgl48EoOMb51jQTAOCBfHizu3ZAeiovwyq+/HHqWM1fEmXv/uIY2cLa1iPmsSCZyBB15OF7dIb4tevsWXHDy4+G4FkUj0whHk/Rks9GePs/97B63vI7A/nBXUju5V3hNezletMOmZz3weLI4ClIDfvca3PUwroc1+d3wBnwxvME+3oisqlSa8/naVHwYGkWeyuIwC8UUTs3WcSPTXS+y81IMaBIGkCmcekvy1mu501aJM91nLU7HzV4Fzorz3qXqviXrbBBaHmjAYMmNBEdQSLmM3Phb4mOa0H/z/okgEh/2vAaPsdsHj+Z1ZYaf1rMqnx9K/Zrq7BSBzb3Kqg3xxNnJlkeuzqDQj8JIElXGXM8yylKXC3t3ldp1BTI6tHXMdTMPzj8/5+NW1Tcm2kX7OmfF+AYns5XUjVCIcoOw0vNJFSynTSZvyFqSXp1XB9GtKtBA34ufDWi3CO+FVsbO1s6HHEXsGAGkxD7S3If+W/cjOlU3frvnWpQ8ObIWH8f9qwKd+omtXTyt1zfPtroV9DceM631dgLt9q1tPujjdBGCZUdFQ+yxHdP/ZhXsp/+bJU6Y4qZrQbsNA9+0mJtLKTfh3Zw2FB10pz5zwB6NRaciZS8IgUZjkJ2Qv1jGeyfAY6sz8YNojIrCVwIvRFVxffVVa5YOqTQD0fKmVJcwiqcxp4hBbEKtrbKqivZkjj2qpmvYndnoXi1xooFT5G63IYgOQMS+cVcBaLwQ8369GkDbVDEKvIyuJhC4Iby7xe6ThrjQb7Wlgd2RBnlsvU/XpoIcse9k7qEq3zGmC/ZTIk82u+b72ekaofPbI+mPs2rCUDHjWe4sDHAeU09l9VHXgAS5sS43fsWm0+Eq4QJ7DFivDOBjr0vCxzxgCDz8NGtgSov5qMSngYL86i4Zgl5xEY0yH50IAOoazNBOnEsLuSBUhiYT9EYeGsG1rveUTqDvGxhwpgwQoZz5fgQkTRxMTrNou1IzD0w6xR7wlyu6lOd3DEJoHRvXTVod9IRxb/hbdpwq+HBj+k6l9zegbqCNsucz4Ydld7uea2W6HFoNUNja8sdEnjtrdEufMhmNmEUTYwE/bK7NOTBr4OcKD5touGvflX/nOb3e7JeVH+Knxs2Nka13ydn9EiPyClYupXfDDm95BH6UVwqBi1vAZuqB+g2pczPUuWwlLN0fGzx19mKFZfwdPte55ydklBdUEjL2qb3UnboWdjJ4d3h/kcFUDUa5qan3SRM4K2Kisn61wcwTY6Zj+5AvTCVw82y3brDl379UfkxWRSPfuO8G0A5/SmN99Py5MFSh+rnooWO+VGWqD32u7fyRl4CfajyvBOXmCCG14K3Krb8Wmi5E5WmKAXDGvEbTbwysD/+95xrfr19GtLU+9AOCPYzgBxzT/PUz6YrwVVc9dc/N9ItWgf5xumb56w2FXYbeG2kQCe8GPDcRRrjDJ88+F5juhNX/8rVMatZg3vc/0aySxd1nJkKwEbzvZ+DfVCah/tuXSq3iUnzQW7IFxVnNoHRVKD3EpK3g/jt80Mqk8IBH9P8CUEsDBBQAAgAIALWr5ki46rdwSQAAAGoAAAAbAAAAdW5pdmVyc2FsL3VuaXZlcnNhbC5wbmcueG1ss7GvyM1RKEstKs7Mz7NVMtQzULK34+WyKShKLctMLVeoAIoZ6RlAgJJCJSq3PDOlJMNWydwcSSwjNTM9o8RWydTcEi6oDzQSAFBLAQIAABQAAgAIALSr5kgVDq0oZAQAAAcRAAAdAAAAAAAAAAEAAAAAAAAAAAB1bml2ZXJzYWwvY29tbW9uX21lc3NhZ2VzLmxuZ1BLAQIAABQAAgAIALSr5kiqiTkF8QMAACwRAAAnAAAAAAAAAAEAAAAAAJ8EAAB1bml2ZXJzYWwvZmxhc2hfcHVibGlzaGluZ19zZXR0aW5ncy54bWxQSwECAAAUAAIACAC0q+ZILKqJ27ECAABUCgAAIQAAAAAAAAABAAAAAADVCAAAdW5pdmVyc2FsL2ZsYXNoX3NraW5fc2V0dGluZ3MueG1sUEsBAgAAFAACAAgAtKvmSJjAjiXHAwAAPRAAACYAAAAAAAAAAQAAAAAAxQsAAHVuaXZlcnNhbC9odG1sX3B1Ymxpc2hpbmdfc2V0dGluZ3MueG1sUEsBAgAAFAACAAgAtKvmSPhisWuEAQAA/wUAAB8AAAAAAAAAAQAAAAAA0A8AAHVuaXZlcnNhbC9odG1sX3NraW5fc2V0dGluZ3MuanNQSwECAAAUAAIACAC0q+ZIPTwv0cEAAADlAQAAGgAAAAAAAAABAAAAAACREQAAdW5pdmVyc2FsL2kxOG5fcHJlc2V0cy54bWxQSwECAAAUAAIACAC0q+ZIm217W2AAAABlAAAAHAAAAAAAAAABAAAAAACKEgAAdW5pdmVyc2FsL2xvY2FsX3NldHRpbmdzLnhtbFBLAQIAABQAAgAIAESUV0cjtE77+wIAALAIAAAUAAAAAAAAAAEAAAAAACQTAAB1bml2ZXJzYWwvcGxheWVyLnhtbFBLAQIAABQAAgAIALSr5khi/l9jyggAAPA9AAApAAAAAAAAAAEAAAAAAFEWAAB1bml2ZXJzYWwvc2tpbl9jdXN0b21pemF0aW9uX3NldHRpbmdzLnhtbFBLAQIAABQAAgAIALWr5kgugG8OhCsAAGRrAAAXAAAAAAAAAAAAAAAAAGIfAAB1bml2ZXJzYWwvdW5pdmVyc2FsLnBuZ1BLAQIAABQAAgAIALWr5ki46rdwSQAAAGoAAAAbAAAAAAAAAAEAAAAAABtLAAB1bml2ZXJzYWwvdW5pdmVyc2FsLnBuZy54bWxQSwUGAAAAAAsACwBJAwAAnUsAAAAA"/>
  <p:tag name="ISPRING_PRESENTATION_TITLE" val="09欧美大气商业计划书营销方案商务PPT模板"/>
</p:tagLst>
</file>

<file path=ppt/theme/theme1.xml><?xml version="1.0" encoding="utf-8"?>
<a:theme xmlns:a="http://schemas.openxmlformats.org/drawingml/2006/main" name="Office 主题">
  <a:themeElements>
    <a:clrScheme name="自定义 68">
      <a:dk1>
        <a:srgbClr val="000000"/>
      </a:dk1>
      <a:lt1>
        <a:srgbClr val="FFFFFF"/>
      </a:lt1>
      <a:dk2>
        <a:srgbClr val="44546A"/>
      </a:dk2>
      <a:lt2>
        <a:srgbClr val="E7E6E6"/>
      </a:lt2>
      <a:accent1>
        <a:srgbClr val="5B9BD5"/>
      </a:accent1>
      <a:accent2>
        <a:srgbClr val="3F3F3F"/>
      </a:accent2>
      <a:accent3>
        <a:srgbClr val="FFFFFF"/>
      </a:accent3>
      <a:accent4>
        <a:srgbClr val="000000"/>
      </a:accent4>
      <a:accent5>
        <a:srgbClr val="B5CBE7"/>
      </a:accent5>
      <a:accent6>
        <a:srgbClr val="3F3F3F"/>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330</TotalTime>
  <Pages>0</Pages>
  <Words>2235</Words>
  <Characters>0</Characters>
  <Application>Microsoft Office PowerPoint</Application>
  <DocSecurity>0</DocSecurity>
  <PresentationFormat>宽屏</PresentationFormat>
  <Lines>0</Lines>
  <Paragraphs>310</Paragraphs>
  <Slides>33</Slides>
  <Notes>33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33</vt:i4>
      </vt:variant>
    </vt:vector>
  </HeadingPairs>
  <TitlesOfParts>
    <vt:vector size="47" baseType="lpstr">
      <vt:lpstr>方正大黑简体</vt:lpstr>
      <vt:lpstr>Century Gothic</vt:lpstr>
      <vt:lpstr>Calibri Light</vt:lpstr>
      <vt:lpstr>方正正黑简体</vt:lpstr>
      <vt:lpstr>方正兰亭粗黑_GBK</vt:lpstr>
      <vt:lpstr>宋体</vt:lpstr>
      <vt:lpstr>方正准圆简体</vt:lpstr>
      <vt:lpstr>Arial Unicode MS</vt:lpstr>
      <vt:lpstr>微软雅黑</vt:lpstr>
      <vt:lpstr>Arial Black</vt:lpstr>
      <vt:lpstr>Arial</vt:lpstr>
      <vt:lpstr>Lato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dcterms:created xsi:type="dcterms:W3CDTF">2014-10-11T01:10:50Z</dcterms:created>
  <dcterms:modified xsi:type="dcterms:W3CDTF">2016-07-07T16:02:38Z</dcterms:modified>
  <cp:category>店铺： BOSSPPT顶尖职业文案</cp:category>
  <cp:contentStatus>BOSSPPT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2052-9.1.0.4856</vt:lpwstr>
  </property>
</Properties>
</file>