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7" r:id="rId5"/>
    <p:sldId id="263" r:id="rId6"/>
    <p:sldId id="264" r:id="rId7"/>
    <p:sldId id="265" r:id="rId8"/>
    <p:sldId id="284" r:id="rId9"/>
    <p:sldId id="266" r:id="rId10"/>
    <p:sldId id="268" r:id="rId11"/>
    <p:sldId id="270" r:id="rId12"/>
    <p:sldId id="271" r:id="rId13"/>
    <p:sldId id="285" r:id="rId14"/>
    <p:sldId id="272" r:id="rId15"/>
    <p:sldId id="273" r:id="rId16"/>
    <p:sldId id="274" r:id="rId17"/>
    <p:sldId id="275" r:id="rId18"/>
    <p:sldId id="286" r:id="rId19"/>
    <p:sldId id="276" r:id="rId20"/>
    <p:sldId id="277" r:id="rId21"/>
    <p:sldId id="278" r:id="rId22"/>
    <p:sldId id="282" r:id="rId23"/>
    <p:sldId id="287" r:id="rId24"/>
    <p:sldId id="280" r:id="rId25"/>
    <p:sldId id="281" r:id="rId26"/>
    <p:sldId id="279" r:id="rId27"/>
    <p:sldId id="283" r:id="rId28"/>
    <p:sldId id="288" r:id="rId29"/>
  </p:sldIdLst>
  <p:sldSz cx="9144000" cy="5141913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91">
          <p15:clr>
            <a:srgbClr val="A4A3A4"/>
          </p15:clr>
        </p15:guide>
        <p15:guide id="2" orient="horz" pos="304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C5B3"/>
    <a:srgbClr val="0073C7"/>
    <a:srgbClr val="20202E"/>
    <a:srgbClr val="949599"/>
    <a:srgbClr val="6D6E72"/>
    <a:srgbClr val="6C7F7D"/>
    <a:srgbClr val="C0D647"/>
    <a:srgbClr val="F3A259"/>
    <a:srgbClr val="BDBEC0"/>
    <a:srgbClr val="F4F4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17" autoAdjust="0"/>
    <p:restoredTop sz="94660"/>
  </p:normalViewPr>
  <p:slideViewPr>
    <p:cSldViewPr showGuides="1">
      <p:cViewPr varScale="1">
        <p:scale>
          <a:sx n="139" d="100"/>
          <a:sy n="139" d="100"/>
        </p:scale>
        <p:origin x="-852" y="-102"/>
      </p:cViewPr>
      <p:guideLst>
        <p:guide orient="horz" pos="1891"/>
        <p:guide orient="horz" pos="30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389B7-C41F-4423-8807-09B584C46C76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64210-75E8-40FE-A7DC-4324CF0A43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205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581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733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9254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001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911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120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2180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993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192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7891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858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7140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3591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952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0467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7332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8640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736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3349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4337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35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683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342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397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870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10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316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111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4601467" y="1465368"/>
            <a:ext cx="1605718" cy="1605716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833439" y="1130950"/>
            <a:ext cx="2093677" cy="2093677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491880" y="604753"/>
            <a:ext cx="1676844" cy="16768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71957" y="2434794"/>
            <a:ext cx="619925" cy="61992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39971" y="1297185"/>
            <a:ext cx="792088" cy="7920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711870" y="2071905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50549" y="1035564"/>
            <a:ext cx="222967" cy="22296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75392" y="1294026"/>
            <a:ext cx="197864" cy="19786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60390" y="2500341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71226" y="569315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67968" y="1955258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689049" y="1004327"/>
            <a:ext cx="12987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2017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3" name="Rectangle 40"/>
          <p:cNvSpPr>
            <a:spLocks noChangeArrowheads="1"/>
          </p:cNvSpPr>
          <p:nvPr/>
        </p:nvSpPr>
        <p:spPr bwMode="auto">
          <a:xfrm>
            <a:off x="1547813" y="3723084"/>
            <a:ext cx="60483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dist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商业合作 创业融资 公司宣传</a:t>
            </a:r>
            <a:endParaRPr lang="zh-CN" altLang="zh-CN" sz="3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4" name="Rectangle 40"/>
          <p:cNvSpPr>
            <a:spLocks noChangeArrowheads="1"/>
          </p:cNvSpPr>
          <p:nvPr/>
        </p:nvSpPr>
        <p:spPr bwMode="auto">
          <a:xfrm>
            <a:off x="2693464" y="4384308"/>
            <a:ext cx="37433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Business Report PowerPoint Template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61605" y="2603619"/>
            <a:ext cx="253296" cy="296470"/>
            <a:chOff x="-271462" y="-2203450"/>
            <a:chExt cx="698500" cy="817563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61674" y="1522795"/>
            <a:ext cx="348882" cy="340868"/>
            <a:chOff x="-285750" y="-369887"/>
            <a:chExt cx="760413" cy="742950"/>
          </a:xfrm>
        </p:grpSpPr>
        <p:sp>
          <p:nvSpPr>
            <p:cNvPr id="36" name="Freeform 20"/>
            <p:cNvSpPr/>
            <p:nvPr/>
          </p:nvSpPr>
          <p:spPr bwMode="auto">
            <a:xfrm>
              <a:off x="25400" y="-369887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-200025" y="-260350"/>
              <a:ext cx="473075" cy="490538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-285750" y="-53975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-274637" y="-84137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90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6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8 h 288"/>
                <a:gd name="T20" fmla="*/ 146 w 472"/>
                <a:gd name="T21" fmla="*/ 274 h 288"/>
                <a:gd name="T22" fmla="*/ 226 w 472"/>
                <a:gd name="T23" fmla="*/ 191 h 288"/>
                <a:gd name="T24" fmla="*/ 319 w 472"/>
                <a:gd name="T25" fmla="*/ 201 h 288"/>
                <a:gd name="T26" fmla="*/ 442 w 472"/>
                <a:gd name="T27" fmla="*/ 71 h 288"/>
                <a:gd name="T28" fmla="*/ 465 w 472"/>
                <a:gd name="T29" fmla="*/ 87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90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6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8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9" y="201"/>
                  </a:lnTo>
                  <a:lnTo>
                    <a:pt x="442" y="71"/>
                  </a:lnTo>
                  <a:lnTo>
                    <a:pt x="465" y="87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74324" y="2268226"/>
            <a:ext cx="521298" cy="360670"/>
            <a:chOff x="-5087938" y="1543050"/>
            <a:chExt cx="839788" cy="581025"/>
          </a:xfrm>
        </p:grpSpPr>
        <p:sp>
          <p:nvSpPr>
            <p:cNvPr id="40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814362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88640" y="-167751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1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1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/>
          <p:nvPr/>
        </p:nvSpPr>
        <p:spPr bwMode="auto">
          <a:xfrm>
            <a:off x="653469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7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7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1" name="Freeform 23"/>
          <p:cNvSpPr/>
          <p:nvPr/>
        </p:nvSpPr>
        <p:spPr bwMode="auto">
          <a:xfrm>
            <a:off x="2829932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Freeform 25"/>
          <p:cNvSpPr/>
          <p:nvPr/>
        </p:nvSpPr>
        <p:spPr bwMode="auto">
          <a:xfrm>
            <a:off x="2104444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Freeform 27"/>
          <p:cNvSpPr/>
          <p:nvPr/>
        </p:nvSpPr>
        <p:spPr bwMode="auto">
          <a:xfrm>
            <a:off x="1378957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Freeform 29"/>
          <p:cNvSpPr/>
          <p:nvPr/>
        </p:nvSpPr>
        <p:spPr bwMode="auto">
          <a:xfrm>
            <a:off x="3555419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5" name="Rectangle 36"/>
          <p:cNvSpPr>
            <a:spLocks noChangeArrowheads="1"/>
          </p:cNvSpPr>
          <p:nvPr/>
        </p:nvSpPr>
        <p:spPr bwMode="auto">
          <a:xfrm>
            <a:off x="654948" y="2085975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9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Rectangle 37"/>
          <p:cNvSpPr>
            <a:spLocks noChangeArrowheads="1"/>
          </p:cNvSpPr>
          <p:nvPr/>
        </p:nvSpPr>
        <p:spPr bwMode="auto">
          <a:xfrm>
            <a:off x="2107510" y="2085975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Rectangle 38"/>
          <p:cNvSpPr>
            <a:spLocks noChangeArrowheads="1"/>
          </p:cNvSpPr>
          <p:nvPr/>
        </p:nvSpPr>
        <p:spPr bwMode="auto">
          <a:xfrm>
            <a:off x="3555310" y="2085975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1382022" y="3722687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Rectangle 40"/>
          <p:cNvSpPr>
            <a:spLocks noChangeArrowheads="1"/>
          </p:cNvSpPr>
          <p:nvPr/>
        </p:nvSpPr>
        <p:spPr bwMode="auto">
          <a:xfrm>
            <a:off x="2829822" y="3722687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Rectangle 41"/>
          <p:cNvSpPr>
            <a:spLocks noChangeArrowheads="1"/>
          </p:cNvSpPr>
          <p:nvPr/>
        </p:nvSpPr>
        <p:spPr bwMode="auto">
          <a:xfrm>
            <a:off x="4682544" y="2990761"/>
            <a:ext cx="396081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3" name="Rectangle 42"/>
          <p:cNvSpPr>
            <a:spLocks noChangeArrowheads="1"/>
          </p:cNvSpPr>
          <p:nvPr/>
        </p:nvSpPr>
        <p:spPr bwMode="auto">
          <a:xfrm>
            <a:off x="4690371" y="2782798"/>
            <a:ext cx="21129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MAKES US DIFFERENT?</a:t>
            </a:r>
            <a:endParaRPr lang="zh-CN" altLang="zh-CN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Rectangle 43"/>
          <p:cNvSpPr>
            <a:spLocks noChangeArrowheads="1"/>
          </p:cNvSpPr>
          <p:nvPr/>
        </p:nvSpPr>
        <p:spPr bwMode="auto">
          <a:xfrm>
            <a:off x="4690371" y="2296080"/>
            <a:ext cx="25845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68" name="椭圆 67"/>
          <p:cNvSpPr/>
          <p:nvPr/>
        </p:nvSpPr>
        <p:spPr>
          <a:xfrm>
            <a:off x="718227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3"/>
          <p:cNvSpPr>
            <a:spLocks noEditPoints="1"/>
          </p:cNvSpPr>
          <p:nvPr/>
        </p:nvSpPr>
        <p:spPr bwMode="auto">
          <a:xfrm>
            <a:off x="864318" y="2864881"/>
            <a:ext cx="233362" cy="238125"/>
          </a:xfrm>
          <a:custGeom>
            <a:avLst/>
            <a:gdLst>
              <a:gd name="T0" fmla="*/ 66 w 77"/>
              <a:gd name="T1" fmla="*/ 12 h 78"/>
              <a:gd name="T2" fmla="*/ 66 w 77"/>
              <a:gd name="T3" fmla="*/ 66 h 78"/>
              <a:gd name="T4" fmla="*/ 11 w 77"/>
              <a:gd name="T5" fmla="*/ 66 h 78"/>
              <a:gd name="T6" fmla="*/ 11 w 77"/>
              <a:gd name="T7" fmla="*/ 12 h 78"/>
              <a:gd name="T8" fmla="*/ 37 w 77"/>
              <a:gd name="T9" fmla="*/ 72 h 78"/>
              <a:gd name="T10" fmla="*/ 37 w 77"/>
              <a:gd name="T11" fmla="*/ 59 h 78"/>
              <a:gd name="T12" fmla="*/ 25 w 77"/>
              <a:gd name="T13" fmla="*/ 62 h 78"/>
              <a:gd name="T14" fmla="*/ 33 w 77"/>
              <a:gd name="T15" fmla="*/ 71 h 78"/>
              <a:gd name="T16" fmla="*/ 62 w 77"/>
              <a:gd name="T17" fmla="*/ 16 h 78"/>
              <a:gd name="T18" fmla="*/ 61 w 77"/>
              <a:gd name="T19" fmla="*/ 15 h 78"/>
              <a:gd name="T20" fmla="*/ 60 w 77"/>
              <a:gd name="T21" fmla="*/ 37 h 78"/>
              <a:gd name="T22" fmla="*/ 62 w 77"/>
              <a:gd name="T23" fmla="*/ 16 h 78"/>
              <a:gd name="T24" fmla="*/ 58 w 77"/>
              <a:gd name="T25" fmla="*/ 13 h 78"/>
              <a:gd name="T26" fmla="*/ 54 w 77"/>
              <a:gd name="T27" fmla="*/ 13 h 78"/>
              <a:gd name="T28" fmla="*/ 58 w 77"/>
              <a:gd name="T29" fmla="*/ 13 h 78"/>
              <a:gd name="T30" fmla="*/ 44 w 77"/>
              <a:gd name="T31" fmla="*/ 7 h 78"/>
              <a:gd name="T32" fmla="*/ 40 w 77"/>
              <a:gd name="T33" fmla="*/ 19 h 78"/>
              <a:gd name="T34" fmla="*/ 52 w 77"/>
              <a:gd name="T35" fmla="*/ 16 h 78"/>
              <a:gd name="T36" fmla="*/ 44 w 77"/>
              <a:gd name="T37" fmla="*/ 7 h 78"/>
              <a:gd name="T38" fmla="*/ 37 w 77"/>
              <a:gd name="T39" fmla="*/ 6 h 78"/>
              <a:gd name="T40" fmla="*/ 26 w 77"/>
              <a:gd name="T41" fmla="*/ 14 h 78"/>
              <a:gd name="T42" fmla="*/ 27 w 77"/>
              <a:gd name="T43" fmla="*/ 17 h 78"/>
              <a:gd name="T44" fmla="*/ 37 w 77"/>
              <a:gd name="T45" fmla="*/ 6 h 78"/>
              <a:gd name="T46" fmla="*/ 26 w 77"/>
              <a:gd name="T47" fmla="*/ 9 h 78"/>
              <a:gd name="T48" fmla="*/ 22 w 77"/>
              <a:gd name="T49" fmla="*/ 15 h 78"/>
              <a:gd name="T50" fmla="*/ 26 w 77"/>
              <a:gd name="T51" fmla="*/ 9 h 78"/>
              <a:gd name="T52" fmla="*/ 16 w 77"/>
              <a:gd name="T53" fmla="*/ 15 h 78"/>
              <a:gd name="T54" fmla="*/ 6 w 77"/>
              <a:gd name="T55" fmla="*/ 37 h 78"/>
              <a:gd name="T56" fmla="*/ 21 w 77"/>
              <a:gd name="T57" fmla="*/ 18 h 78"/>
              <a:gd name="T58" fmla="*/ 6 w 77"/>
              <a:gd name="T59" fmla="*/ 41 h 78"/>
              <a:gd name="T60" fmla="*/ 15 w 77"/>
              <a:gd name="T61" fmla="*/ 62 h 78"/>
              <a:gd name="T62" fmla="*/ 21 w 77"/>
              <a:gd name="T63" fmla="*/ 60 h 78"/>
              <a:gd name="T64" fmla="*/ 6 w 77"/>
              <a:gd name="T65" fmla="*/ 41 h 78"/>
              <a:gd name="T66" fmla="*/ 19 w 77"/>
              <a:gd name="T67" fmla="*/ 65 h 78"/>
              <a:gd name="T68" fmla="*/ 23 w 77"/>
              <a:gd name="T69" fmla="*/ 65 h 78"/>
              <a:gd name="T70" fmla="*/ 19 w 77"/>
              <a:gd name="T71" fmla="*/ 65 h 78"/>
              <a:gd name="T72" fmla="*/ 40 w 77"/>
              <a:gd name="T73" fmla="*/ 72 h 78"/>
              <a:gd name="T74" fmla="*/ 51 w 77"/>
              <a:gd name="T75" fmla="*/ 63 h 78"/>
              <a:gd name="T76" fmla="*/ 50 w 77"/>
              <a:gd name="T77" fmla="*/ 61 h 78"/>
              <a:gd name="T78" fmla="*/ 40 w 77"/>
              <a:gd name="T79" fmla="*/ 72 h 78"/>
              <a:gd name="T80" fmla="*/ 51 w 77"/>
              <a:gd name="T81" fmla="*/ 69 h 78"/>
              <a:gd name="T82" fmla="*/ 55 w 77"/>
              <a:gd name="T83" fmla="*/ 63 h 78"/>
              <a:gd name="T84" fmla="*/ 51 w 77"/>
              <a:gd name="T85" fmla="*/ 69 h 78"/>
              <a:gd name="T86" fmla="*/ 61 w 77"/>
              <a:gd name="T87" fmla="*/ 63 h 78"/>
              <a:gd name="T88" fmla="*/ 71 w 77"/>
              <a:gd name="T89" fmla="*/ 41 h 78"/>
              <a:gd name="T90" fmla="*/ 56 w 77"/>
              <a:gd name="T91" fmla="*/ 60 h 78"/>
              <a:gd name="T92" fmla="*/ 53 w 77"/>
              <a:gd name="T93" fmla="*/ 19 h 78"/>
              <a:gd name="T94" fmla="*/ 52 w 77"/>
              <a:gd name="T95" fmla="*/ 20 h 78"/>
              <a:gd name="T96" fmla="*/ 40 w 77"/>
              <a:gd name="T97" fmla="*/ 37 h 78"/>
              <a:gd name="T98" fmla="*/ 53 w 77"/>
              <a:gd name="T99" fmla="*/ 19 h 78"/>
              <a:gd name="T100" fmla="*/ 37 w 77"/>
              <a:gd name="T101" fmla="*/ 22 h 78"/>
              <a:gd name="T102" fmla="*/ 24 w 77"/>
              <a:gd name="T103" fmla="*/ 19 h 78"/>
              <a:gd name="T104" fmla="*/ 37 w 77"/>
              <a:gd name="T105" fmla="*/ 37 h 78"/>
              <a:gd name="T106" fmla="*/ 37 w 77"/>
              <a:gd name="T107" fmla="*/ 56 h 78"/>
              <a:gd name="T108" fmla="*/ 37 w 77"/>
              <a:gd name="T109" fmla="*/ 41 h 78"/>
              <a:gd name="T110" fmla="*/ 24 w 77"/>
              <a:gd name="T111" fmla="*/ 58 h 78"/>
              <a:gd name="T112" fmla="*/ 37 w 77"/>
              <a:gd name="T113" fmla="*/ 56 h 78"/>
              <a:gd name="T114" fmla="*/ 40 w 77"/>
              <a:gd name="T115" fmla="*/ 56 h 78"/>
              <a:gd name="T116" fmla="*/ 53 w 77"/>
              <a:gd name="T117" fmla="*/ 58 h 78"/>
              <a:gd name="T118" fmla="*/ 40 w 77"/>
              <a:gd name="T119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" h="78">
                <a:moveTo>
                  <a:pt x="39" y="0"/>
                </a:moveTo>
                <a:cubicBezTo>
                  <a:pt x="49" y="0"/>
                  <a:pt x="59" y="5"/>
                  <a:pt x="66" y="12"/>
                </a:cubicBezTo>
                <a:cubicBezTo>
                  <a:pt x="73" y="19"/>
                  <a:pt x="77" y="28"/>
                  <a:pt x="77" y="39"/>
                </a:cubicBezTo>
                <a:cubicBezTo>
                  <a:pt x="77" y="50"/>
                  <a:pt x="73" y="59"/>
                  <a:pt x="66" y="66"/>
                </a:cubicBezTo>
                <a:cubicBezTo>
                  <a:pt x="59" y="73"/>
                  <a:pt x="49" y="78"/>
                  <a:pt x="39" y="78"/>
                </a:cubicBezTo>
                <a:cubicBezTo>
                  <a:pt x="28" y="78"/>
                  <a:pt x="18" y="73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9"/>
                  <a:pt x="11" y="12"/>
                </a:cubicBezTo>
                <a:cubicBezTo>
                  <a:pt x="18" y="5"/>
                  <a:pt x="28" y="0"/>
                  <a:pt x="39" y="0"/>
                </a:cubicBezTo>
                <a:close/>
                <a:moveTo>
                  <a:pt x="37" y="72"/>
                </a:moveTo>
                <a:cubicBezTo>
                  <a:pt x="37" y="72"/>
                  <a:pt x="37" y="72"/>
                  <a:pt x="37" y="72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0" y="60"/>
                  <a:pt x="27" y="61"/>
                </a:cubicBezTo>
                <a:cubicBezTo>
                  <a:pt x="26" y="61"/>
                  <a:pt x="26" y="62"/>
                  <a:pt x="25" y="62"/>
                </a:cubicBezTo>
                <a:cubicBezTo>
                  <a:pt x="26" y="62"/>
                  <a:pt x="26" y="63"/>
                  <a:pt x="26" y="63"/>
                </a:cubicBezTo>
                <a:cubicBezTo>
                  <a:pt x="28" y="67"/>
                  <a:pt x="30" y="70"/>
                  <a:pt x="33" y="71"/>
                </a:cubicBezTo>
                <a:cubicBezTo>
                  <a:pt x="34" y="71"/>
                  <a:pt x="35" y="72"/>
                  <a:pt x="37" y="72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1" y="16"/>
                  <a:pt x="61" y="15"/>
                  <a:pt x="61" y="15"/>
                </a:cubicBezTo>
                <a:cubicBezTo>
                  <a:pt x="59" y="16"/>
                  <a:pt x="58" y="17"/>
                  <a:pt x="56" y="18"/>
                </a:cubicBezTo>
                <a:cubicBezTo>
                  <a:pt x="58" y="23"/>
                  <a:pt x="60" y="30"/>
                  <a:pt x="60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29"/>
                  <a:pt x="67" y="21"/>
                  <a:pt x="62" y="16"/>
                </a:cubicBezTo>
                <a:close/>
                <a:moveTo>
                  <a:pt x="58" y="13"/>
                </a:moveTo>
                <a:cubicBezTo>
                  <a:pt x="58" y="13"/>
                  <a:pt x="58" y="13"/>
                  <a:pt x="58" y="13"/>
                </a:cubicBezTo>
                <a:cubicBezTo>
                  <a:pt x="56" y="11"/>
                  <a:pt x="54" y="10"/>
                  <a:pt x="51" y="9"/>
                </a:cubicBezTo>
                <a:cubicBezTo>
                  <a:pt x="52" y="10"/>
                  <a:pt x="53" y="11"/>
                  <a:pt x="54" y="13"/>
                </a:cubicBezTo>
                <a:cubicBezTo>
                  <a:pt x="54" y="13"/>
                  <a:pt x="55" y="14"/>
                  <a:pt x="55" y="15"/>
                </a:cubicBezTo>
                <a:cubicBezTo>
                  <a:pt x="56" y="14"/>
                  <a:pt x="57" y="13"/>
                  <a:pt x="58" y="13"/>
                </a:cubicBezTo>
                <a:close/>
                <a:moveTo>
                  <a:pt x="44" y="7"/>
                </a:moveTo>
                <a:cubicBezTo>
                  <a:pt x="44" y="7"/>
                  <a:pt x="44" y="7"/>
                  <a:pt x="44" y="7"/>
                </a:cubicBezTo>
                <a:cubicBezTo>
                  <a:pt x="43" y="6"/>
                  <a:pt x="42" y="6"/>
                  <a:pt x="40" y="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7" y="18"/>
                  <a:pt x="50" y="17"/>
                </a:cubicBezTo>
                <a:cubicBezTo>
                  <a:pt x="51" y="17"/>
                  <a:pt x="51" y="16"/>
                  <a:pt x="52" y="16"/>
                </a:cubicBezTo>
                <a:cubicBezTo>
                  <a:pt x="51" y="16"/>
                  <a:pt x="51" y="15"/>
                  <a:pt x="51" y="14"/>
                </a:cubicBezTo>
                <a:cubicBezTo>
                  <a:pt x="49" y="11"/>
                  <a:pt x="47" y="8"/>
                  <a:pt x="44" y="7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6"/>
                  <a:pt x="33" y="7"/>
                </a:cubicBezTo>
                <a:cubicBezTo>
                  <a:pt x="30" y="8"/>
                  <a:pt x="28" y="11"/>
                  <a:pt x="26" y="14"/>
                </a:cubicBezTo>
                <a:cubicBezTo>
                  <a:pt x="26" y="15"/>
                  <a:pt x="26" y="16"/>
                  <a:pt x="25" y="16"/>
                </a:cubicBezTo>
                <a:cubicBezTo>
                  <a:pt x="26" y="16"/>
                  <a:pt x="26" y="17"/>
                  <a:pt x="27" y="17"/>
                </a:cubicBezTo>
                <a:cubicBezTo>
                  <a:pt x="30" y="18"/>
                  <a:pt x="33" y="19"/>
                  <a:pt x="37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26" y="9"/>
                </a:moveTo>
                <a:cubicBezTo>
                  <a:pt x="26" y="9"/>
                  <a:pt x="26" y="9"/>
                  <a:pt x="26" y="9"/>
                </a:cubicBezTo>
                <a:cubicBezTo>
                  <a:pt x="23" y="10"/>
                  <a:pt x="21" y="11"/>
                  <a:pt x="19" y="13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1"/>
                  <a:pt x="25" y="10"/>
                  <a:pt x="26" y="9"/>
                </a:cubicBezTo>
                <a:close/>
                <a:moveTo>
                  <a:pt x="16" y="15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6"/>
                  <a:pt x="15" y="16"/>
                </a:cubicBezTo>
                <a:cubicBezTo>
                  <a:pt x="10" y="21"/>
                  <a:pt x="6" y="29"/>
                  <a:pt x="6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0"/>
                  <a:pt x="19" y="23"/>
                  <a:pt x="21" y="18"/>
                </a:cubicBezTo>
                <a:cubicBezTo>
                  <a:pt x="19" y="17"/>
                  <a:pt x="18" y="16"/>
                  <a:pt x="16" y="15"/>
                </a:cubicBezTo>
                <a:close/>
                <a:moveTo>
                  <a:pt x="6" y="41"/>
                </a:moveTo>
                <a:cubicBezTo>
                  <a:pt x="6" y="41"/>
                  <a:pt x="6" y="41"/>
                  <a:pt x="6" y="41"/>
                </a:cubicBezTo>
                <a:cubicBezTo>
                  <a:pt x="6" y="49"/>
                  <a:pt x="10" y="57"/>
                  <a:pt x="15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8" y="62"/>
                  <a:pt x="19" y="61"/>
                  <a:pt x="21" y="60"/>
                </a:cubicBezTo>
                <a:cubicBezTo>
                  <a:pt x="19" y="54"/>
                  <a:pt x="17" y="48"/>
                  <a:pt x="17" y="41"/>
                </a:cubicBezTo>
                <a:cubicBezTo>
                  <a:pt x="6" y="41"/>
                  <a:pt x="6" y="41"/>
                  <a:pt x="6" y="41"/>
                </a:cubicBezTo>
                <a:close/>
                <a:moveTo>
                  <a:pt x="19" y="65"/>
                </a:moveTo>
                <a:cubicBezTo>
                  <a:pt x="19" y="65"/>
                  <a:pt x="19" y="65"/>
                  <a:pt x="19" y="65"/>
                </a:cubicBezTo>
                <a:cubicBezTo>
                  <a:pt x="21" y="67"/>
                  <a:pt x="23" y="68"/>
                  <a:pt x="26" y="69"/>
                </a:cubicBezTo>
                <a:cubicBezTo>
                  <a:pt x="25" y="68"/>
                  <a:pt x="24" y="67"/>
                  <a:pt x="23" y="65"/>
                </a:cubicBezTo>
                <a:cubicBezTo>
                  <a:pt x="23" y="65"/>
                  <a:pt x="22" y="64"/>
                  <a:pt x="22" y="63"/>
                </a:cubicBezTo>
                <a:cubicBezTo>
                  <a:pt x="21" y="64"/>
                  <a:pt x="20" y="65"/>
                  <a:pt x="19" y="65"/>
                </a:cubicBezTo>
                <a:close/>
                <a:moveTo>
                  <a:pt x="40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2" y="72"/>
                  <a:pt x="43" y="71"/>
                  <a:pt x="44" y="71"/>
                </a:cubicBezTo>
                <a:cubicBezTo>
                  <a:pt x="47" y="70"/>
                  <a:pt x="49" y="67"/>
                  <a:pt x="51" y="63"/>
                </a:cubicBezTo>
                <a:cubicBezTo>
                  <a:pt x="51" y="63"/>
                  <a:pt x="51" y="62"/>
                  <a:pt x="52" y="62"/>
                </a:cubicBezTo>
                <a:cubicBezTo>
                  <a:pt x="51" y="62"/>
                  <a:pt x="51" y="61"/>
                  <a:pt x="50" y="61"/>
                </a:cubicBezTo>
                <a:cubicBezTo>
                  <a:pt x="47" y="60"/>
                  <a:pt x="44" y="59"/>
                  <a:pt x="40" y="59"/>
                </a:cubicBezTo>
                <a:cubicBezTo>
                  <a:pt x="40" y="72"/>
                  <a:pt x="40" y="72"/>
                  <a:pt x="40" y="72"/>
                </a:cubicBezTo>
                <a:close/>
                <a:moveTo>
                  <a:pt x="51" y="69"/>
                </a:moveTo>
                <a:cubicBezTo>
                  <a:pt x="51" y="69"/>
                  <a:pt x="51" y="69"/>
                  <a:pt x="51" y="69"/>
                </a:cubicBezTo>
                <a:cubicBezTo>
                  <a:pt x="54" y="68"/>
                  <a:pt x="56" y="67"/>
                  <a:pt x="58" y="65"/>
                </a:cubicBezTo>
                <a:cubicBezTo>
                  <a:pt x="57" y="65"/>
                  <a:pt x="56" y="64"/>
                  <a:pt x="55" y="63"/>
                </a:cubicBezTo>
                <a:cubicBezTo>
                  <a:pt x="55" y="64"/>
                  <a:pt x="54" y="65"/>
                  <a:pt x="54" y="65"/>
                </a:cubicBezTo>
                <a:cubicBezTo>
                  <a:pt x="53" y="67"/>
                  <a:pt x="52" y="68"/>
                  <a:pt x="51" y="69"/>
                </a:cubicBezTo>
                <a:close/>
                <a:moveTo>
                  <a:pt x="6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62" y="62"/>
                  <a:pt x="62" y="62"/>
                  <a:pt x="62" y="62"/>
                </a:cubicBezTo>
                <a:cubicBezTo>
                  <a:pt x="67" y="57"/>
                  <a:pt x="71" y="49"/>
                  <a:pt x="71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8"/>
                  <a:pt x="58" y="54"/>
                  <a:pt x="56" y="60"/>
                </a:cubicBezTo>
                <a:cubicBezTo>
                  <a:pt x="58" y="61"/>
                  <a:pt x="59" y="62"/>
                  <a:pt x="61" y="63"/>
                </a:cubicBezTo>
                <a:close/>
                <a:moveTo>
                  <a:pt x="53" y="19"/>
                </a:moveTo>
                <a:cubicBezTo>
                  <a:pt x="53" y="19"/>
                  <a:pt x="53" y="19"/>
                  <a:pt x="53" y="19"/>
                </a:cubicBezTo>
                <a:cubicBezTo>
                  <a:pt x="53" y="20"/>
                  <a:pt x="52" y="20"/>
                  <a:pt x="52" y="20"/>
                </a:cubicBezTo>
                <a:cubicBezTo>
                  <a:pt x="48" y="21"/>
                  <a:pt x="44" y="22"/>
                  <a:pt x="40" y="22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1"/>
                  <a:pt x="55" y="24"/>
                  <a:pt x="53" y="19"/>
                </a:cubicBezTo>
                <a:close/>
                <a:moveTo>
                  <a:pt x="37" y="22"/>
                </a:moveTo>
                <a:cubicBezTo>
                  <a:pt x="37" y="22"/>
                  <a:pt x="37" y="22"/>
                  <a:pt x="37" y="22"/>
                </a:cubicBezTo>
                <a:cubicBezTo>
                  <a:pt x="33" y="22"/>
                  <a:pt x="29" y="21"/>
                  <a:pt x="25" y="20"/>
                </a:cubicBezTo>
                <a:cubicBezTo>
                  <a:pt x="25" y="20"/>
                  <a:pt x="24" y="20"/>
                  <a:pt x="24" y="19"/>
                </a:cubicBezTo>
                <a:cubicBezTo>
                  <a:pt x="22" y="24"/>
                  <a:pt x="21" y="31"/>
                  <a:pt x="21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7" y="56"/>
                </a:moveTo>
                <a:cubicBezTo>
                  <a:pt x="37" y="56"/>
                  <a:pt x="37" y="56"/>
                  <a:pt x="37" y="56"/>
                </a:cubicBezTo>
                <a:cubicBezTo>
                  <a:pt x="37" y="41"/>
                  <a:pt x="37" y="41"/>
                  <a:pt x="37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7"/>
                  <a:pt x="22" y="53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9" y="57"/>
                  <a:pt x="33" y="56"/>
                  <a:pt x="37" y="56"/>
                </a:cubicBezTo>
                <a:close/>
                <a:moveTo>
                  <a:pt x="40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8" y="57"/>
                  <a:pt x="52" y="58"/>
                </a:cubicBezTo>
                <a:cubicBezTo>
                  <a:pt x="52" y="58"/>
                  <a:pt x="53" y="58"/>
                  <a:pt x="53" y="58"/>
                </a:cubicBezTo>
                <a:cubicBezTo>
                  <a:pt x="55" y="53"/>
                  <a:pt x="56" y="47"/>
                  <a:pt x="56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56"/>
                  <a:pt x="40" y="56"/>
                  <a:pt x="4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444796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2"/>
          <p:cNvSpPr>
            <a:spLocks noEditPoints="1"/>
          </p:cNvSpPr>
          <p:nvPr/>
        </p:nvSpPr>
        <p:spPr bwMode="auto">
          <a:xfrm>
            <a:off x="1585806" y="2884487"/>
            <a:ext cx="233363" cy="219075"/>
          </a:xfrm>
          <a:custGeom>
            <a:avLst/>
            <a:gdLst>
              <a:gd name="T0" fmla="*/ 38 w 77"/>
              <a:gd name="T1" fmla="*/ 18 h 72"/>
              <a:gd name="T2" fmla="*/ 39 w 77"/>
              <a:gd name="T3" fmla="*/ 41 h 72"/>
              <a:gd name="T4" fmla="*/ 41 w 77"/>
              <a:gd name="T5" fmla="*/ 13 h 72"/>
              <a:gd name="T6" fmla="*/ 38 w 77"/>
              <a:gd name="T7" fmla="*/ 12 h 72"/>
              <a:gd name="T8" fmla="*/ 32 w 77"/>
              <a:gd name="T9" fmla="*/ 22 h 72"/>
              <a:gd name="T10" fmla="*/ 74 w 77"/>
              <a:gd name="T11" fmla="*/ 9 h 72"/>
              <a:gd name="T12" fmla="*/ 66 w 77"/>
              <a:gd name="T13" fmla="*/ 9 h 72"/>
              <a:gd name="T14" fmla="*/ 63 w 77"/>
              <a:gd name="T15" fmla="*/ 0 h 72"/>
              <a:gd name="T16" fmla="*/ 11 w 77"/>
              <a:gd name="T17" fmla="*/ 3 h 72"/>
              <a:gd name="T18" fmla="*/ 3 w 77"/>
              <a:gd name="T19" fmla="*/ 9 h 72"/>
              <a:gd name="T20" fmla="*/ 0 w 77"/>
              <a:gd name="T21" fmla="*/ 29 h 72"/>
              <a:gd name="T22" fmla="*/ 5 w 77"/>
              <a:gd name="T23" fmla="*/ 41 h 72"/>
              <a:gd name="T24" fmla="*/ 36 w 77"/>
              <a:gd name="T25" fmla="*/ 59 h 72"/>
              <a:gd name="T26" fmla="*/ 23 w 77"/>
              <a:gd name="T27" fmla="*/ 66 h 72"/>
              <a:gd name="T28" fmla="*/ 23 w 77"/>
              <a:gd name="T29" fmla="*/ 72 h 72"/>
              <a:gd name="T30" fmla="*/ 57 w 77"/>
              <a:gd name="T31" fmla="*/ 69 h 72"/>
              <a:gd name="T32" fmla="*/ 41 w 77"/>
              <a:gd name="T33" fmla="*/ 66 h 72"/>
              <a:gd name="T34" fmla="*/ 62 w 77"/>
              <a:gd name="T35" fmla="*/ 46 h 72"/>
              <a:gd name="T36" fmla="*/ 72 w 77"/>
              <a:gd name="T37" fmla="*/ 41 h 72"/>
              <a:gd name="T38" fmla="*/ 77 w 77"/>
              <a:gd name="T39" fmla="*/ 12 h 72"/>
              <a:gd name="T40" fmla="*/ 9 w 77"/>
              <a:gd name="T41" fmla="*/ 37 h 72"/>
              <a:gd name="T42" fmla="*/ 9 w 77"/>
              <a:gd name="T43" fmla="*/ 37 h 72"/>
              <a:gd name="T44" fmla="*/ 6 w 77"/>
              <a:gd name="T45" fmla="*/ 15 h 72"/>
              <a:gd name="T46" fmla="*/ 11 w 77"/>
              <a:gd name="T47" fmla="*/ 32 h 72"/>
              <a:gd name="T48" fmla="*/ 9 w 77"/>
              <a:gd name="T49" fmla="*/ 37 h 72"/>
              <a:gd name="T50" fmla="*/ 60 w 77"/>
              <a:gd name="T51" fmla="*/ 31 h 72"/>
              <a:gd name="T52" fmla="*/ 58 w 77"/>
              <a:gd name="T53" fmla="*/ 41 h 72"/>
              <a:gd name="T54" fmla="*/ 38 w 77"/>
              <a:gd name="T55" fmla="*/ 53 h 72"/>
              <a:gd name="T56" fmla="*/ 19 w 77"/>
              <a:gd name="T57" fmla="*/ 41 h 72"/>
              <a:gd name="T58" fmla="*/ 17 w 77"/>
              <a:gd name="T59" fmla="*/ 6 h 72"/>
              <a:gd name="T60" fmla="*/ 60 w 77"/>
              <a:gd name="T61" fmla="*/ 31 h 72"/>
              <a:gd name="T62" fmla="*/ 71 w 77"/>
              <a:gd name="T63" fmla="*/ 29 h 72"/>
              <a:gd name="T64" fmla="*/ 68 w 77"/>
              <a:gd name="T65" fmla="*/ 37 h 72"/>
              <a:gd name="T66" fmla="*/ 66 w 77"/>
              <a:gd name="T67" fmla="*/ 32 h 72"/>
              <a:gd name="T68" fmla="*/ 66 w 77"/>
              <a:gd name="T69" fmla="*/ 31 h 72"/>
              <a:gd name="T70" fmla="*/ 71 w 77"/>
              <a:gd name="T71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2">
                <a:moveTo>
                  <a:pt x="35" y="22"/>
                </a:moveTo>
                <a:cubicBezTo>
                  <a:pt x="38" y="18"/>
                  <a:pt x="38" y="18"/>
                  <a:pt x="38" y="18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8" y="41"/>
                  <a:pt x="39" y="41"/>
                </a:cubicBezTo>
                <a:cubicBezTo>
                  <a:pt x="40" y="41"/>
                  <a:pt x="41" y="41"/>
                  <a:pt x="41" y="40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2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0"/>
                  <a:pt x="32" y="21"/>
                  <a:pt x="32" y="22"/>
                </a:cubicBezTo>
                <a:cubicBezTo>
                  <a:pt x="33" y="23"/>
                  <a:pt x="34" y="22"/>
                  <a:pt x="35" y="22"/>
                </a:cubicBezTo>
                <a:close/>
                <a:moveTo>
                  <a:pt x="74" y="9"/>
                </a:moveTo>
                <a:cubicBezTo>
                  <a:pt x="74" y="9"/>
                  <a:pt x="74" y="9"/>
                  <a:pt x="74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1"/>
                  <a:pt x="65" y="0"/>
                  <a:pt x="6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1" y="1"/>
                  <a:pt x="11" y="3"/>
                </a:cubicBezTo>
                <a:cubicBezTo>
                  <a:pt x="11" y="9"/>
                  <a:pt x="11" y="9"/>
                  <a:pt x="11" y="9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0" y="11"/>
                  <a:pt x="0" y="1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2" y="38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44"/>
                  <a:pt x="11" y="46"/>
                  <a:pt x="15" y="46"/>
                </a:cubicBezTo>
                <a:cubicBezTo>
                  <a:pt x="20" y="53"/>
                  <a:pt x="27" y="58"/>
                  <a:pt x="36" y="59"/>
                </a:cubicBezTo>
                <a:cubicBezTo>
                  <a:pt x="36" y="66"/>
                  <a:pt x="36" y="66"/>
                  <a:pt x="36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21" y="66"/>
                  <a:pt x="20" y="67"/>
                  <a:pt x="20" y="69"/>
                </a:cubicBezTo>
                <a:cubicBezTo>
                  <a:pt x="20" y="71"/>
                  <a:pt x="21" y="72"/>
                  <a:pt x="23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7" y="71"/>
                  <a:pt x="57" y="69"/>
                </a:cubicBezTo>
                <a:cubicBezTo>
                  <a:pt x="57" y="67"/>
                  <a:pt x="56" y="66"/>
                  <a:pt x="54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41" y="59"/>
                  <a:pt x="41" y="59"/>
                  <a:pt x="41" y="59"/>
                </a:cubicBezTo>
                <a:cubicBezTo>
                  <a:pt x="50" y="58"/>
                  <a:pt x="57" y="53"/>
                  <a:pt x="62" y="46"/>
                </a:cubicBezTo>
                <a:cubicBezTo>
                  <a:pt x="66" y="46"/>
                  <a:pt x="69" y="44"/>
                  <a:pt x="72" y="41"/>
                </a:cubicBezTo>
                <a:cubicBezTo>
                  <a:pt x="72" y="41"/>
                  <a:pt x="72" y="41"/>
                  <a:pt x="72" y="41"/>
                </a:cubicBezTo>
                <a:cubicBezTo>
                  <a:pt x="75" y="38"/>
                  <a:pt x="77" y="33"/>
                  <a:pt x="77" y="29"/>
                </a:cubicBezTo>
                <a:cubicBezTo>
                  <a:pt x="77" y="12"/>
                  <a:pt x="77" y="12"/>
                  <a:pt x="77" y="12"/>
                </a:cubicBezTo>
                <a:cubicBezTo>
                  <a:pt x="77" y="11"/>
                  <a:pt x="76" y="9"/>
                  <a:pt x="74" y="9"/>
                </a:cubicBezTo>
                <a:close/>
                <a:moveTo>
                  <a:pt x="9" y="37"/>
                </a:move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5"/>
                  <a:pt x="6" y="32"/>
                  <a:pt x="6" y="29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4"/>
                  <a:pt x="11" y="36"/>
                  <a:pt x="12" y="39"/>
                </a:cubicBezTo>
                <a:cubicBezTo>
                  <a:pt x="11" y="38"/>
                  <a:pt x="10" y="38"/>
                  <a:pt x="9" y="37"/>
                </a:cubicBezTo>
                <a:close/>
                <a:moveTo>
                  <a:pt x="60" y="31"/>
                </a:move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5"/>
                  <a:pt x="59" y="38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4" y="48"/>
                  <a:pt x="47" y="53"/>
                  <a:pt x="38" y="53"/>
                </a:cubicBezTo>
                <a:cubicBezTo>
                  <a:pt x="30" y="53"/>
                  <a:pt x="23" y="48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38"/>
                  <a:pt x="17" y="35"/>
                  <a:pt x="17" y="31"/>
                </a:cubicBezTo>
                <a:cubicBezTo>
                  <a:pt x="17" y="6"/>
                  <a:pt x="17" y="6"/>
                  <a:pt x="17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1"/>
                  <a:pt x="60" y="31"/>
                  <a:pt x="60" y="31"/>
                </a:cubicBezTo>
                <a:close/>
                <a:moveTo>
                  <a:pt x="71" y="29"/>
                </a:moveTo>
                <a:cubicBezTo>
                  <a:pt x="71" y="29"/>
                  <a:pt x="71" y="29"/>
                  <a:pt x="71" y="29"/>
                </a:cubicBezTo>
                <a:cubicBezTo>
                  <a:pt x="71" y="32"/>
                  <a:pt x="70" y="35"/>
                  <a:pt x="68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7" y="38"/>
                  <a:pt x="66" y="38"/>
                  <a:pt x="65" y="39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15"/>
                  <a:pt x="66" y="15"/>
                  <a:pt x="66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29"/>
                  <a:pt x="71" y="29"/>
                  <a:pt x="7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2177813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4"/>
          <p:cNvSpPr>
            <a:spLocks noEditPoints="1"/>
          </p:cNvSpPr>
          <p:nvPr/>
        </p:nvSpPr>
        <p:spPr bwMode="auto">
          <a:xfrm>
            <a:off x="2323904" y="2874962"/>
            <a:ext cx="233362" cy="238125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2900848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1"/>
          <p:cNvSpPr>
            <a:spLocks noEditPoints="1"/>
          </p:cNvSpPr>
          <p:nvPr/>
        </p:nvSpPr>
        <p:spPr bwMode="auto">
          <a:xfrm>
            <a:off x="3056463" y="2860675"/>
            <a:ext cx="204787" cy="26193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3630149" y="2721173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5"/>
          <p:cNvSpPr/>
          <p:nvPr/>
        </p:nvSpPr>
        <p:spPr bwMode="auto">
          <a:xfrm>
            <a:off x="3773065" y="2884487"/>
            <a:ext cx="239712" cy="219075"/>
          </a:xfrm>
          <a:custGeom>
            <a:avLst/>
            <a:gdLst>
              <a:gd name="T0" fmla="*/ 39 w 79"/>
              <a:gd name="T1" fmla="*/ 20 h 72"/>
              <a:gd name="T2" fmla="*/ 36 w 79"/>
              <a:gd name="T3" fmla="*/ 17 h 72"/>
              <a:gd name="T4" fmla="*/ 39 w 79"/>
              <a:gd name="T5" fmla="*/ 14 h 72"/>
              <a:gd name="T6" fmla="*/ 49 w 79"/>
              <a:gd name="T7" fmla="*/ 14 h 72"/>
              <a:gd name="T8" fmla="*/ 49 w 79"/>
              <a:gd name="T9" fmla="*/ 3 h 72"/>
              <a:gd name="T10" fmla="*/ 52 w 79"/>
              <a:gd name="T11" fmla="*/ 0 h 72"/>
              <a:gd name="T12" fmla="*/ 54 w 79"/>
              <a:gd name="T13" fmla="*/ 1 h 72"/>
              <a:gd name="T14" fmla="*/ 77 w 79"/>
              <a:gd name="T15" fmla="*/ 24 h 72"/>
              <a:gd name="T16" fmla="*/ 77 w 79"/>
              <a:gd name="T17" fmla="*/ 29 h 72"/>
              <a:gd name="T18" fmla="*/ 77 w 79"/>
              <a:gd name="T19" fmla="*/ 29 h 72"/>
              <a:gd name="T20" fmla="*/ 54 w 79"/>
              <a:gd name="T21" fmla="*/ 52 h 72"/>
              <a:gd name="T22" fmla="*/ 50 w 79"/>
              <a:gd name="T23" fmla="*/ 52 h 72"/>
              <a:gd name="T24" fmla="*/ 49 w 79"/>
              <a:gd name="T25" fmla="*/ 50 h 72"/>
              <a:gd name="T26" fmla="*/ 49 w 79"/>
              <a:gd name="T27" fmla="*/ 50 h 72"/>
              <a:gd name="T28" fmla="*/ 49 w 79"/>
              <a:gd name="T29" fmla="*/ 39 h 72"/>
              <a:gd name="T30" fmla="*/ 27 w 79"/>
              <a:gd name="T31" fmla="*/ 39 h 72"/>
              <a:gd name="T32" fmla="*/ 24 w 79"/>
              <a:gd name="T33" fmla="*/ 36 h 72"/>
              <a:gd name="T34" fmla="*/ 24 w 79"/>
              <a:gd name="T35" fmla="*/ 36 h 72"/>
              <a:gd name="T36" fmla="*/ 24 w 79"/>
              <a:gd name="T37" fmla="*/ 29 h 72"/>
              <a:gd name="T38" fmla="*/ 8 w 79"/>
              <a:gd name="T39" fmla="*/ 45 h 72"/>
              <a:gd name="T40" fmla="*/ 24 w 79"/>
              <a:gd name="T41" fmla="*/ 62 h 72"/>
              <a:gd name="T42" fmla="*/ 24 w 79"/>
              <a:gd name="T43" fmla="*/ 55 h 72"/>
              <a:gd name="T44" fmla="*/ 27 w 79"/>
              <a:gd name="T45" fmla="*/ 52 h 72"/>
              <a:gd name="T46" fmla="*/ 27 w 79"/>
              <a:gd name="T47" fmla="*/ 52 h 72"/>
              <a:gd name="T48" fmla="*/ 40 w 79"/>
              <a:gd name="T49" fmla="*/ 52 h 72"/>
              <a:gd name="T50" fmla="*/ 43 w 79"/>
              <a:gd name="T51" fmla="*/ 55 h 72"/>
              <a:gd name="T52" fmla="*/ 40 w 79"/>
              <a:gd name="T53" fmla="*/ 58 h 72"/>
              <a:gd name="T54" fmla="*/ 30 w 79"/>
              <a:gd name="T55" fmla="*/ 58 h 72"/>
              <a:gd name="T56" fmla="*/ 30 w 79"/>
              <a:gd name="T57" fmla="*/ 69 h 72"/>
              <a:gd name="T58" fmla="*/ 30 w 79"/>
              <a:gd name="T59" fmla="*/ 69 h 72"/>
              <a:gd name="T60" fmla="*/ 29 w 79"/>
              <a:gd name="T61" fmla="*/ 71 h 72"/>
              <a:gd name="T62" fmla="*/ 25 w 79"/>
              <a:gd name="T63" fmla="*/ 71 h 72"/>
              <a:gd name="T64" fmla="*/ 2 w 79"/>
              <a:gd name="T65" fmla="*/ 48 h 72"/>
              <a:gd name="T66" fmla="*/ 2 w 79"/>
              <a:gd name="T67" fmla="*/ 43 h 72"/>
              <a:gd name="T68" fmla="*/ 25 w 79"/>
              <a:gd name="T69" fmla="*/ 20 h 72"/>
              <a:gd name="T70" fmla="*/ 27 w 79"/>
              <a:gd name="T71" fmla="*/ 19 h 72"/>
              <a:gd name="T72" fmla="*/ 30 w 79"/>
              <a:gd name="T73" fmla="*/ 22 h 72"/>
              <a:gd name="T74" fmla="*/ 30 w 79"/>
              <a:gd name="T75" fmla="*/ 33 h 72"/>
              <a:gd name="T76" fmla="*/ 52 w 79"/>
              <a:gd name="T77" fmla="*/ 33 h 72"/>
              <a:gd name="T78" fmla="*/ 52 w 79"/>
              <a:gd name="T79" fmla="*/ 33 h 72"/>
              <a:gd name="T80" fmla="*/ 55 w 79"/>
              <a:gd name="T81" fmla="*/ 36 h 72"/>
              <a:gd name="T82" fmla="*/ 55 w 79"/>
              <a:gd name="T83" fmla="*/ 36 h 72"/>
              <a:gd name="T84" fmla="*/ 55 w 79"/>
              <a:gd name="T85" fmla="*/ 43 h 72"/>
              <a:gd name="T86" fmla="*/ 71 w 79"/>
              <a:gd name="T87" fmla="*/ 26 h 72"/>
              <a:gd name="T88" fmla="*/ 55 w 79"/>
              <a:gd name="T89" fmla="*/ 10 h 72"/>
              <a:gd name="T90" fmla="*/ 55 w 79"/>
              <a:gd name="T91" fmla="*/ 17 h 72"/>
              <a:gd name="T92" fmla="*/ 55 w 79"/>
              <a:gd name="T93" fmla="*/ 17 h 72"/>
              <a:gd name="T94" fmla="*/ 52 w 79"/>
              <a:gd name="T95" fmla="*/ 20 h 72"/>
              <a:gd name="T96" fmla="*/ 39 w 79"/>
              <a:gd name="T97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72">
                <a:moveTo>
                  <a:pt x="39" y="20"/>
                </a:moveTo>
                <a:cubicBezTo>
                  <a:pt x="37" y="20"/>
                  <a:pt x="36" y="18"/>
                  <a:pt x="36" y="17"/>
                </a:cubicBezTo>
                <a:cubicBezTo>
                  <a:pt x="36" y="15"/>
                  <a:pt x="37" y="14"/>
                  <a:pt x="3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3" y="0"/>
                  <a:pt x="54" y="1"/>
                </a:cubicBezTo>
                <a:cubicBezTo>
                  <a:pt x="77" y="24"/>
                  <a:pt x="77" y="24"/>
                  <a:pt x="77" y="24"/>
                </a:cubicBezTo>
                <a:cubicBezTo>
                  <a:pt x="79" y="25"/>
                  <a:pt x="79" y="27"/>
                  <a:pt x="77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3"/>
                  <a:pt x="51" y="53"/>
                  <a:pt x="50" y="52"/>
                </a:cubicBezTo>
                <a:cubicBezTo>
                  <a:pt x="49" y="51"/>
                  <a:pt x="49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39"/>
                  <a:pt x="49" y="39"/>
                  <a:pt x="49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5" y="39"/>
                  <a:pt x="24" y="38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9"/>
                  <a:pt x="24" y="29"/>
                  <a:pt x="24" y="29"/>
                </a:cubicBezTo>
                <a:cubicBezTo>
                  <a:pt x="8" y="45"/>
                  <a:pt x="8" y="45"/>
                  <a:pt x="8" y="45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3"/>
                  <a:pt x="25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3" y="53"/>
                  <a:pt x="43" y="55"/>
                </a:cubicBezTo>
                <a:cubicBezTo>
                  <a:pt x="43" y="57"/>
                  <a:pt x="42" y="58"/>
                  <a:pt x="4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0" y="70"/>
                  <a:pt x="29" y="71"/>
                </a:cubicBezTo>
                <a:cubicBezTo>
                  <a:pt x="28" y="72"/>
                  <a:pt x="26" y="72"/>
                  <a:pt x="25" y="71"/>
                </a:cubicBezTo>
                <a:cubicBezTo>
                  <a:pt x="2" y="48"/>
                  <a:pt x="2" y="48"/>
                  <a:pt x="2" y="48"/>
                </a:cubicBezTo>
                <a:cubicBezTo>
                  <a:pt x="0" y="46"/>
                  <a:pt x="0" y="45"/>
                  <a:pt x="2" y="43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9" y="19"/>
                  <a:pt x="30" y="20"/>
                  <a:pt x="30" y="22"/>
                </a:cubicBezTo>
                <a:cubicBezTo>
                  <a:pt x="30" y="33"/>
                  <a:pt x="30" y="33"/>
                  <a:pt x="30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3"/>
                  <a:pt x="55" y="34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3"/>
                  <a:pt x="55" y="43"/>
                  <a:pt x="55" y="43"/>
                </a:cubicBezTo>
                <a:cubicBezTo>
                  <a:pt x="71" y="26"/>
                  <a:pt x="71" y="26"/>
                  <a:pt x="71" y="2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4" y="20"/>
                  <a:pt x="52" y="20"/>
                </a:cubicBezTo>
                <a:cubicBezTo>
                  <a:pt x="39" y="20"/>
                  <a:pt x="39" y="20"/>
                  <a:pt x="39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1" grpId="0" animBg="1"/>
          <p:bldP spid="37" grpId="0" animBg="1"/>
          <p:bldP spid="40" grpId="0" animBg="1"/>
          <p:bldP spid="42" grpId="0" animBg="1"/>
          <p:bldP spid="55" grpId="0"/>
          <p:bldP spid="56" grpId="0"/>
          <p:bldP spid="57" grpId="0"/>
          <p:bldP spid="59" grpId="0"/>
          <p:bldP spid="60" grpId="0"/>
          <p:bldP spid="61" grpId="0"/>
          <p:bldP spid="63" grpId="0"/>
          <p:bldP spid="64" grpId="0"/>
          <p:bldP spid="68" grpId="0" animBg="1"/>
          <p:bldP spid="68" grpId="1" animBg="1"/>
          <p:bldP spid="47" grpId="0" animBg="1"/>
          <p:bldP spid="47" grpId="1" animBg="1"/>
          <p:bldP spid="71" grpId="0" animBg="1"/>
          <p:bldP spid="71" grpId="1" animBg="1"/>
          <p:bldP spid="46" grpId="0" animBg="1"/>
          <p:bldP spid="46" grpId="1" animBg="1"/>
          <p:bldP spid="74" grpId="0" animBg="1"/>
          <p:bldP spid="74" grpId="1" animBg="1"/>
          <p:bldP spid="51" grpId="0" animBg="1"/>
          <p:bldP spid="51" grpId="1" animBg="1"/>
          <p:bldP spid="77" grpId="0" animBg="1"/>
          <p:bldP spid="77" grpId="1" animBg="1"/>
          <p:bldP spid="45" grpId="0" animBg="1"/>
          <p:bldP spid="45" grpId="1" animBg="1"/>
          <p:bldP spid="80" grpId="0" animBg="1"/>
          <p:bldP spid="80" grpId="1" animBg="1"/>
          <p:bldP spid="54" grpId="0" animBg="1"/>
          <p:bldP spid="54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1" grpId="0" animBg="1"/>
          <p:bldP spid="37" grpId="0" animBg="1"/>
          <p:bldP spid="40" grpId="0" animBg="1"/>
          <p:bldP spid="42" grpId="0" animBg="1"/>
          <p:bldP spid="55" grpId="0"/>
          <p:bldP spid="56" grpId="0"/>
          <p:bldP spid="57" grpId="0"/>
          <p:bldP spid="59" grpId="0"/>
          <p:bldP spid="60" grpId="0"/>
          <p:bldP spid="61" grpId="0"/>
          <p:bldP spid="63" grpId="0"/>
          <p:bldP spid="64" grpId="0"/>
          <p:bldP spid="68" grpId="0" animBg="1"/>
          <p:bldP spid="68" grpId="1" animBg="1"/>
          <p:bldP spid="47" grpId="0" animBg="1"/>
          <p:bldP spid="47" grpId="1" animBg="1"/>
          <p:bldP spid="71" grpId="0" animBg="1"/>
          <p:bldP spid="71" grpId="1" animBg="1"/>
          <p:bldP spid="46" grpId="0" animBg="1"/>
          <p:bldP spid="46" grpId="1" animBg="1"/>
          <p:bldP spid="74" grpId="0" animBg="1"/>
          <p:bldP spid="74" grpId="1" animBg="1"/>
          <p:bldP spid="51" grpId="0" animBg="1"/>
          <p:bldP spid="51" grpId="1" animBg="1"/>
          <p:bldP spid="77" grpId="0" animBg="1"/>
          <p:bldP spid="77" grpId="1" animBg="1"/>
          <p:bldP spid="45" grpId="0" animBg="1"/>
          <p:bldP spid="45" grpId="1" animBg="1"/>
          <p:bldP spid="80" grpId="0" animBg="1"/>
          <p:bldP spid="80" grpId="1" animBg="1"/>
          <p:bldP spid="54" grpId="0" animBg="1"/>
          <p:bldP spid="54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129553" y="1566247"/>
            <a:ext cx="6892578" cy="946856"/>
          </a:xfrm>
          <a:custGeom>
            <a:avLst/>
            <a:gdLst>
              <a:gd name="connsiteX0" fmla="*/ 0 w 6892578"/>
              <a:gd name="connsiteY0" fmla="*/ 0 h 939858"/>
              <a:gd name="connsiteX1" fmla="*/ 1383126 w 6892578"/>
              <a:gd name="connsiteY1" fmla="*/ 722300 h 939858"/>
              <a:gd name="connsiteX2" fmla="*/ 2750884 w 6892578"/>
              <a:gd name="connsiteY2" fmla="*/ 384202 h 939858"/>
              <a:gd name="connsiteX3" fmla="*/ 4134010 w 6892578"/>
              <a:gd name="connsiteY3" fmla="*/ 268942 h 939858"/>
              <a:gd name="connsiteX4" fmla="*/ 5501768 w 6892578"/>
              <a:gd name="connsiteY4" fmla="*/ 929768 h 939858"/>
              <a:gd name="connsiteX5" fmla="*/ 6892578 w 6892578"/>
              <a:gd name="connsiteY5" fmla="*/ 607039 h 939858"/>
              <a:gd name="connsiteX0-1" fmla="*/ 0 w 6892578"/>
              <a:gd name="connsiteY0-2" fmla="*/ 0 h 939858"/>
              <a:gd name="connsiteX1-3" fmla="*/ 1383126 w 6892578"/>
              <a:gd name="connsiteY1-4" fmla="*/ 722300 h 939858"/>
              <a:gd name="connsiteX2-5" fmla="*/ 2750884 w 6892578"/>
              <a:gd name="connsiteY2-6" fmla="*/ 384202 h 939858"/>
              <a:gd name="connsiteX3-7" fmla="*/ 4134010 w 6892578"/>
              <a:gd name="connsiteY3-8" fmla="*/ 268942 h 939858"/>
              <a:gd name="connsiteX4-9" fmla="*/ 5501768 w 6892578"/>
              <a:gd name="connsiteY4-10" fmla="*/ 929768 h 939858"/>
              <a:gd name="connsiteX5-11" fmla="*/ 6892578 w 6892578"/>
              <a:gd name="connsiteY5-12" fmla="*/ 607039 h 939858"/>
              <a:gd name="connsiteX0-13" fmla="*/ 0 w 6892578"/>
              <a:gd name="connsiteY0-14" fmla="*/ 0 h 939858"/>
              <a:gd name="connsiteX1-15" fmla="*/ 1383126 w 6892578"/>
              <a:gd name="connsiteY1-16" fmla="*/ 722300 h 939858"/>
              <a:gd name="connsiteX2-17" fmla="*/ 2750884 w 6892578"/>
              <a:gd name="connsiteY2-18" fmla="*/ 384202 h 939858"/>
              <a:gd name="connsiteX3-19" fmla="*/ 4134010 w 6892578"/>
              <a:gd name="connsiteY3-20" fmla="*/ 268942 h 939858"/>
              <a:gd name="connsiteX4-21" fmla="*/ 5501768 w 6892578"/>
              <a:gd name="connsiteY4-22" fmla="*/ 929768 h 939858"/>
              <a:gd name="connsiteX5-23" fmla="*/ 6892578 w 6892578"/>
              <a:gd name="connsiteY5-24" fmla="*/ 607039 h 939858"/>
              <a:gd name="connsiteX0-25" fmla="*/ 0 w 6892578"/>
              <a:gd name="connsiteY0-26" fmla="*/ 0 h 939858"/>
              <a:gd name="connsiteX1-27" fmla="*/ 1383126 w 6892578"/>
              <a:gd name="connsiteY1-28" fmla="*/ 722300 h 939858"/>
              <a:gd name="connsiteX2-29" fmla="*/ 2750884 w 6892578"/>
              <a:gd name="connsiteY2-30" fmla="*/ 384202 h 939858"/>
              <a:gd name="connsiteX3-31" fmla="*/ 4134010 w 6892578"/>
              <a:gd name="connsiteY3-32" fmla="*/ 268942 h 939858"/>
              <a:gd name="connsiteX4-33" fmla="*/ 5501768 w 6892578"/>
              <a:gd name="connsiteY4-34" fmla="*/ 929768 h 939858"/>
              <a:gd name="connsiteX5-35" fmla="*/ 6892578 w 6892578"/>
              <a:gd name="connsiteY5-36" fmla="*/ 607039 h 939858"/>
              <a:gd name="connsiteX0-37" fmla="*/ 0 w 6892578"/>
              <a:gd name="connsiteY0-38" fmla="*/ 0 h 946856"/>
              <a:gd name="connsiteX1-39" fmla="*/ 1383126 w 6892578"/>
              <a:gd name="connsiteY1-40" fmla="*/ 722300 h 946856"/>
              <a:gd name="connsiteX2-41" fmla="*/ 2750884 w 6892578"/>
              <a:gd name="connsiteY2-42" fmla="*/ 384202 h 946856"/>
              <a:gd name="connsiteX3-43" fmla="*/ 4134010 w 6892578"/>
              <a:gd name="connsiteY3-44" fmla="*/ 268942 h 946856"/>
              <a:gd name="connsiteX4-45" fmla="*/ 5501768 w 6892578"/>
              <a:gd name="connsiteY4-46" fmla="*/ 929768 h 946856"/>
              <a:gd name="connsiteX5-47" fmla="*/ 6892578 w 6892578"/>
              <a:gd name="connsiteY5-48" fmla="*/ 607039 h 946856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6892578" h="946856">
                <a:moveTo>
                  <a:pt x="0" y="0"/>
                </a:moveTo>
                <a:cubicBezTo>
                  <a:pt x="462322" y="329133"/>
                  <a:pt x="909277" y="696686"/>
                  <a:pt x="1383126" y="722300"/>
                </a:cubicBezTo>
                <a:cubicBezTo>
                  <a:pt x="1856975" y="747914"/>
                  <a:pt x="2292403" y="505866"/>
                  <a:pt x="2750884" y="384202"/>
                </a:cubicBezTo>
                <a:cubicBezTo>
                  <a:pt x="3209365" y="262538"/>
                  <a:pt x="3667845" y="147278"/>
                  <a:pt x="4134010" y="268942"/>
                </a:cubicBezTo>
                <a:cubicBezTo>
                  <a:pt x="4600175" y="390606"/>
                  <a:pt x="5049691" y="850367"/>
                  <a:pt x="5501768" y="929768"/>
                </a:cubicBezTo>
                <a:cubicBezTo>
                  <a:pt x="5953845" y="1009169"/>
                  <a:pt x="6427053" y="796578"/>
                  <a:pt x="6892578" y="607039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Line 16"/>
          <p:cNvSpPr>
            <a:spLocks noChangeShapeType="1"/>
          </p:cNvSpPr>
          <p:nvPr/>
        </p:nvSpPr>
        <p:spPr bwMode="auto">
          <a:xfrm>
            <a:off x="442913" y="3173439"/>
            <a:ext cx="8118475" cy="0"/>
          </a:xfrm>
          <a:prstGeom prst="line">
            <a:avLst/>
          </a:prstGeom>
          <a:noFill/>
          <a:ln w="6350" cap="flat">
            <a:solidFill>
              <a:schemeClr val="bg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853832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442912" y="4398616"/>
            <a:ext cx="811847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9" name="Rectangle 42"/>
          <p:cNvSpPr>
            <a:spLocks noChangeArrowheads="1"/>
          </p:cNvSpPr>
          <p:nvPr/>
        </p:nvSpPr>
        <p:spPr bwMode="auto">
          <a:xfrm>
            <a:off x="442912" y="3919425"/>
            <a:ext cx="1824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zh-CN" altLang="zh-CN" sz="1000" dirty="0" smtClean="0">
                <a:solidFill>
                  <a:schemeClr val="bg1"/>
                </a:solidFill>
              </a:rPr>
              <a:t>WHAT MAKES US DIFFERENT?</a:t>
            </a:r>
            <a:endParaRPr lang="zh-CN" altLang="zh-CN" sz="1000" dirty="0">
              <a:solidFill>
                <a:schemeClr val="bg1"/>
              </a:solidFill>
            </a:endParaRPr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auto">
          <a:xfrm>
            <a:off x="2284599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02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3" name="Rectangle 27"/>
          <p:cNvSpPr>
            <a:spLocks noChangeArrowheads="1"/>
          </p:cNvSpPr>
          <p:nvPr/>
        </p:nvSpPr>
        <p:spPr bwMode="auto">
          <a:xfrm>
            <a:off x="3638526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03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5023189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04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6400168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05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9" name="Rectangle 27"/>
          <p:cNvSpPr>
            <a:spLocks noChangeArrowheads="1"/>
          </p:cNvSpPr>
          <p:nvPr/>
        </p:nvSpPr>
        <p:spPr bwMode="auto">
          <a:xfrm>
            <a:off x="7769463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06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741363" y="1536727"/>
            <a:ext cx="798513" cy="1641475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2112963" y="2238376"/>
            <a:ext cx="798513" cy="939826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2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2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2" name="Freeform 8"/>
          <p:cNvSpPr/>
          <p:nvPr/>
        </p:nvSpPr>
        <p:spPr bwMode="auto">
          <a:xfrm>
            <a:off x="3484563" y="1916456"/>
            <a:ext cx="798513" cy="1261746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2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2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3" name="Freeform 9"/>
          <p:cNvSpPr/>
          <p:nvPr/>
        </p:nvSpPr>
        <p:spPr bwMode="auto">
          <a:xfrm>
            <a:off x="4857750" y="1806328"/>
            <a:ext cx="798513" cy="1371874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4" name="Freeform 10"/>
          <p:cNvSpPr/>
          <p:nvPr/>
        </p:nvSpPr>
        <p:spPr bwMode="auto">
          <a:xfrm>
            <a:off x="6229350" y="2526408"/>
            <a:ext cx="798513" cy="651794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5" name="Freeform 11"/>
          <p:cNvSpPr/>
          <p:nvPr/>
        </p:nvSpPr>
        <p:spPr bwMode="auto">
          <a:xfrm>
            <a:off x="7600950" y="2166368"/>
            <a:ext cx="798513" cy="1011834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945033" y="1359299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913084" y="1447908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90%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312791" y="205462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280842" y="214323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50%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76771" y="1740579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644822" y="1829188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78%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063611" y="163602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031662" y="172463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80%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435211" y="228372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6403262" y="237233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46%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806811" y="195987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7774862" y="204848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53%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3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8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5" grpId="0" animBg="1"/>
          <p:bldP spid="36" grpId="0"/>
          <p:bldP spid="36" grpId="1"/>
          <p:bldP spid="38" grpId="0"/>
          <p:bldP spid="39" grpId="0"/>
          <p:bldP spid="41" grpId="0"/>
          <p:bldP spid="41" grpId="1"/>
          <p:bldP spid="43" grpId="0"/>
          <p:bldP spid="43" grpId="1"/>
          <p:bldP spid="44" grpId="0"/>
          <p:bldP spid="44" grpId="1"/>
          <p:bldP spid="48" grpId="0"/>
          <p:bldP spid="48" grpId="1"/>
          <p:bldP spid="49" grpId="0"/>
          <p:bldP spid="49" grpId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69" grpId="0" animBg="1"/>
          <p:bldP spid="69" grpId="1" animBg="1"/>
          <p:bldP spid="72" grpId="0"/>
          <p:bldP spid="72" grpId="1"/>
          <p:bldP spid="30" grpId="0" animBg="1"/>
          <p:bldP spid="30" grpId="1" animBg="1"/>
          <p:bldP spid="31" grpId="0"/>
          <p:bldP spid="31" grpId="1"/>
          <p:bldP spid="33" grpId="0" animBg="1"/>
          <p:bldP spid="33" grpId="1" animBg="1"/>
          <p:bldP spid="34" grpId="0"/>
          <p:bldP spid="34" grpId="1"/>
          <p:bldP spid="40" grpId="0" animBg="1"/>
          <p:bldP spid="40" grpId="1" animBg="1"/>
          <p:bldP spid="42" grpId="0"/>
          <p:bldP spid="42" grpId="1"/>
          <p:bldP spid="46" grpId="0" animBg="1"/>
          <p:bldP spid="46" grpId="1" animBg="1"/>
          <p:bldP spid="47" grpId="0"/>
          <p:bldP spid="47" grpId="1"/>
          <p:bldP spid="57" grpId="0" animBg="1"/>
          <p:bldP spid="57" grpId="1" animBg="1"/>
          <p:bldP spid="59" grpId="0"/>
          <p:bldP spid="59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8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5" grpId="0" animBg="1"/>
          <p:bldP spid="36" grpId="0"/>
          <p:bldP spid="36" grpId="1"/>
          <p:bldP spid="38" grpId="0"/>
          <p:bldP spid="39" grpId="0"/>
          <p:bldP spid="41" grpId="0"/>
          <p:bldP spid="41" grpId="1"/>
          <p:bldP spid="43" grpId="0"/>
          <p:bldP spid="43" grpId="1"/>
          <p:bldP spid="44" grpId="0"/>
          <p:bldP spid="44" grpId="1"/>
          <p:bldP spid="48" grpId="0"/>
          <p:bldP spid="48" grpId="1"/>
          <p:bldP spid="49" grpId="0"/>
          <p:bldP spid="49" grpId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69" grpId="0" animBg="1"/>
          <p:bldP spid="69" grpId="1" animBg="1"/>
          <p:bldP spid="72" grpId="0"/>
          <p:bldP spid="72" grpId="1"/>
          <p:bldP spid="30" grpId="0" animBg="1"/>
          <p:bldP spid="30" grpId="1" animBg="1"/>
          <p:bldP spid="31" grpId="0"/>
          <p:bldP spid="31" grpId="1"/>
          <p:bldP spid="33" grpId="0" animBg="1"/>
          <p:bldP spid="33" grpId="1" animBg="1"/>
          <p:bldP spid="34" grpId="0"/>
          <p:bldP spid="34" grpId="1"/>
          <p:bldP spid="40" grpId="0" animBg="1"/>
          <p:bldP spid="40" grpId="1" animBg="1"/>
          <p:bldP spid="42" grpId="0"/>
          <p:bldP spid="42" grpId="1"/>
          <p:bldP spid="46" grpId="0" animBg="1"/>
          <p:bldP spid="46" grpId="1" animBg="1"/>
          <p:bldP spid="47" grpId="0"/>
          <p:bldP spid="47" grpId="1"/>
          <p:bldP spid="57" grpId="0" animBg="1"/>
          <p:bldP spid="57" grpId="1" animBg="1"/>
          <p:bldP spid="59" grpId="0"/>
          <p:bldP spid="59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弧形 88"/>
          <p:cNvSpPr/>
          <p:nvPr/>
        </p:nvSpPr>
        <p:spPr>
          <a:xfrm>
            <a:off x="5931064" y="1686744"/>
            <a:ext cx="1296144" cy="1296144"/>
          </a:xfrm>
          <a:prstGeom prst="arc">
            <a:avLst>
              <a:gd name="adj1" fmla="val 10751423"/>
              <a:gd name="adj2" fmla="val 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8" name="弧形 87"/>
          <p:cNvSpPr/>
          <p:nvPr/>
        </p:nvSpPr>
        <p:spPr>
          <a:xfrm rot="10800000">
            <a:off x="3920654" y="1274812"/>
            <a:ext cx="1296144" cy="1296144"/>
          </a:xfrm>
          <a:prstGeom prst="arc">
            <a:avLst>
              <a:gd name="adj1" fmla="val 10751423"/>
              <a:gd name="adj2" fmla="val 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弧形 6"/>
          <p:cNvSpPr/>
          <p:nvPr/>
        </p:nvSpPr>
        <p:spPr>
          <a:xfrm>
            <a:off x="1884844" y="1686744"/>
            <a:ext cx="1296144" cy="1296144"/>
          </a:xfrm>
          <a:prstGeom prst="arc">
            <a:avLst>
              <a:gd name="adj1" fmla="val 10751423"/>
              <a:gd name="adj2" fmla="val 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Oval 11" descr="u=2137848116,541256983&amp;fm=15&amp;gp=0"/>
          <p:cNvSpPr>
            <a:spLocks noChangeArrowheads="1"/>
          </p:cNvSpPr>
          <p:nvPr/>
        </p:nvSpPr>
        <p:spPr bwMode="auto">
          <a:xfrm>
            <a:off x="889000" y="1445100"/>
            <a:ext cx="1231900" cy="1235075"/>
          </a:xfrm>
          <a:prstGeom prst="ellipse">
            <a:avLst/>
          </a:prstGeom>
          <a:blipFill dpi="0" rotWithShape="1">
            <a:blip r:embed="rId3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1" name="Rectangle 12"/>
          <p:cNvSpPr>
            <a:spLocks noChangeArrowheads="1"/>
          </p:cNvSpPr>
          <p:nvPr/>
        </p:nvSpPr>
        <p:spPr bwMode="auto">
          <a:xfrm>
            <a:off x="1131560" y="2840513"/>
            <a:ext cx="72455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Mark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J.Smith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52" name="Rectangle 13"/>
          <p:cNvSpPr>
            <a:spLocks noChangeArrowheads="1"/>
          </p:cNvSpPr>
          <p:nvPr/>
        </p:nvSpPr>
        <p:spPr bwMode="auto">
          <a:xfrm>
            <a:off x="1089127" y="3050801"/>
            <a:ext cx="79989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CEO &amp; Founder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53" name="Oval 26" descr="u=290065061,2920051158&amp;fm=15&amp;gp=0"/>
          <p:cNvSpPr>
            <a:spLocks noChangeArrowheads="1"/>
          </p:cNvSpPr>
          <p:nvPr/>
        </p:nvSpPr>
        <p:spPr bwMode="auto">
          <a:xfrm>
            <a:off x="2921000" y="1445100"/>
            <a:ext cx="1231900" cy="1235075"/>
          </a:xfrm>
          <a:prstGeom prst="ellipse">
            <a:avLst/>
          </a:prstGeom>
          <a:blipFill dpi="0" rotWithShape="1">
            <a:blip r:embed="rId4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3063364" y="2840513"/>
            <a:ext cx="926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Paula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M.Ricardo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3222847" y="3050801"/>
            <a:ext cx="6107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Data Analys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58" name="Oval 41" descr="0115mvtps00039"/>
          <p:cNvSpPr>
            <a:spLocks noChangeArrowheads="1"/>
          </p:cNvSpPr>
          <p:nvPr/>
        </p:nvSpPr>
        <p:spPr bwMode="auto">
          <a:xfrm>
            <a:off x="4953000" y="1445100"/>
            <a:ext cx="1231900" cy="1235075"/>
          </a:xfrm>
          <a:prstGeom prst="ellipse">
            <a:avLst/>
          </a:prstGeom>
          <a:blipFill dpi="0" rotWithShape="1">
            <a:blip r:embed="rId5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0" name="Rectangle 42"/>
          <p:cNvSpPr>
            <a:spLocks noChangeArrowheads="1"/>
          </p:cNvSpPr>
          <p:nvPr/>
        </p:nvSpPr>
        <p:spPr bwMode="auto">
          <a:xfrm>
            <a:off x="5040684" y="2840513"/>
            <a:ext cx="107240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Melinda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K.Johnson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61" name="Rectangle 43"/>
          <p:cNvSpPr>
            <a:spLocks noChangeArrowheads="1"/>
          </p:cNvSpPr>
          <p:nvPr/>
        </p:nvSpPr>
        <p:spPr bwMode="auto">
          <a:xfrm>
            <a:off x="5284270" y="3050801"/>
            <a:ext cx="59952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Accountant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62" name="Oval 56" descr="0x786"/>
          <p:cNvSpPr>
            <a:spLocks noChangeArrowheads="1"/>
          </p:cNvSpPr>
          <p:nvPr/>
        </p:nvSpPr>
        <p:spPr bwMode="auto">
          <a:xfrm>
            <a:off x="6985000" y="1445100"/>
            <a:ext cx="1231900" cy="1235075"/>
          </a:xfrm>
          <a:prstGeom prst="ellipse">
            <a:avLst/>
          </a:prstGeom>
          <a:blipFill dpi="0" rotWithShape="1">
            <a:blip r:embed="rId6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3" name="Rectangle 57"/>
          <p:cNvSpPr>
            <a:spLocks noChangeArrowheads="1"/>
          </p:cNvSpPr>
          <p:nvPr/>
        </p:nvSpPr>
        <p:spPr bwMode="auto">
          <a:xfrm>
            <a:off x="7085515" y="2840513"/>
            <a:ext cx="104515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Robin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G.Sebastian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64" name="Rectangle 58"/>
          <p:cNvSpPr>
            <a:spLocks noChangeArrowheads="1"/>
          </p:cNvSpPr>
          <p:nvPr/>
        </p:nvSpPr>
        <p:spPr bwMode="auto">
          <a:xfrm>
            <a:off x="7384390" y="3050801"/>
            <a:ext cx="46487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Reporter</a:t>
            </a:r>
            <a:endParaRPr lang="en-US" altLang="zh-CN" sz="2400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763713" y="1395888"/>
            <a:ext cx="293687" cy="293687"/>
            <a:chOff x="1763713" y="1395888"/>
            <a:chExt cx="293687" cy="293687"/>
          </a:xfrm>
        </p:grpSpPr>
        <p:sp>
          <p:nvSpPr>
            <p:cNvPr id="66" name="Oval 71"/>
            <p:cNvSpPr>
              <a:spLocks noChangeArrowheads="1"/>
            </p:cNvSpPr>
            <p:nvPr/>
          </p:nvSpPr>
          <p:spPr bwMode="auto">
            <a:xfrm>
              <a:off x="1763713" y="1395888"/>
              <a:ext cx="293687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1834106" y="1462881"/>
              <a:ext cx="157664" cy="142156"/>
            </a:xfrm>
            <a:custGeom>
              <a:avLst/>
              <a:gdLst>
                <a:gd name="T0" fmla="*/ 111 w 115"/>
                <a:gd name="T1" fmla="*/ 87 h 103"/>
                <a:gd name="T2" fmla="*/ 103 w 115"/>
                <a:gd name="T3" fmla="*/ 80 h 103"/>
                <a:gd name="T4" fmla="*/ 84 w 115"/>
                <a:gd name="T5" fmla="*/ 72 h 103"/>
                <a:gd name="T6" fmla="*/ 83 w 115"/>
                <a:gd name="T7" fmla="*/ 72 h 103"/>
                <a:gd name="T8" fmla="*/ 83 w 115"/>
                <a:gd name="T9" fmla="*/ 72 h 103"/>
                <a:gd name="T10" fmla="*/ 76 w 115"/>
                <a:gd name="T11" fmla="*/ 67 h 103"/>
                <a:gd name="T12" fmla="*/ 76 w 115"/>
                <a:gd name="T13" fmla="*/ 66 h 103"/>
                <a:gd name="T14" fmla="*/ 76 w 115"/>
                <a:gd name="T15" fmla="*/ 66 h 103"/>
                <a:gd name="T16" fmla="*/ 76 w 115"/>
                <a:gd name="T17" fmla="*/ 66 h 103"/>
                <a:gd name="T18" fmla="*/ 75 w 115"/>
                <a:gd name="T19" fmla="*/ 66 h 103"/>
                <a:gd name="T20" fmla="*/ 75 w 115"/>
                <a:gd name="T21" fmla="*/ 66 h 103"/>
                <a:gd name="T22" fmla="*/ 75 w 115"/>
                <a:gd name="T23" fmla="*/ 66 h 103"/>
                <a:gd name="T24" fmla="*/ 75 w 115"/>
                <a:gd name="T25" fmla="*/ 66 h 103"/>
                <a:gd name="T26" fmla="*/ 74 w 115"/>
                <a:gd name="T27" fmla="*/ 65 h 103"/>
                <a:gd name="T28" fmla="*/ 74 w 115"/>
                <a:gd name="T29" fmla="*/ 65 h 103"/>
                <a:gd name="T30" fmla="*/ 74 w 115"/>
                <a:gd name="T31" fmla="*/ 65 h 103"/>
                <a:gd name="T32" fmla="*/ 74 w 115"/>
                <a:gd name="T33" fmla="*/ 65 h 103"/>
                <a:gd name="T34" fmla="*/ 74 w 115"/>
                <a:gd name="T35" fmla="*/ 65 h 103"/>
                <a:gd name="T36" fmla="*/ 74 w 115"/>
                <a:gd name="T37" fmla="*/ 65 h 103"/>
                <a:gd name="T38" fmla="*/ 74 w 115"/>
                <a:gd name="T39" fmla="*/ 65 h 103"/>
                <a:gd name="T40" fmla="*/ 73 w 115"/>
                <a:gd name="T41" fmla="*/ 65 h 103"/>
                <a:gd name="T42" fmla="*/ 72 w 115"/>
                <a:gd name="T43" fmla="*/ 60 h 103"/>
                <a:gd name="T44" fmla="*/ 71 w 115"/>
                <a:gd name="T45" fmla="*/ 59 h 103"/>
                <a:gd name="T46" fmla="*/ 71 w 115"/>
                <a:gd name="T47" fmla="*/ 55 h 103"/>
                <a:gd name="T48" fmla="*/ 72 w 115"/>
                <a:gd name="T49" fmla="*/ 55 h 103"/>
                <a:gd name="T50" fmla="*/ 74 w 115"/>
                <a:gd name="T51" fmla="*/ 48 h 103"/>
                <a:gd name="T52" fmla="*/ 77 w 115"/>
                <a:gd name="T53" fmla="*/ 43 h 103"/>
                <a:gd name="T54" fmla="*/ 78 w 115"/>
                <a:gd name="T55" fmla="*/ 32 h 103"/>
                <a:gd name="T56" fmla="*/ 77 w 115"/>
                <a:gd name="T57" fmla="*/ 33 h 103"/>
                <a:gd name="T58" fmla="*/ 78 w 115"/>
                <a:gd name="T59" fmla="*/ 25 h 103"/>
                <a:gd name="T60" fmla="*/ 76 w 115"/>
                <a:gd name="T61" fmla="*/ 10 h 103"/>
                <a:gd name="T62" fmla="*/ 70 w 115"/>
                <a:gd name="T63" fmla="*/ 4 h 103"/>
                <a:gd name="T64" fmla="*/ 65 w 115"/>
                <a:gd name="T65" fmla="*/ 2 h 103"/>
                <a:gd name="T66" fmla="*/ 46 w 115"/>
                <a:gd name="T67" fmla="*/ 2 h 103"/>
                <a:gd name="T68" fmla="*/ 37 w 115"/>
                <a:gd name="T69" fmla="*/ 9 h 103"/>
                <a:gd name="T70" fmla="*/ 34 w 115"/>
                <a:gd name="T71" fmla="*/ 25 h 103"/>
                <a:gd name="T72" fmla="*/ 36 w 115"/>
                <a:gd name="T73" fmla="*/ 31 h 103"/>
                <a:gd name="T74" fmla="*/ 36 w 115"/>
                <a:gd name="T75" fmla="*/ 33 h 103"/>
                <a:gd name="T76" fmla="*/ 35 w 115"/>
                <a:gd name="T77" fmla="*/ 33 h 103"/>
                <a:gd name="T78" fmla="*/ 37 w 115"/>
                <a:gd name="T79" fmla="*/ 43 h 103"/>
                <a:gd name="T80" fmla="*/ 40 w 115"/>
                <a:gd name="T81" fmla="*/ 48 h 103"/>
                <a:gd name="T82" fmla="*/ 42 w 115"/>
                <a:gd name="T83" fmla="*/ 55 h 103"/>
                <a:gd name="T84" fmla="*/ 43 w 115"/>
                <a:gd name="T85" fmla="*/ 56 h 103"/>
                <a:gd name="T86" fmla="*/ 43 w 115"/>
                <a:gd name="T87" fmla="*/ 59 h 103"/>
                <a:gd name="T88" fmla="*/ 43 w 115"/>
                <a:gd name="T89" fmla="*/ 60 h 103"/>
                <a:gd name="T90" fmla="*/ 43 w 115"/>
                <a:gd name="T91" fmla="*/ 60 h 103"/>
                <a:gd name="T92" fmla="*/ 41 w 115"/>
                <a:gd name="T93" fmla="*/ 65 h 103"/>
                <a:gd name="T94" fmla="*/ 41 w 115"/>
                <a:gd name="T95" fmla="*/ 65 h 103"/>
                <a:gd name="T96" fmla="*/ 39 w 115"/>
                <a:gd name="T97" fmla="*/ 66 h 103"/>
                <a:gd name="T98" fmla="*/ 31 w 115"/>
                <a:gd name="T99" fmla="*/ 71 h 103"/>
                <a:gd name="T100" fmla="*/ 31 w 115"/>
                <a:gd name="T101" fmla="*/ 72 h 103"/>
                <a:gd name="T102" fmla="*/ 31 w 115"/>
                <a:gd name="T103" fmla="*/ 72 h 103"/>
                <a:gd name="T104" fmla="*/ 31 w 115"/>
                <a:gd name="T105" fmla="*/ 72 h 103"/>
                <a:gd name="T106" fmla="*/ 30 w 115"/>
                <a:gd name="T107" fmla="*/ 72 h 103"/>
                <a:gd name="T108" fmla="*/ 11 w 115"/>
                <a:gd name="T109" fmla="*/ 80 h 103"/>
                <a:gd name="T110" fmla="*/ 3 w 115"/>
                <a:gd name="T111" fmla="*/ 87 h 103"/>
                <a:gd name="T112" fmla="*/ 0 w 115"/>
                <a:gd name="T113" fmla="*/ 103 h 103"/>
                <a:gd name="T114" fmla="*/ 115 w 115"/>
                <a:gd name="T115" fmla="*/ 103 h 103"/>
                <a:gd name="T116" fmla="*/ 111 w 115"/>
                <a:gd name="T117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5" h="103">
                  <a:moveTo>
                    <a:pt x="111" y="87"/>
                  </a:moveTo>
                  <a:cubicBezTo>
                    <a:pt x="111" y="82"/>
                    <a:pt x="108" y="81"/>
                    <a:pt x="103" y="80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0" y="70"/>
                    <a:pt x="77" y="68"/>
                    <a:pt x="76" y="67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3"/>
                    <a:pt x="72" y="60"/>
                    <a:pt x="72" y="60"/>
                  </a:cubicBezTo>
                  <a:cubicBezTo>
                    <a:pt x="72" y="59"/>
                    <a:pt x="71" y="61"/>
                    <a:pt x="71" y="59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3"/>
                    <a:pt x="73" y="49"/>
                    <a:pt x="74" y="48"/>
                  </a:cubicBezTo>
                  <a:cubicBezTo>
                    <a:pt x="75" y="48"/>
                    <a:pt x="76" y="47"/>
                    <a:pt x="77" y="43"/>
                  </a:cubicBezTo>
                  <a:cubicBezTo>
                    <a:pt x="79" y="39"/>
                    <a:pt x="80" y="33"/>
                    <a:pt x="78" y="32"/>
                  </a:cubicBezTo>
                  <a:cubicBezTo>
                    <a:pt x="78" y="32"/>
                    <a:pt x="78" y="33"/>
                    <a:pt x="77" y="33"/>
                  </a:cubicBezTo>
                  <a:cubicBezTo>
                    <a:pt x="77" y="32"/>
                    <a:pt x="78" y="28"/>
                    <a:pt x="78" y="25"/>
                  </a:cubicBezTo>
                  <a:cubicBezTo>
                    <a:pt x="78" y="22"/>
                    <a:pt x="78" y="13"/>
                    <a:pt x="76" y="10"/>
                  </a:cubicBezTo>
                  <a:cubicBezTo>
                    <a:pt x="75" y="8"/>
                    <a:pt x="72" y="6"/>
                    <a:pt x="70" y="4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2" y="0"/>
                    <a:pt x="50" y="1"/>
                    <a:pt x="46" y="2"/>
                  </a:cubicBezTo>
                  <a:cubicBezTo>
                    <a:pt x="42" y="3"/>
                    <a:pt x="39" y="6"/>
                    <a:pt x="37" y="9"/>
                  </a:cubicBezTo>
                  <a:cubicBezTo>
                    <a:pt x="35" y="12"/>
                    <a:pt x="34" y="22"/>
                    <a:pt x="34" y="25"/>
                  </a:cubicBezTo>
                  <a:cubicBezTo>
                    <a:pt x="34" y="27"/>
                    <a:pt x="35" y="30"/>
                    <a:pt x="36" y="31"/>
                  </a:cubicBezTo>
                  <a:cubicBezTo>
                    <a:pt x="36" y="32"/>
                    <a:pt x="36" y="32"/>
                    <a:pt x="36" y="33"/>
                  </a:cubicBezTo>
                  <a:cubicBezTo>
                    <a:pt x="36" y="33"/>
                    <a:pt x="36" y="32"/>
                    <a:pt x="35" y="33"/>
                  </a:cubicBezTo>
                  <a:cubicBezTo>
                    <a:pt x="34" y="33"/>
                    <a:pt x="35" y="39"/>
                    <a:pt x="37" y="43"/>
                  </a:cubicBezTo>
                  <a:cubicBezTo>
                    <a:pt x="38" y="47"/>
                    <a:pt x="39" y="48"/>
                    <a:pt x="40" y="48"/>
                  </a:cubicBezTo>
                  <a:cubicBezTo>
                    <a:pt x="40" y="49"/>
                    <a:pt x="40" y="53"/>
                    <a:pt x="42" y="55"/>
                  </a:cubicBezTo>
                  <a:cubicBezTo>
                    <a:pt x="42" y="55"/>
                    <a:pt x="42" y="55"/>
                    <a:pt x="43" y="56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59"/>
                    <a:pt x="43" y="60"/>
                  </a:cubicBezTo>
                  <a:cubicBezTo>
                    <a:pt x="42" y="62"/>
                    <a:pt x="41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39" y="65"/>
                    <a:pt x="39" y="66"/>
                  </a:cubicBezTo>
                  <a:cubicBezTo>
                    <a:pt x="38" y="67"/>
                    <a:pt x="35" y="70"/>
                    <a:pt x="31" y="7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0" y="72"/>
                    <a:pt x="30" y="72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7" y="82"/>
                    <a:pt x="3" y="82"/>
                    <a:pt x="3" y="8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1" y="87"/>
                    <a:pt x="111" y="87"/>
                    <a:pt x="111" y="8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875588" y="1395888"/>
            <a:ext cx="293687" cy="293687"/>
            <a:chOff x="7875588" y="1395888"/>
            <a:chExt cx="293687" cy="293687"/>
          </a:xfrm>
        </p:grpSpPr>
        <p:sp>
          <p:nvSpPr>
            <p:cNvPr id="71" name="Oval 73"/>
            <p:cNvSpPr>
              <a:spLocks noChangeArrowheads="1"/>
            </p:cNvSpPr>
            <p:nvPr/>
          </p:nvSpPr>
          <p:spPr bwMode="auto">
            <a:xfrm>
              <a:off x="7875588" y="1395888"/>
              <a:ext cx="293687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74"/>
            <p:cNvSpPr>
              <a:spLocks noEditPoints="1"/>
            </p:cNvSpPr>
            <p:nvPr/>
          </p:nvSpPr>
          <p:spPr bwMode="auto">
            <a:xfrm>
              <a:off x="7953375" y="1449927"/>
              <a:ext cx="139700" cy="187198"/>
            </a:xfrm>
            <a:custGeom>
              <a:avLst/>
              <a:gdLst>
                <a:gd name="T0" fmla="*/ 96 w 96"/>
                <a:gd name="T1" fmla="*/ 40 h 128"/>
                <a:gd name="T2" fmla="*/ 96 w 96"/>
                <a:gd name="T3" fmla="*/ 56 h 128"/>
                <a:gd name="T4" fmla="*/ 56 w 96"/>
                <a:gd name="T5" fmla="*/ 103 h 128"/>
                <a:gd name="T6" fmla="*/ 56 w 96"/>
                <a:gd name="T7" fmla="*/ 120 h 128"/>
                <a:gd name="T8" fmla="*/ 68 w 96"/>
                <a:gd name="T9" fmla="*/ 120 h 128"/>
                <a:gd name="T10" fmla="*/ 72 w 96"/>
                <a:gd name="T11" fmla="*/ 124 h 128"/>
                <a:gd name="T12" fmla="*/ 68 w 96"/>
                <a:gd name="T13" fmla="*/ 128 h 128"/>
                <a:gd name="T14" fmla="*/ 28 w 96"/>
                <a:gd name="T15" fmla="*/ 128 h 128"/>
                <a:gd name="T16" fmla="*/ 24 w 96"/>
                <a:gd name="T17" fmla="*/ 124 h 128"/>
                <a:gd name="T18" fmla="*/ 28 w 96"/>
                <a:gd name="T19" fmla="*/ 120 h 128"/>
                <a:gd name="T20" fmla="*/ 40 w 96"/>
                <a:gd name="T21" fmla="*/ 120 h 128"/>
                <a:gd name="T22" fmla="*/ 40 w 96"/>
                <a:gd name="T23" fmla="*/ 103 h 128"/>
                <a:gd name="T24" fmla="*/ 0 w 96"/>
                <a:gd name="T25" fmla="*/ 56 h 128"/>
                <a:gd name="T26" fmla="*/ 0 w 96"/>
                <a:gd name="T27" fmla="*/ 40 h 128"/>
                <a:gd name="T28" fmla="*/ 8 w 96"/>
                <a:gd name="T29" fmla="*/ 40 h 128"/>
                <a:gd name="T30" fmla="*/ 8 w 96"/>
                <a:gd name="T31" fmla="*/ 56 h 128"/>
                <a:gd name="T32" fmla="*/ 28 w 96"/>
                <a:gd name="T33" fmla="*/ 91 h 128"/>
                <a:gd name="T34" fmla="*/ 68 w 96"/>
                <a:gd name="T35" fmla="*/ 91 h 128"/>
                <a:gd name="T36" fmla="*/ 88 w 96"/>
                <a:gd name="T37" fmla="*/ 56 h 128"/>
                <a:gd name="T38" fmla="*/ 88 w 96"/>
                <a:gd name="T39" fmla="*/ 40 h 128"/>
                <a:gd name="T40" fmla="*/ 96 w 96"/>
                <a:gd name="T41" fmla="*/ 40 h 128"/>
                <a:gd name="T42" fmla="*/ 48 w 96"/>
                <a:gd name="T43" fmla="*/ 80 h 128"/>
                <a:gd name="T44" fmla="*/ 72 w 96"/>
                <a:gd name="T45" fmla="*/ 56 h 128"/>
                <a:gd name="T46" fmla="*/ 72 w 96"/>
                <a:gd name="T47" fmla="*/ 24 h 128"/>
                <a:gd name="T48" fmla="*/ 48 w 96"/>
                <a:gd name="T49" fmla="*/ 0 h 128"/>
                <a:gd name="T50" fmla="*/ 24 w 96"/>
                <a:gd name="T51" fmla="*/ 24 h 128"/>
                <a:gd name="T52" fmla="*/ 24 w 96"/>
                <a:gd name="T53" fmla="*/ 56 h 128"/>
                <a:gd name="T54" fmla="*/ 48 w 96"/>
                <a:gd name="T55" fmla="*/ 8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" h="128">
                  <a:moveTo>
                    <a:pt x="96" y="40"/>
                  </a:moveTo>
                  <a:cubicBezTo>
                    <a:pt x="96" y="56"/>
                    <a:pt x="96" y="56"/>
                    <a:pt x="96" y="56"/>
                  </a:cubicBezTo>
                  <a:cubicBezTo>
                    <a:pt x="96" y="80"/>
                    <a:pt x="79" y="100"/>
                    <a:pt x="56" y="103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70" y="120"/>
                    <a:pt x="72" y="122"/>
                    <a:pt x="72" y="124"/>
                  </a:cubicBezTo>
                  <a:cubicBezTo>
                    <a:pt x="72" y="126"/>
                    <a:pt x="70" y="128"/>
                    <a:pt x="6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26"/>
                    <a:pt x="24" y="124"/>
                  </a:cubicBezTo>
                  <a:cubicBezTo>
                    <a:pt x="24" y="122"/>
                    <a:pt x="26" y="120"/>
                    <a:pt x="2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7" y="100"/>
                    <a:pt x="0" y="80"/>
                    <a:pt x="0" y="5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0"/>
                    <a:pt x="15" y="84"/>
                    <a:pt x="28" y="91"/>
                  </a:cubicBezTo>
                  <a:cubicBezTo>
                    <a:pt x="40" y="98"/>
                    <a:pt x="56" y="98"/>
                    <a:pt x="68" y="91"/>
                  </a:cubicBezTo>
                  <a:cubicBezTo>
                    <a:pt x="81" y="84"/>
                    <a:pt x="88" y="70"/>
                    <a:pt x="88" y="56"/>
                  </a:cubicBezTo>
                  <a:cubicBezTo>
                    <a:pt x="88" y="40"/>
                    <a:pt x="88" y="40"/>
                    <a:pt x="88" y="40"/>
                  </a:cubicBezTo>
                  <a:lnTo>
                    <a:pt x="96" y="40"/>
                  </a:lnTo>
                  <a:close/>
                  <a:moveTo>
                    <a:pt x="48" y="80"/>
                  </a:moveTo>
                  <a:cubicBezTo>
                    <a:pt x="61" y="80"/>
                    <a:pt x="72" y="69"/>
                    <a:pt x="72" y="5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4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69"/>
                    <a:pt x="35" y="80"/>
                    <a:pt x="48" y="8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803650" y="1395888"/>
            <a:ext cx="293688" cy="293687"/>
            <a:chOff x="3803650" y="1395888"/>
            <a:chExt cx="293688" cy="293687"/>
          </a:xfrm>
        </p:grpSpPr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3803650" y="1395888"/>
              <a:ext cx="293688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6"/>
            <p:cNvSpPr>
              <a:spLocks noEditPoints="1"/>
            </p:cNvSpPr>
            <p:nvPr/>
          </p:nvSpPr>
          <p:spPr bwMode="auto">
            <a:xfrm>
              <a:off x="3881438" y="1467325"/>
              <a:ext cx="147637" cy="147638"/>
            </a:xfrm>
            <a:custGeom>
              <a:avLst/>
              <a:gdLst>
                <a:gd name="T0" fmla="*/ 128 w 128"/>
                <a:gd name="T1" fmla="*/ 120 h 128"/>
                <a:gd name="T2" fmla="*/ 0 w 128"/>
                <a:gd name="T3" fmla="*/ 128 h 128"/>
                <a:gd name="T4" fmla="*/ 8 w 128"/>
                <a:gd name="T5" fmla="*/ 0 h 128"/>
                <a:gd name="T6" fmla="*/ 16 w 128"/>
                <a:gd name="T7" fmla="*/ 24 h 128"/>
                <a:gd name="T8" fmla="*/ 8 w 128"/>
                <a:gd name="T9" fmla="*/ 32 h 128"/>
                <a:gd name="T10" fmla="*/ 16 w 128"/>
                <a:gd name="T11" fmla="*/ 48 h 128"/>
                <a:gd name="T12" fmla="*/ 8 w 128"/>
                <a:gd name="T13" fmla="*/ 56 h 128"/>
                <a:gd name="T14" fmla="*/ 16 w 128"/>
                <a:gd name="T15" fmla="*/ 72 h 128"/>
                <a:gd name="T16" fmla="*/ 8 w 128"/>
                <a:gd name="T17" fmla="*/ 80 h 128"/>
                <a:gd name="T18" fmla="*/ 16 w 128"/>
                <a:gd name="T19" fmla="*/ 96 h 128"/>
                <a:gd name="T20" fmla="*/ 8 w 128"/>
                <a:gd name="T21" fmla="*/ 104 h 128"/>
                <a:gd name="T22" fmla="*/ 24 w 128"/>
                <a:gd name="T23" fmla="*/ 84 h 128"/>
                <a:gd name="T24" fmla="*/ 40 w 128"/>
                <a:gd name="T25" fmla="*/ 73 h 128"/>
                <a:gd name="T26" fmla="*/ 48 w 128"/>
                <a:gd name="T27" fmla="*/ 52 h 128"/>
                <a:gd name="T28" fmla="*/ 72 w 128"/>
                <a:gd name="T29" fmla="*/ 52 h 128"/>
                <a:gd name="T30" fmla="*/ 85 w 128"/>
                <a:gd name="T31" fmla="*/ 66 h 128"/>
                <a:gd name="T32" fmla="*/ 93 w 128"/>
                <a:gd name="T33" fmla="*/ 64 h 128"/>
                <a:gd name="T34" fmla="*/ 104 w 128"/>
                <a:gd name="T35" fmla="*/ 28 h 128"/>
                <a:gd name="T36" fmla="*/ 128 w 128"/>
                <a:gd name="T37" fmla="*/ 28 h 128"/>
                <a:gd name="T38" fmla="*/ 115 w 128"/>
                <a:gd name="T39" fmla="*/ 40 h 128"/>
                <a:gd name="T40" fmla="*/ 104 w 128"/>
                <a:gd name="T41" fmla="*/ 76 h 128"/>
                <a:gd name="T42" fmla="*/ 80 w 128"/>
                <a:gd name="T43" fmla="*/ 76 h 128"/>
                <a:gd name="T44" fmla="*/ 67 w 128"/>
                <a:gd name="T45" fmla="*/ 62 h 128"/>
                <a:gd name="T46" fmla="*/ 56 w 128"/>
                <a:gd name="T47" fmla="*/ 63 h 128"/>
                <a:gd name="T48" fmla="*/ 48 w 128"/>
                <a:gd name="T49" fmla="*/ 84 h 128"/>
                <a:gd name="T50" fmla="*/ 24 w 128"/>
                <a:gd name="T51" fmla="*/ 84 h 128"/>
                <a:gd name="T52" fmla="*/ 116 w 128"/>
                <a:gd name="T53" fmla="*/ 32 h 128"/>
                <a:gd name="T54" fmla="*/ 116 w 128"/>
                <a:gd name="T55" fmla="*/ 24 h 128"/>
                <a:gd name="T56" fmla="*/ 88 w 128"/>
                <a:gd name="T57" fmla="*/ 76 h 128"/>
                <a:gd name="T58" fmla="*/ 96 w 128"/>
                <a:gd name="T59" fmla="*/ 76 h 128"/>
                <a:gd name="T60" fmla="*/ 88 w 128"/>
                <a:gd name="T61" fmla="*/ 76 h 128"/>
                <a:gd name="T62" fmla="*/ 60 w 128"/>
                <a:gd name="T63" fmla="*/ 56 h 128"/>
                <a:gd name="T64" fmla="*/ 60 w 128"/>
                <a:gd name="T65" fmla="*/ 48 h 128"/>
                <a:gd name="T66" fmla="*/ 32 w 128"/>
                <a:gd name="T67" fmla="*/ 84 h 128"/>
                <a:gd name="T68" fmla="*/ 40 w 128"/>
                <a:gd name="T69" fmla="*/ 84 h 128"/>
                <a:gd name="T70" fmla="*/ 32 w 128"/>
                <a:gd name="T7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8" y="120"/>
                  </a:moveTo>
                  <a:cubicBezTo>
                    <a:pt x="128" y="120"/>
                    <a:pt x="128" y="120"/>
                    <a:pt x="128" y="120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8" y="104"/>
                    <a:pt x="8" y="104"/>
                    <a:pt x="8" y="104"/>
                  </a:cubicBezTo>
                  <a:lnTo>
                    <a:pt x="8" y="120"/>
                  </a:lnTo>
                  <a:close/>
                  <a:moveTo>
                    <a:pt x="24" y="84"/>
                  </a:moveTo>
                  <a:cubicBezTo>
                    <a:pt x="24" y="77"/>
                    <a:pt x="29" y="72"/>
                    <a:pt x="36" y="72"/>
                  </a:cubicBezTo>
                  <a:cubicBezTo>
                    <a:pt x="37" y="72"/>
                    <a:pt x="38" y="72"/>
                    <a:pt x="40" y="7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9" y="57"/>
                    <a:pt x="48" y="54"/>
                    <a:pt x="48" y="52"/>
                  </a:cubicBezTo>
                  <a:cubicBezTo>
                    <a:pt x="48" y="45"/>
                    <a:pt x="53" y="40"/>
                    <a:pt x="60" y="40"/>
                  </a:cubicBezTo>
                  <a:cubicBezTo>
                    <a:pt x="67" y="40"/>
                    <a:pt x="72" y="45"/>
                    <a:pt x="72" y="52"/>
                  </a:cubicBezTo>
                  <a:cubicBezTo>
                    <a:pt x="72" y="53"/>
                    <a:pt x="72" y="54"/>
                    <a:pt x="71" y="5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7" y="65"/>
                    <a:pt x="90" y="64"/>
                    <a:pt x="92" y="64"/>
                  </a:cubicBezTo>
                  <a:cubicBezTo>
                    <a:pt x="92" y="64"/>
                    <a:pt x="93" y="64"/>
                    <a:pt x="93" y="6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5" y="34"/>
                    <a:pt x="104" y="31"/>
                    <a:pt x="104" y="28"/>
                  </a:cubicBezTo>
                  <a:cubicBezTo>
                    <a:pt x="104" y="21"/>
                    <a:pt x="109" y="16"/>
                    <a:pt x="116" y="16"/>
                  </a:cubicBezTo>
                  <a:cubicBezTo>
                    <a:pt x="123" y="16"/>
                    <a:pt x="128" y="21"/>
                    <a:pt x="128" y="28"/>
                  </a:cubicBezTo>
                  <a:cubicBezTo>
                    <a:pt x="128" y="35"/>
                    <a:pt x="123" y="40"/>
                    <a:pt x="116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3" y="70"/>
                    <a:pt x="104" y="73"/>
                    <a:pt x="104" y="76"/>
                  </a:cubicBezTo>
                  <a:cubicBezTo>
                    <a:pt x="104" y="83"/>
                    <a:pt x="99" y="88"/>
                    <a:pt x="92" y="88"/>
                  </a:cubicBezTo>
                  <a:cubicBezTo>
                    <a:pt x="85" y="88"/>
                    <a:pt x="80" y="83"/>
                    <a:pt x="80" y="76"/>
                  </a:cubicBezTo>
                  <a:cubicBezTo>
                    <a:pt x="80" y="75"/>
                    <a:pt x="80" y="74"/>
                    <a:pt x="81" y="7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5" y="63"/>
                    <a:pt x="62" y="64"/>
                    <a:pt x="60" y="64"/>
                  </a:cubicBezTo>
                  <a:cubicBezTo>
                    <a:pt x="59" y="64"/>
                    <a:pt x="58" y="64"/>
                    <a:pt x="56" y="63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9"/>
                    <a:pt x="48" y="82"/>
                    <a:pt x="48" y="84"/>
                  </a:cubicBezTo>
                  <a:cubicBezTo>
                    <a:pt x="48" y="91"/>
                    <a:pt x="43" y="96"/>
                    <a:pt x="36" y="96"/>
                  </a:cubicBezTo>
                  <a:cubicBezTo>
                    <a:pt x="29" y="96"/>
                    <a:pt x="24" y="91"/>
                    <a:pt x="24" y="84"/>
                  </a:cubicBezTo>
                  <a:close/>
                  <a:moveTo>
                    <a:pt x="112" y="28"/>
                  </a:moveTo>
                  <a:cubicBezTo>
                    <a:pt x="112" y="30"/>
                    <a:pt x="114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114" y="24"/>
                    <a:pt x="112" y="26"/>
                    <a:pt x="112" y="28"/>
                  </a:cubicBezTo>
                  <a:close/>
                  <a:moveTo>
                    <a:pt x="88" y="76"/>
                  </a:moveTo>
                  <a:cubicBezTo>
                    <a:pt x="88" y="78"/>
                    <a:pt x="90" y="80"/>
                    <a:pt x="92" y="80"/>
                  </a:cubicBezTo>
                  <a:cubicBezTo>
                    <a:pt x="94" y="80"/>
                    <a:pt x="96" y="78"/>
                    <a:pt x="96" y="76"/>
                  </a:cubicBezTo>
                  <a:cubicBezTo>
                    <a:pt x="96" y="74"/>
                    <a:pt x="94" y="72"/>
                    <a:pt x="92" y="72"/>
                  </a:cubicBezTo>
                  <a:cubicBezTo>
                    <a:pt x="90" y="72"/>
                    <a:pt x="88" y="74"/>
                    <a:pt x="88" y="76"/>
                  </a:cubicBezTo>
                  <a:close/>
                  <a:moveTo>
                    <a:pt x="56" y="52"/>
                  </a:moveTo>
                  <a:cubicBezTo>
                    <a:pt x="56" y="54"/>
                    <a:pt x="58" y="56"/>
                    <a:pt x="60" y="56"/>
                  </a:cubicBezTo>
                  <a:cubicBezTo>
                    <a:pt x="62" y="56"/>
                    <a:pt x="64" y="54"/>
                    <a:pt x="64" y="52"/>
                  </a:cubicBezTo>
                  <a:cubicBezTo>
                    <a:pt x="64" y="50"/>
                    <a:pt x="62" y="48"/>
                    <a:pt x="60" y="48"/>
                  </a:cubicBezTo>
                  <a:cubicBezTo>
                    <a:pt x="58" y="48"/>
                    <a:pt x="56" y="50"/>
                    <a:pt x="56" y="52"/>
                  </a:cubicBezTo>
                  <a:close/>
                  <a:moveTo>
                    <a:pt x="32" y="84"/>
                  </a:moveTo>
                  <a:cubicBezTo>
                    <a:pt x="32" y="86"/>
                    <a:pt x="34" y="88"/>
                    <a:pt x="36" y="88"/>
                  </a:cubicBezTo>
                  <a:cubicBezTo>
                    <a:pt x="38" y="88"/>
                    <a:pt x="40" y="86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34" y="80"/>
                    <a:pt x="32" y="82"/>
                    <a:pt x="32" y="8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849938" y="1395888"/>
            <a:ext cx="293687" cy="293687"/>
            <a:chOff x="5849938" y="1395888"/>
            <a:chExt cx="293687" cy="293687"/>
          </a:xfrm>
        </p:grpSpPr>
        <p:sp>
          <p:nvSpPr>
            <p:cNvPr id="78" name="Oval 77"/>
            <p:cNvSpPr>
              <a:spLocks noChangeArrowheads="1"/>
            </p:cNvSpPr>
            <p:nvPr/>
          </p:nvSpPr>
          <p:spPr bwMode="auto">
            <a:xfrm>
              <a:off x="5849938" y="1395888"/>
              <a:ext cx="293687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5929104" y="1469232"/>
              <a:ext cx="148056" cy="145412"/>
            </a:xfrm>
            <a:custGeom>
              <a:avLst/>
              <a:gdLst>
                <a:gd name="T0" fmla="*/ 0 w 131"/>
                <a:gd name="T1" fmla="*/ 99 h 131"/>
                <a:gd name="T2" fmla="*/ 32 w 131"/>
                <a:gd name="T3" fmla="*/ 131 h 131"/>
                <a:gd name="T4" fmla="*/ 0 w 131"/>
                <a:gd name="T5" fmla="*/ 131 h 131"/>
                <a:gd name="T6" fmla="*/ 0 w 131"/>
                <a:gd name="T7" fmla="*/ 99 h 131"/>
                <a:gd name="T8" fmla="*/ 80 w 131"/>
                <a:gd name="T9" fmla="*/ 6 h 131"/>
                <a:gd name="T10" fmla="*/ 91 w 131"/>
                <a:gd name="T11" fmla="*/ 40 h 131"/>
                <a:gd name="T12" fmla="*/ 125 w 131"/>
                <a:gd name="T13" fmla="*/ 51 h 131"/>
                <a:gd name="T14" fmla="*/ 114 w 131"/>
                <a:gd name="T15" fmla="*/ 17 h 131"/>
                <a:gd name="T16" fmla="*/ 80 w 131"/>
                <a:gd name="T17" fmla="*/ 6 h 131"/>
                <a:gd name="T18" fmla="*/ 98 w 131"/>
                <a:gd name="T19" fmla="*/ 55 h 131"/>
                <a:gd name="T20" fmla="*/ 40 w 131"/>
                <a:gd name="T21" fmla="*/ 113 h 131"/>
                <a:gd name="T22" fmla="*/ 52 w 131"/>
                <a:gd name="T23" fmla="*/ 125 h 131"/>
                <a:gd name="T24" fmla="*/ 115 w 131"/>
                <a:gd name="T25" fmla="*/ 61 h 131"/>
                <a:gd name="T26" fmla="*/ 98 w 131"/>
                <a:gd name="T27" fmla="*/ 55 h 131"/>
                <a:gd name="T28" fmla="*/ 86 w 131"/>
                <a:gd name="T29" fmla="*/ 45 h 131"/>
                <a:gd name="T30" fmla="*/ 80 w 131"/>
                <a:gd name="T31" fmla="*/ 39 h 131"/>
                <a:gd name="T32" fmla="*/ 23 w 131"/>
                <a:gd name="T33" fmla="*/ 96 h 131"/>
                <a:gd name="T34" fmla="*/ 35 w 131"/>
                <a:gd name="T35" fmla="*/ 108 h 131"/>
                <a:gd name="T36" fmla="*/ 92 w 131"/>
                <a:gd name="T37" fmla="*/ 51 h 131"/>
                <a:gd name="T38" fmla="*/ 86 w 131"/>
                <a:gd name="T39" fmla="*/ 45 h 131"/>
                <a:gd name="T40" fmla="*/ 70 w 131"/>
                <a:gd name="T41" fmla="*/ 16 h 131"/>
                <a:gd name="T42" fmla="*/ 6 w 131"/>
                <a:gd name="T43" fmla="*/ 79 h 131"/>
                <a:gd name="T44" fmla="*/ 18 w 131"/>
                <a:gd name="T45" fmla="*/ 91 h 131"/>
                <a:gd name="T46" fmla="*/ 76 w 131"/>
                <a:gd name="T47" fmla="*/ 33 h 131"/>
                <a:gd name="T48" fmla="*/ 70 w 131"/>
                <a:gd name="T49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1" h="131">
                  <a:moveTo>
                    <a:pt x="0" y="99"/>
                  </a:moveTo>
                  <a:cubicBezTo>
                    <a:pt x="32" y="131"/>
                    <a:pt x="32" y="131"/>
                    <a:pt x="32" y="131"/>
                  </a:cubicBezTo>
                  <a:cubicBezTo>
                    <a:pt x="0" y="131"/>
                    <a:pt x="0" y="131"/>
                    <a:pt x="0" y="131"/>
                  </a:cubicBezTo>
                  <a:lnTo>
                    <a:pt x="0" y="99"/>
                  </a:lnTo>
                  <a:close/>
                  <a:moveTo>
                    <a:pt x="80" y="6"/>
                  </a:moveTo>
                  <a:cubicBezTo>
                    <a:pt x="74" y="12"/>
                    <a:pt x="79" y="27"/>
                    <a:pt x="91" y="40"/>
                  </a:cubicBezTo>
                  <a:cubicBezTo>
                    <a:pt x="104" y="52"/>
                    <a:pt x="119" y="57"/>
                    <a:pt x="125" y="51"/>
                  </a:cubicBezTo>
                  <a:cubicBezTo>
                    <a:pt x="131" y="45"/>
                    <a:pt x="126" y="30"/>
                    <a:pt x="114" y="17"/>
                  </a:cubicBezTo>
                  <a:cubicBezTo>
                    <a:pt x="101" y="5"/>
                    <a:pt x="86" y="0"/>
                    <a:pt x="80" y="6"/>
                  </a:cubicBezTo>
                  <a:close/>
                  <a:moveTo>
                    <a:pt x="98" y="55"/>
                  </a:moveTo>
                  <a:cubicBezTo>
                    <a:pt x="40" y="113"/>
                    <a:pt x="40" y="113"/>
                    <a:pt x="40" y="11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115" y="61"/>
                    <a:pt x="115" y="61"/>
                    <a:pt x="115" y="61"/>
                  </a:cubicBezTo>
                  <a:cubicBezTo>
                    <a:pt x="110" y="61"/>
                    <a:pt x="104" y="59"/>
                    <a:pt x="98" y="55"/>
                  </a:cubicBezTo>
                  <a:close/>
                  <a:moveTo>
                    <a:pt x="86" y="45"/>
                  </a:moveTo>
                  <a:cubicBezTo>
                    <a:pt x="84" y="43"/>
                    <a:pt x="82" y="41"/>
                    <a:pt x="80" y="39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0" y="49"/>
                    <a:pt x="88" y="47"/>
                    <a:pt x="86" y="45"/>
                  </a:cubicBezTo>
                  <a:close/>
                  <a:moveTo>
                    <a:pt x="70" y="16"/>
                  </a:moveTo>
                  <a:cubicBezTo>
                    <a:pt x="6" y="79"/>
                    <a:pt x="6" y="79"/>
                    <a:pt x="6" y="79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2" y="27"/>
                    <a:pt x="70" y="21"/>
                    <a:pt x="70" y="1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Rectangle 38"/>
          <p:cNvSpPr>
            <a:spLocks noChangeArrowheads="1"/>
          </p:cNvSpPr>
          <p:nvPr/>
        </p:nvSpPr>
        <p:spPr bwMode="auto">
          <a:xfrm>
            <a:off x="68356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Rectangle 38"/>
          <p:cNvSpPr>
            <a:spLocks noChangeArrowheads="1"/>
          </p:cNvSpPr>
          <p:nvPr/>
        </p:nvSpPr>
        <p:spPr bwMode="auto">
          <a:xfrm>
            <a:off x="276382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Rectangle 38"/>
          <p:cNvSpPr>
            <a:spLocks noChangeArrowheads="1"/>
          </p:cNvSpPr>
          <p:nvPr/>
        </p:nvSpPr>
        <p:spPr bwMode="auto">
          <a:xfrm>
            <a:off x="482884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Rectangle 38"/>
          <p:cNvSpPr>
            <a:spLocks noChangeArrowheads="1"/>
          </p:cNvSpPr>
          <p:nvPr/>
        </p:nvSpPr>
        <p:spPr bwMode="auto">
          <a:xfrm>
            <a:off x="689386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6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 p14:presetBounceEnd="6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 p14:presetBounceEnd="6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  <p:bldP spid="88" grpId="0" animBg="1"/>
          <p:bldP spid="7" grpId="0" animBg="1"/>
          <p:bldP spid="50" grpId="0" animBg="1"/>
          <p:bldP spid="50" grpId="1" animBg="1"/>
          <p:bldP spid="51" grpId="0"/>
          <p:bldP spid="52" grpId="0"/>
          <p:bldP spid="53" grpId="0" animBg="1"/>
          <p:bldP spid="53" grpId="1" animBg="1"/>
          <p:bldP spid="54" grpId="0"/>
          <p:bldP spid="55" grpId="0"/>
          <p:bldP spid="58" grpId="0" animBg="1"/>
          <p:bldP spid="58" grpId="1" animBg="1"/>
          <p:bldP spid="60" grpId="0"/>
          <p:bldP spid="61" grpId="0"/>
          <p:bldP spid="62" grpId="0" animBg="1"/>
          <p:bldP spid="62" grpId="1" animBg="1"/>
          <p:bldP spid="63" grpId="0"/>
          <p:bldP spid="64" grpId="0"/>
          <p:bldP spid="80" grpId="0"/>
          <p:bldP spid="81" grpId="0"/>
          <p:bldP spid="82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  <p:bldP spid="88" grpId="0" animBg="1"/>
          <p:bldP spid="7" grpId="0" animBg="1"/>
          <p:bldP spid="50" grpId="0" animBg="1"/>
          <p:bldP spid="50" grpId="1" animBg="1"/>
          <p:bldP spid="51" grpId="0"/>
          <p:bldP spid="52" grpId="0"/>
          <p:bldP spid="53" grpId="0" animBg="1"/>
          <p:bldP spid="53" grpId="1" animBg="1"/>
          <p:bldP spid="54" grpId="0"/>
          <p:bldP spid="55" grpId="0"/>
          <p:bldP spid="58" grpId="0" animBg="1"/>
          <p:bldP spid="58" grpId="1" animBg="1"/>
          <p:bldP spid="60" grpId="0"/>
          <p:bldP spid="61" grpId="0"/>
          <p:bldP spid="62" grpId="0" animBg="1"/>
          <p:bldP spid="62" grpId="1" animBg="1"/>
          <p:bldP spid="63" grpId="0"/>
          <p:bldP spid="64" grpId="0"/>
          <p:bldP spid="80" grpId="0"/>
          <p:bldP spid="81" grpId="0"/>
          <p:bldP spid="82" grpId="0"/>
          <p:bldP spid="8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53"/>
          <p:cNvSpPr>
            <a:spLocks noChangeArrowheads="1"/>
          </p:cNvSpPr>
          <p:nvPr/>
        </p:nvSpPr>
        <p:spPr bwMode="auto">
          <a:xfrm>
            <a:off x="7258299" y="1275083"/>
            <a:ext cx="150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重大</a:t>
            </a:r>
            <a:r>
              <a:rPr lang="zh-CN" altLang="en-US" sz="11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事件三</a:t>
            </a:r>
            <a:endParaRPr lang="en-US" altLang="zh-CN" sz="11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02" name="Rectangle 52"/>
          <p:cNvSpPr>
            <a:spLocks noChangeArrowheads="1"/>
          </p:cNvSpPr>
          <p:nvPr/>
        </p:nvSpPr>
        <p:spPr bwMode="auto">
          <a:xfrm>
            <a:off x="4737349" y="3986533"/>
            <a:ext cx="150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重大</a:t>
            </a:r>
            <a:r>
              <a:rPr lang="zh-CN" altLang="en-US" sz="11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事件二</a:t>
            </a:r>
            <a:endParaRPr lang="en-US" altLang="zh-CN" sz="11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01" name="Rectangle 51"/>
          <p:cNvSpPr>
            <a:spLocks noChangeArrowheads="1"/>
          </p:cNvSpPr>
          <p:nvPr/>
        </p:nvSpPr>
        <p:spPr bwMode="auto">
          <a:xfrm>
            <a:off x="2283074" y="1265558"/>
            <a:ext cx="150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1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重大事件一</a:t>
            </a:r>
            <a:endParaRPr lang="en-US" altLang="zh-CN" sz="11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42" name="Freeform 33"/>
          <p:cNvSpPr/>
          <p:nvPr/>
        </p:nvSpPr>
        <p:spPr bwMode="auto">
          <a:xfrm>
            <a:off x="1879849" y="1924370"/>
            <a:ext cx="2478087" cy="1990725"/>
          </a:xfrm>
          <a:custGeom>
            <a:avLst/>
            <a:gdLst>
              <a:gd name="T0" fmla="*/ 0 w 661"/>
              <a:gd name="T1" fmla="*/ 0 h 531"/>
              <a:gd name="T2" fmla="*/ 0 w 661"/>
              <a:gd name="T3" fmla="*/ 155 h 531"/>
              <a:gd name="T4" fmla="*/ 111 w 661"/>
              <a:gd name="T5" fmla="*/ 266 h 531"/>
              <a:gd name="T6" fmla="*/ 550 w 661"/>
              <a:gd name="T7" fmla="*/ 266 h 531"/>
              <a:gd name="T8" fmla="*/ 661 w 661"/>
              <a:gd name="T9" fmla="*/ 377 h 531"/>
              <a:gd name="T10" fmla="*/ 661 w 661"/>
              <a:gd name="T11" fmla="*/ 531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1" h="531">
                <a:moveTo>
                  <a:pt x="0" y="0"/>
                </a:moveTo>
                <a:cubicBezTo>
                  <a:pt x="0" y="155"/>
                  <a:pt x="0" y="155"/>
                  <a:pt x="0" y="155"/>
                </a:cubicBezTo>
                <a:cubicBezTo>
                  <a:pt x="61" y="155"/>
                  <a:pt x="111" y="204"/>
                  <a:pt x="111" y="266"/>
                </a:cubicBezTo>
                <a:cubicBezTo>
                  <a:pt x="550" y="266"/>
                  <a:pt x="550" y="266"/>
                  <a:pt x="550" y="266"/>
                </a:cubicBezTo>
                <a:cubicBezTo>
                  <a:pt x="550" y="327"/>
                  <a:pt x="600" y="377"/>
                  <a:pt x="661" y="377"/>
                </a:cubicBezTo>
                <a:cubicBezTo>
                  <a:pt x="661" y="531"/>
                  <a:pt x="661" y="531"/>
                  <a:pt x="661" y="531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Freeform 34"/>
          <p:cNvSpPr/>
          <p:nvPr/>
        </p:nvSpPr>
        <p:spPr bwMode="auto">
          <a:xfrm>
            <a:off x="4357936" y="2505395"/>
            <a:ext cx="2479675" cy="833438"/>
          </a:xfrm>
          <a:custGeom>
            <a:avLst/>
            <a:gdLst>
              <a:gd name="T0" fmla="*/ 0 w 661"/>
              <a:gd name="T1" fmla="*/ 0 h 222"/>
              <a:gd name="T2" fmla="*/ 111 w 661"/>
              <a:gd name="T3" fmla="*/ 111 h 222"/>
              <a:gd name="T4" fmla="*/ 550 w 661"/>
              <a:gd name="T5" fmla="*/ 111 h 222"/>
              <a:gd name="T6" fmla="*/ 661 w 661"/>
              <a:gd name="T7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1" h="222">
                <a:moveTo>
                  <a:pt x="0" y="0"/>
                </a:moveTo>
                <a:cubicBezTo>
                  <a:pt x="61" y="0"/>
                  <a:pt x="111" y="49"/>
                  <a:pt x="111" y="111"/>
                </a:cubicBezTo>
                <a:cubicBezTo>
                  <a:pt x="550" y="111"/>
                  <a:pt x="550" y="111"/>
                  <a:pt x="550" y="111"/>
                </a:cubicBezTo>
                <a:cubicBezTo>
                  <a:pt x="550" y="172"/>
                  <a:pt x="600" y="222"/>
                  <a:pt x="661" y="222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Freeform 35"/>
          <p:cNvSpPr/>
          <p:nvPr/>
        </p:nvSpPr>
        <p:spPr bwMode="auto">
          <a:xfrm>
            <a:off x="6837611" y="1924370"/>
            <a:ext cx="1247775" cy="996950"/>
          </a:xfrm>
          <a:custGeom>
            <a:avLst/>
            <a:gdLst>
              <a:gd name="T0" fmla="*/ 0 w 333"/>
              <a:gd name="T1" fmla="*/ 0 h 266"/>
              <a:gd name="T2" fmla="*/ 0 w 333"/>
              <a:gd name="T3" fmla="*/ 155 h 266"/>
              <a:gd name="T4" fmla="*/ 111 w 333"/>
              <a:gd name="T5" fmla="*/ 266 h 266"/>
              <a:gd name="T6" fmla="*/ 333 w 333"/>
              <a:gd name="T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266">
                <a:moveTo>
                  <a:pt x="0" y="0"/>
                </a:moveTo>
                <a:cubicBezTo>
                  <a:pt x="0" y="155"/>
                  <a:pt x="0" y="155"/>
                  <a:pt x="0" y="155"/>
                </a:cubicBezTo>
                <a:cubicBezTo>
                  <a:pt x="62" y="155"/>
                  <a:pt x="111" y="204"/>
                  <a:pt x="111" y="266"/>
                </a:cubicBezTo>
                <a:cubicBezTo>
                  <a:pt x="333" y="266"/>
                  <a:pt x="333" y="266"/>
                  <a:pt x="333" y="266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Freeform 36"/>
          <p:cNvSpPr/>
          <p:nvPr/>
        </p:nvSpPr>
        <p:spPr bwMode="auto">
          <a:xfrm>
            <a:off x="649536" y="2921320"/>
            <a:ext cx="1230313" cy="417513"/>
          </a:xfrm>
          <a:custGeom>
            <a:avLst/>
            <a:gdLst>
              <a:gd name="T0" fmla="*/ 0 w 328"/>
              <a:gd name="T1" fmla="*/ 0 h 111"/>
              <a:gd name="T2" fmla="*/ 217 w 328"/>
              <a:gd name="T3" fmla="*/ 0 h 111"/>
              <a:gd name="T4" fmla="*/ 328 w 328"/>
              <a:gd name="T5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8" h="111">
                <a:moveTo>
                  <a:pt x="0" y="0"/>
                </a:moveTo>
                <a:cubicBezTo>
                  <a:pt x="217" y="0"/>
                  <a:pt x="217" y="0"/>
                  <a:pt x="217" y="0"/>
                </a:cubicBezTo>
                <a:cubicBezTo>
                  <a:pt x="217" y="61"/>
                  <a:pt x="267" y="111"/>
                  <a:pt x="328" y="111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Oval 38"/>
          <p:cNvSpPr>
            <a:spLocks noChangeArrowheads="1"/>
          </p:cNvSpPr>
          <p:nvPr/>
        </p:nvSpPr>
        <p:spPr bwMode="auto">
          <a:xfrm>
            <a:off x="1624261" y="1324295"/>
            <a:ext cx="511175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44"/>
          <p:cNvSpPr>
            <a:spLocks noEditPoints="1"/>
          </p:cNvSpPr>
          <p:nvPr/>
        </p:nvSpPr>
        <p:spPr bwMode="auto">
          <a:xfrm>
            <a:off x="1744911" y="1451295"/>
            <a:ext cx="269875" cy="255588"/>
          </a:xfrm>
          <a:custGeom>
            <a:avLst/>
            <a:gdLst>
              <a:gd name="T0" fmla="*/ 35 w 72"/>
              <a:gd name="T1" fmla="*/ 17 h 68"/>
              <a:gd name="T2" fmla="*/ 37 w 72"/>
              <a:gd name="T3" fmla="*/ 39 h 68"/>
              <a:gd name="T4" fmla="*/ 38 w 72"/>
              <a:gd name="T5" fmla="*/ 12 h 68"/>
              <a:gd name="T6" fmla="*/ 35 w 72"/>
              <a:gd name="T7" fmla="*/ 11 h 68"/>
              <a:gd name="T8" fmla="*/ 30 w 72"/>
              <a:gd name="T9" fmla="*/ 20 h 68"/>
              <a:gd name="T10" fmla="*/ 70 w 72"/>
              <a:gd name="T11" fmla="*/ 9 h 68"/>
              <a:gd name="T12" fmla="*/ 62 w 72"/>
              <a:gd name="T13" fmla="*/ 9 h 68"/>
              <a:gd name="T14" fmla="*/ 59 w 72"/>
              <a:gd name="T15" fmla="*/ 0 h 68"/>
              <a:gd name="T16" fmla="*/ 10 w 72"/>
              <a:gd name="T17" fmla="*/ 2 h 68"/>
              <a:gd name="T18" fmla="*/ 2 w 72"/>
              <a:gd name="T19" fmla="*/ 9 h 68"/>
              <a:gd name="T20" fmla="*/ 0 w 72"/>
              <a:gd name="T21" fmla="*/ 27 h 68"/>
              <a:gd name="T22" fmla="*/ 4 w 72"/>
              <a:gd name="T23" fmla="*/ 38 h 68"/>
              <a:gd name="T24" fmla="*/ 33 w 72"/>
              <a:gd name="T25" fmla="*/ 55 h 68"/>
              <a:gd name="T26" fmla="*/ 21 w 72"/>
              <a:gd name="T27" fmla="*/ 62 h 68"/>
              <a:gd name="T28" fmla="*/ 21 w 72"/>
              <a:gd name="T29" fmla="*/ 68 h 68"/>
              <a:gd name="T30" fmla="*/ 54 w 72"/>
              <a:gd name="T31" fmla="*/ 65 h 68"/>
              <a:gd name="T32" fmla="*/ 39 w 72"/>
              <a:gd name="T33" fmla="*/ 62 h 68"/>
              <a:gd name="T34" fmla="*/ 58 w 72"/>
              <a:gd name="T35" fmla="*/ 43 h 68"/>
              <a:gd name="T36" fmla="*/ 68 w 72"/>
              <a:gd name="T37" fmla="*/ 38 h 68"/>
              <a:gd name="T38" fmla="*/ 72 w 72"/>
              <a:gd name="T39" fmla="*/ 11 h 68"/>
              <a:gd name="T40" fmla="*/ 8 w 72"/>
              <a:gd name="T41" fmla="*/ 34 h 68"/>
              <a:gd name="T42" fmla="*/ 5 w 72"/>
              <a:gd name="T43" fmla="*/ 27 h 68"/>
              <a:gd name="T44" fmla="*/ 10 w 72"/>
              <a:gd name="T45" fmla="*/ 14 h 68"/>
              <a:gd name="T46" fmla="*/ 11 w 72"/>
              <a:gd name="T47" fmla="*/ 36 h 68"/>
              <a:gd name="T48" fmla="*/ 56 w 72"/>
              <a:gd name="T49" fmla="*/ 29 h 68"/>
              <a:gd name="T50" fmla="*/ 54 w 72"/>
              <a:gd name="T51" fmla="*/ 38 h 68"/>
              <a:gd name="T52" fmla="*/ 36 w 72"/>
              <a:gd name="T53" fmla="*/ 49 h 68"/>
              <a:gd name="T54" fmla="*/ 18 w 72"/>
              <a:gd name="T55" fmla="*/ 38 h 68"/>
              <a:gd name="T56" fmla="*/ 16 w 72"/>
              <a:gd name="T57" fmla="*/ 29 h 68"/>
              <a:gd name="T58" fmla="*/ 56 w 72"/>
              <a:gd name="T59" fmla="*/ 5 h 68"/>
              <a:gd name="T60" fmla="*/ 67 w 72"/>
              <a:gd name="T61" fmla="*/ 27 h 68"/>
              <a:gd name="T62" fmla="*/ 64 w 72"/>
              <a:gd name="T63" fmla="*/ 34 h 68"/>
              <a:gd name="T64" fmla="*/ 61 w 72"/>
              <a:gd name="T65" fmla="*/ 36 h 68"/>
              <a:gd name="T66" fmla="*/ 62 w 72"/>
              <a:gd name="T67" fmla="*/ 29 h 68"/>
              <a:gd name="T68" fmla="*/ 67 w 72"/>
              <a:gd name="T69" fmla="*/ 1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68">
                <a:moveTo>
                  <a:pt x="33" y="20"/>
                </a:moveTo>
                <a:cubicBezTo>
                  <a:pt x="35" y="17"/>
                  <a:pt x="35" y="17"/>
                  <a:pt x="35" y="1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8"/>
                  <a:pt x="36" y="39"/>
                  <a:pt x="37" y="39"/>
                </a:cubicBezTo>
                <a:cubicBezTo>
                  <a:pt x="38" y="39"/>
                  <a:pt x="38" y="38"/>
                  <a:pt x="38" y="37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1"/>
                  <a:pt x="38" y="10"/>
                  <a:pt x="37" y="10"/>
                </a:cubicBezTo>
                <a:cubicBezTo>
                  <a:pt x="36" y="10"/>
                  <a:pt x="36" y="11"/>
                  <a:pt x="35" y="11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9"/>
                  <a:pt x="30" y="20"/>
                  <a:pt x="30" y="20"/>
                </a:cubicBezTo>
                <a:cubicBezTo>
                  <a:pt x="31" y="21"/>
                  <a:pt x="32" y="21"/>
                  <a:pt x="33" y="20"/>
                </a:cubicBezTo>
                <a:close/>
                <a:moveTo>
                  <a:pt x="70" y="9"/>
                </a:moveTo>
                <a:cubicBezTo>
                  <a:pt x="70" y="9"/>
                  <a:pt x="70" y="9"/>
                  <a:pt x="70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1"/>
                  <a:pt x="61" y="0"/>
                  <a:pt x="5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0"/>
                  <a:pt x="10" y="1"/>
                  <a:pt x="10" y="2"/>
                </a:cubicBezTo>
                <a:cubicBezTo>
                  <a:pt x="10" y="9"/>
                  <a:pt x="10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1"/>
                  <a:pt x="1" y="35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7" y="41"/>
                  <a:pt x="10" y="43"/>
                  <a:pt x="14" y="43"/>
                </a:cubicBezTo>
                <a:cubicBezTo>
                  <a:pt x="18" y="50"/>
                  <a:pt x="25" y="54"/>
                  <a:pt x="33" y="55"/>
                </a:cubicBezTo>
                <a:cubicBezTo>
                  <a:pt x="33" y="62"/>
                  <a:pt x="33" y="62"/>
                  <a:pt x="33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19" y="62"/>
                  <a:pt x="18" y="63"/>
                  <a:pt x="18" y="65"/>
                </a:cubicBezTo>
                <a:cubicBezTo>
                  <a:pt x="18" y="66"/>
                  <a:pt x="19" y="68"/>
                  <a:pt x="2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3" y="68"/>
                  <a:pt x="54" y="66"/>
                  <a:pt x="54" y="65"/>
                </a:cubicBezTo>
                <a:cubicBezTo>
                  <a:pt x="54" y="63"/>
                  <a:pt x="53" y="62"/>
                  <a:pt x="51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55"/>
                  <a:pt x="39" y="55"/>
                  <a:pt x="39" y="55"/>
                </a:cubicBezTo>
                <a:cubicBezTo>
                  <a:pt x="47" y="54"/>
                  <a:pt x="54" y="50"/>
                  <a:pt x="58" y="43"/>
                </a:cubicBezTo>
                <a:cubicBezTo>
                  <a:pt x="62" y="43"/>
                  <a:pt x="65" y="41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71" y="35"/>
                  <a:pt x="72" y="31"/>
                  <a:pt x="72" y="27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0"/>
                  <a:pt x="71" y="9"/>
                  <a:pt x="70" y="9"/>
                </a:cubicBezTo>
                <a:close/>
                <a:moveTo>
                  <a:pt x="8" y="34"/>
                </a:moveTo>
                <a:cubicBezTo>
                  <a:pt x="8" y="34"/>
                  <a:pt x="8" y="34"/>
                  <a:pt x="8" y="34"/>
                </a:cubicBezTo>
                <a:cubicBezTo>
                  <a:pt x="6" y="32"/>
                  <a:pt x="5" y="30"/>
                  <a:pt x="5" y="27"/>
                </a:cubicBezTo>
                <a:cubicBezTo>
                  <a:pt x="5" y="14"/>
                  <a:pt x="5" y="14"/>
                  <a:pt x="5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2"/>
                  <a:pt x="10" y="34"/>
                  <a:pt x="11" y="36"/>
                </a:cubicBezTo>
                <a:cubicBezTo>
                  <a:pt x="10" y="36"/>
                  <a:pt x="9" y="35"/>
                  <a:pt x="8" y="34"/>
                </a:cubicBez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33"/>
                  <a:pt x="56" y="36"/>
                  <a:pt x="54" y="38"/>
                </a:cubicBezTo>
                <a:cubicBezTo>
                  <a:pt x="54" y="39"/>
                  <a:pt x="54" y="39"/>
                  <a:pt x="54" y="39"/>
                </a:cubicBezTo>
                <a:cubicBezTo>
                  <a:pt x="51" y="45"/>
                  <a:pt x="44" y="49"/>
                  <a:pt x="36" y="49"/>
                </a:cubicBezTo>
                <a:cubicBezTo>
                  <a:pt x="28" y="49"/>
                  <a:pt x="21" y="45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6" y="36"/>
                  <a:pt x="16" y="32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5"/>
                  <a:pt x="16" y="5"/>
                  <a:pt x="1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67" y="27"/>
                </a:moveTo>
                <a:cubicBezTo>
                  <a:pt x="67" y="27"/>
                  <a:pt x="67" y="27"/>
                  <a:pt x="67" y="27"/>
                </a:cubicBezTo>
                <a:cubicBezTo>
                  <a:pt x="67" y="30"/>
                  <a:pt x="66" y="32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3" y="35"/>
                  <a:pt x="62" y="36"/>
                  <a:pt x="61" y="36"/>
                </a:cubicBezTo>
                <a:cubicBezTo>
                  <a:pt x="62" y="34"/>
                  <a:pt x="62" y="32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14"/>
                  <a:pt x="62" y="14"/>
                  <a:pt x="62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27"/>
                  <a:pt x="67" y="27"/>
                  <a:pt x="67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Oval 39"/>
          <p:cNvSpPr>
            <a:spLocks noChangeArrowheads="1"/>
          </p:cNvSpPr>
          <p:nvPr/>
        </p:nvSpPr>
        <p:spPr bwMode="auto">
          <a:xfrm>
            <a:off x="6582024" y="1324295"/>
            <a:ext cx="509587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45"/>
          <p:cNvSpPr>
            <a:spLocks noEditPoints="1"/>
          </p:cNvSpPr>
          <p:nvPr/>
        </p:nvSpPr>
        <p:spPr bwMode="auto">
          <a:xfrm>
            <a:off x="6694736" y="1433833"/>
            <a:ext cx="273050" cy="287338"/>
          </a:xfrm>
          <a:custGeom>
            <a:avLst/>
            <a:gdLst>
              <a:gd name="T0" fmla="*/ 64 w 73"/>
              <a:gd name="T1" fmla="*/ 37 h 77"/>
              <a:gd name="T2" fmla="*/ 50 w 73"/>
              <a:gd name="T3" fmla="*/ 16 h 77"/>
              <a:gd name="T4" fmla="*/ 25 w 73"/>
              <a:gd name="T5" fmla="*/ 14 h 77"/>
              <a:gd name="T6" fmla="*/ 22 w 73"/>
              <a:gd name="T7" fmla="*/ 16 h 77"/>
              <a:gd name="T8" fmla="*/ 11 w 73"/>
              <a:gd name="T9" fmla="*/ 39 h 77"/>
              <a:gd name="T10" fmla="*/ 22 w 73"/>
              <a:gd name="T11" fmla="*/ 62 h 77"/>
              <a:gd name="T12" fmla="*/ 25 w 73"/>
              <a:gd name="T13" fmla="*/ 63 h 77"/>
              <a:gd name="T14" fmla="*/ 50 w 73"/>
              <a:gd name="T15" fmla="*/ 61 h 77"/>
              <a:gd name="T16" fmla="*/ 64 w 73"/>
              <a:gd name="T17" fmla="*/ 40 h 77"/>
              <a:gd name="T18" fmla="*/ 52 w 73"/>
              <a:gd name="T19" fmla="*/ 19 h 77"/>
              <a:gd name="T20" fmla="*/ 62 w 73"/>
              <a:gd name="T21" fmla="*/ 35 h 77"/>
              <a:gd name="T22" fmla="*/ 53 w 73"/>
              <a:gd name="T23" fmla="*/ 29 h 77"/>
              <a:gd name="T24" fmla="*/ 52 w 73"/>
              <a:gd name="T25" fmla="*/ 19 h 77"/>
              <a:gd name="T26" fmla="*/ 59 w 73"/>
              <a:gd name="T27" fmla="*/ 39 h 77"/>
              <a:gd name="T28" fmla="*/ 54 w 73"/>
              <a:gd name="T29" fmla="*/ 34 h 77"/>
              <a:gd name="T30" fmla="*/ 50 w 73"/>
              <a:gd name="T31" fmla="*/ 26 h 77"/>
              <a:gd name="T32" fmla="*/ 41 w 73"/>
              <a:gd name="T33" fmla="*/ 21 h 77"/>
              <a:gd name="T34" fmla="*/ 50 w 73"/>
              <a:gd name="T35" fmla="*/ 26 h 77"/>
              <a:gd name="T36" fmla="*/ 28 w 73"/>
              <a:gd name="T37" fmla="*/ 15 h 77"/>
              <a:gd name="T38" fmla="*/ 47 w 73"/>
              <a:gd name="T39" fmla="*/ 16 h 77"/>
              <a:gd name="T40" fmla="*/ 27 w 73"/>
              <a:gd name="T41" fmla="*/ 16 h 77"/>
              <a:gd name="T42" fmla="*/ 26 w 73"/>
              <a:gd name="T43" fmla="*/ 20 h 77"/>
              <a:gd name="T44" fmla="*/ 33 w 73"/>
              <a:gd name="T45" fmla="*/ 21 h 77"/>
              <a:gd name="T46" fmla="*/ 26 w 73"/>
              <a:gd name="T47" fmla="*/ 20 h 77"/>
              <a:gd name="T48" fmla="*/ 22 w 73"/>
              <a:gd name="T49" fmla="*/ 58 h 77"/>
              <a:gd name="T50" fmla="*/ 13 w 73"/>
              <a:gd name="T51" fmla="*/ 41 h 77"/>
              <a:gd name="T52" fmla="*/ 23 w 73"/>
              <a:gd name="T53" fmla="*/ 58 h 77"/>
              <a:gd name="T54" fmla="*/ 15 w 73"/>
              <a:gd name="T55" fmla="*/ 39 h 77"/>
              <a:gd name="T56" fmla="*/ 20 w 73"/>
              <a:gd name="T57" fmla="*/ 34 h 77"/>
              <a:gd name="T58" fmla="*/ 15 w 73"/>
              <a:gd name="T59" fmla="*/ 39 h 77"/>
              <a:gd name="T60" fmla="*/ 20 w 73"/>
              <a:gd name="T61" fmla="*/ 29 h 77"/>
              <a:gd name="T62" fmla="*/ 12 w 73"/>
              <a:gd name="T63" fmla="*/ 35 h 77"/>
              <a:gd name="T64" fmla="*/ 23 w 73"/>
              <a:gd name="T65" fmla="*/ 19 h 77"/>
              <a:gd name="T66" fmla="*/ 24 w 73"/>
              <a:gd name="T67" fmla="*/ 51 h 77"/>
              <a:gd name="T68" fmla="*/ 33 w 73"/>
              <a:gd name="T69" fmla="*/ 56 h 77"/>
              <a:gd name="T70" fmla="*/ 24 w 73"/>
              <a:gd name="T71" fmla="*/ 51 h 77"/>
              <a:gd name="T72" fmla="*/ 46 w 73"/>
              <a:gd name="T73" fmla="*/ 62 h 77"/>
              <a:gd name="T74" fmla="*/ 27 w 73"/>
              <a:gd name="T75" fmla="*/ 61 h 77"/>
              <a:gd name="T76" fmla="*/ 47 w 73"/>
              <a:gd name="T77" fmla="*/ 61 h 77"/>
              <a:gd name="T78" fmla="*/ 48 w 73"/>
              <a:gd name="T79" fmla="*/ 58 h 77"/>
              <a:gd name="T80" fmla="*/ 41 w 73"/>
              <a:gd name="T81" fmla="*/ 56 h 77"/>
              <a:gd name="T82" fmla="*/ 48 w 73"/>
              <a:gd name="T83" fmla="*/ 58 h 77"/>
              <a:gd name="T84" fmla="*/ 50 w 73"/>
              <a:gd name="T85" fmla="*/ 46 h 77"/>
              <a:gd name="T86" fmla="*/ 24 w 73"/>
              <a:gd name="T87" fmla="*/ 46 h 77"/>
              <a:gd name="T88" fmla="*/ 37 w 73"/>
              <a:gd name="T89" fmla="*/ 23 h 77"/>
              <a:gd name="T90" fmla="*/ 50 w 73"/>
              <a:gd name="T91" fmla="*/ 46 h 77"/>
              <a:gd name="T92" fmla="*/ 52 w 73"/>
              <a:gd name="T93" fmla="*/ 58 h 77"/>
              <a:gd name="T94" fmla="*/ 53 w 73"/>
              <a:gd name="T95" fmla="*/ 48 h 77"/>
              <a:gd name="T96" fmla="*/ 62 w 73"/>
              <a:gd name="T97" fmla="*/ 42 h 77"/>
              <a:gd name="T98" fmla="*/ 37 w 73"/>
              <a:gd name="T99" fmla="*/ 28 h 77"/>
              <a:gd name="T100" fmla="*/ 27 w 73"/>
              <a:gd name="T101" fmla="*/ 39 h 77"/>
              <a:gd name="T102" fmla="*/ 47 w 73"/>
              <a:gd name="T103" fmla="*/ 39 h 77"/>
              <a:gd name="T104" fmla="*/ 37 w 73"/>
              <a:gd name="T105" fmla="*/ 43 h 77"/>
              <a:gd name="T106" fmla="*/ 32 w 73"/>
              <a:gd name="T107" fmla="*/ 39 h 77"/>
              <a:gd name="T108" fmla="*/ 42 w 73"/>
              <a:gd name="T109" fmla="*/ 3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3" h="77">
                <a:moveTo>
                  <a:pt x="63" y="39"/>
                </a:moveTo>
                <a:cubicBezTo>
                  <a:pt x="64" y="38"/>
                  <a:pt x="64" y="38"/>
                  <a:pt x="64" y="37"/>
                </a:cubicBezTo>
                <a:cubicBezTo>
                  <a:pt x="73" y="24"/>
                  <a:pt x="68" y="14"/>
                  <a:pt x="52" y="16"/>
                </a:cubicBezTo>
                <a:cubicBezTo>
                  <a:pt x="51" y="16"/>
                  <a:pt x="51" y="16"/>
                  <a:pt x="50" y="16"/>
                </a:cubicBezTo>
                <a:cubicBezTo>
                  <a:pt x="50" y="15"/>
                  <a:pt x="50" y="15"/>
                  <a:pt x="49" y="14"/>
                </a:cubicBezTo>
                <a:cubicBezTo>
                  <a:pt x="43" y="0"/>
                  <a:pt x="31" y="0"/>
                  <a:pt x="25" y="14"/>
                </a:cubicBezTo>
                <a:cubicBezTo>
                  <a:pt x="24" y="15"/>
                  <a:pt x="24" y="15"/>
                  <a:pt x="24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6" y="14"/>
                  <a:pt x="0" y="24"/>
                  <a:pt x="9" y="37"/>
                </a:cubicBezTo>
                <a:cubicBezTo>
                  <a:pt x="10" y="38"/>
                  <a:pt x="10" y="38"/>
                  <a:pt x="11" y="39"/>
                </a:cubicBezTo>
                <a:cubicBezTo>
                  <a:pt x="10" y="39"/>
                  <a:pt x="10" y="40"/>
                  <a:pt x="9" y="40"/>
                </a:cubicBezTo>
                <a:cubicBezTo>
                  <a:pt x="1" y="53"/>
                  <a:pt x="7" y="63"/>
                  <a:pt x="22" y="62"/>
                </a:cubicBezTo>
                <a:cubicBezTo>
                  <a:pt x="22" y="61"/>
                  <a:pt x="23" y="61"/>
                  <a:pt x="24" y="61"/>
                </a:cubicBezTo>
                <a:cubicBezTo>
                  <a:pt x="24" y="62"/>
                  <a:pt x="24" y="62"/>
                  <a:pt x="25" y="63"/>
                </a:cubicBezTo>
                <a:cubicBezTo>
                  <a:pt x="31" y="77"/>
                  <a:pt x="43" y="77"/>
                  <a:pt x="49" y="63"/>
                </a:cubicBezTo>
                <a:cubicBezTo>
                  <a:pt x="50" y="62"/>
                  <a:pt x="50" y="62"/>
                  <a:pt x="50" y="61"/>
                </a:cubicBezTo>
                <a:cubicBezTo>
                  <a:pt x="51" y="61"/>
                  <a:pt x="51" y="61"/>
                  <a:pt x="52" y="62"/>
                </a:cubicBezTo>
                <a:cubicBezTo>
                  <a:pt x="67" y="63"/>
                  <a:pt x="73" y="53"/>
                  <a:pt x="64" y="40"/>
                </a:cubicBezTo>
                <a:cubicBezTo>
                  <a:pt x="64" y="40"/>
                  <a:pt x="64" y="39"/>
                  <a:pt x="63" y="39"/>
                </a:cubicBezTo>
                <a:close/>
                <a:moveTo>
                  <a:pt x="52" y="19"/>
                </a:moveTo>
                <a:cubicBezTo>
                  <a:pt x="52" y="19"/>
                  <a:pt x="52" y="19"/>
                  <a:pt x="52" y="19"/>
                </a:cubicBezTo>
                <a:cubicBezTo>
                  <a:pt x="65" y="18"/>
                  <a:pt x="69" y="25"/>
                  <a:pt x="62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59" y="34"/>
                  <a:pt x="56" y="31"/>
                  <a:pt x="53" y="29"/>
                </a:cubicBezTo>
                <a:cubicBezTo>
                  <a:pt x="53" y="25"/>
                  <a:pt x="52" y="22"/>
                  <a:pt x="51" y="19"/>
                </a:cubicBezTo>
                <a:cubicBezTo>
                  <a:pt x="52" y="19"/>
                  <a:pt x="52" y="19"/>
                  <a:pt x="52" y="19"/>
                </a:cubicBezTo>
                <a:close/>
                <a:moveTo>
                  <a:pt x="59" y="39"/>
                </a:moveTo>
                <a:cubicBezTo>
                  <a:pt x="59" y="39"/>
                  <a:pt x="59" y="39"/>
                  <a:pt x="59" y="39"/>
                </a:cubicBezTo>
                <a:cubicBezTo>
                  <a:pt x="57" y="40"/>
                  <a:pt x="56" y="42"/>
                  <a:pt x="54" y="43"/>
                </a:cubicBezTo>
                <a:cubicBezTo>
                  <a:pt x="54" y="40"/>
                  <a:pt x="54" y="37"/>
                  <a:pt x="54" y="34"/>
                </a:cubicBezTo>
                <a:cubicBezTo>
                  <a:pt x="56" y="35"/>
                  <a:pt x="57" y="37"/>
                  <a:pt x="59" y="39"/>
                </a:cubicBezTo>
                <a:close/>
                <a:moveTo>
                  <a:pt x="50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47" y="25"/>
                  <a:pt x="44" y="23"/>
                  <a:pt x="41" y="21"/>
                </a:cubicBezTo>
                <a:cubicBezTo>
                  <a:pt x="43" y="21"/>
                  <a:pt x="46" y="20"/>
                  <a:pt x="48" y="20"/>
                </a:cubicBezTo>
                <a:cubicBezTo>
                  <a:pt x="49" y="22"/>
                  <a:pt x="49" y="24"/>
                  <a:pt x="50" y="26"/>
                </a:cubicBezTo>
                <a:close/>
                <a:moveTo>
                  <a:pt x="28" y="15"/>
                </a:moveTo>
                <a:cubicBezTo>
                  <a:pt x="28" y="15"/>
                  <a:pt x="28" y="15"/>
                  <a:pt x="28" y="15"/>
                </a:cubicBezTo>
                <a:cubicBezTo>
                  <a:pt x="33" y="4"/>
                  <a:pt x="41" y="4"/>
                  <a:pt x="46" y="15"/>
                </a:cubicBezTo>
                <a:cubicBezTo>
                  <a:pt x="46" y="16"/>
                  <a:pt x="47" y="16"/>
                  <a:pt x="47" y="16"/>
                </a:cubicBezTo>
                <a:cubicBezTo>
                  <a:pt x="44" y="17"/>
                  <a:pt x="40" y="18"/>
                  <a:pt x="37" y="20"/>
                </a:cubicBezTo>
                <a:cubicBezTo>
                  <a:pt x="34" y="18"/>
                  <a:pt x="30" y="17"/>
                  <a:pt x="27" y="16"/>
                </a:cubicBezTo>
                <a:cubicBezTo>
                  <a:pt x="28" y="15"/>
                  <a:pt x="28" y="15"/>
                  <a:pt x="28" y="15"/>
                </a:cubicBezTo>
                <a:close/>
                <a:moveTo>
                  <a:pt x="26" y="20"/>
                </a:moveTo>
                <a:cubicBezTo>
                  <a:pt x="26" y="20"/>
                  <a:pt x="26" y="20"/>
                  <a:pt x="26" y="20"/>
                </a:cubicBezTo>
                <a:cubicBezTo>
                  <a:pt x="28" y="20"/>
                  <a:pt x="30" y="21"/>
                  <a:pt x="33" y="21"/>
                </a:cubicBezTo>
                <a:cubicBezTo>
                  <a:pt x="30" y="23"/>
                  <a:pt x="27" y="25"/>
                  <a:pt x="24" y="26"/>
                </a:cubicBezTo>
                <a:cubicBezTo>
                  <a:pt x="25" y="24"/>
                  <a:pt x="25" y="22"/>
                  <a:pt x="26" y="20"/>
                </a:cubicBezTo>
                <a:close/>
                <a:moveTo>
                  <a:pt x="22" y="58"/>
                </a:moveTo>
                <a:cubicBezTo>
                  <a:pt x="22" y="58"/>
                  <a:pt x="22" y="58"/>
                  <a:pt x="22" y="58"/>
                </a:cubicBezTo>
                <a:cubicBezTo>
                  <a:pt x="9" y="59"/>
                  <a:pt x="5" y="52"/>
                  <a:pt x="12" y="42"/>
                </a:cubicBezTo>
                <a:cubicBezTo>
                  <a:pt x="12" y="42"/>
                  <a:pt x="13" y="41"/>
                  <a:pt x="13" y="41"/>
                </a:cubicBezTo>
                <a:cubicBezTo>
                  <a:pt x="15" y="43"/>
                  <a:pt x="18" y="46"/>
                  <a:pt x="20" y="48"/>
                </a:cubicBezTo>
                <a:cubicBezTo>
                  <a:pt x="21" y="52"/>
                  <a:pt x="22" y="55"/>
                  <a:pt x="23" y="58"/>
                </a:cubicBezTo>
                <a:cubicBezTo>
                  <a:pt x="22" y="58"/>
                  <a:pt x="22" y="58"/>
                  <a:pt x="22" y="58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6" y="37"/>
                  <a:pt x="18" y="35"/>
                  <a:pt x="20" y="34"/>
                </a:cubicBezTo>
                <a:cubicBezTo>
                  <a:pt x="20" y="37"/>
                  <a:pt x="20" y="40"/>
                  <a:pt x="20" y="43"/>
                </a:cubicBezTo>
                <a:cubicBezTo>
                  <a:pt x="18" y="42"/>
                  <a:pt x="16" y="40"/>
                  <a:pt x="15" y="39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18" y="31"/>
                  <a:pt x="15" y="34"/>
                  <a:pt x="13" y="36"/>
                </a:cubicBezTo>
                <a:cubicBezTo>
                  <a:pt x="12" y="35"/>
                  <a:pt x="12" y="35"/>
                  <a:pt x="12" y="35"/>
                </a:cubicBezTo>
                <a:cubicBezTo>
                  <a:pt x="5" y="25"/>
                  <a:pt x="9" y="18"/>
                  <a:pt x="22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22"/>
                  <a:pt x="21" y="25"/>
                  <a:pt x="20" y="29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7" y="53"/>
                  <a:pt x="30" y="54"/>
                  <a:pt x="33" y="56"/>
                </a:cubicBezTo>
                <a:cubicBezTo>
                  <a:pt x="30" y="56"/>
                  <a:pt x="28" y="57"/>
                  <a:pt x="26" y="58"/>
                </a:cubicBezTo>
                <a:cubicBezTo>
                  <a:pt x="25" y="55"/>
                  <a:pt x="25" y="53"/>
                  <a:pt x="24" y="51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1" y="73"/>
                  <a:pt x="33" y="73"/>
                  <a:pt x="28" y="62"/>
                </a:cubicBezTo>
                <a:cubicBezTo>
                  <a:pt x="27" y="61"/>
                  <a:pt x="27" y="61"/>
                  <a:pt x="27" y="61"/>
                </a:cubicBezTo>
                <a:cubicBezTo>
                  <a:pt x="30" y="60"/>
                  <a:pt x="34" y="59"/>
                  <a:pt x="37" y="58"/>
                </a:cubicBezTo>
                <a:cubicBezTo>
                  <a:pt x="40" y="59"/>
                  <a:pt x="44" y="60"/>
                  <a:pt x="47" y="61"/>
                </a:cubicBezTo>
                <a:cubicBezTo>
                  <a:pt x="47" y="61"/>
                  <a:pt x="46" y="61"/>
                  <a:pt x="46" y="62"/>
                </a:cubicBezTo>
                <a:close/>
                <a:moveTo>
                  <a:pt x="48" y="58"/>
                </a:moveTo>
                <a:cubicBezTo>
                  <a:pt x="48" y="58"/>
                  <a:pt x="48" y="58"/>
                  <a:pt x="48" y="58"/>
                </a:cubicBezTo>
                <a:cubicBezTo>
                  <a:pt x="46" y="57"/>
                  <a:pt x="43" y="56"/>
                  <a:pt x="41" y="56"/>
                </a:cubicBezTo>
                <a:cubicBezTo>
                  <a:pt x="44" y="54"/>
                  <a:pt x="47" y="53"/>
                  <a:pt x="50" y="51"/>
                </a:cubicBezTo>
                <a:cubicBezTo>
                  <a:pt x="49" y="53"/>
                  <a:pt x="49" y="55"/>
                  <a:pt x="48" y="58"/>
                </a:cubicBezTo>
                <a:close/>
                <a:moveTo>
                  <a:pt x="50" y="46"/>
                </a:moveTo>
                <a:cubicBezTo>
                  <a:pt x="50" y="46"/>
                  <a:pt x="50" y="46"/>
                  <a:pt x="50" y="46"/>
                </a:cubicBezTo>
                <a:cubicBezTo>
                  <a:pt x="46" y="49"/>
                  <a:pt x="42" y="52"/>
                  <a:pt x="37" y="54"/>
                </a:cubicBezTo>
                <a:cubicBezTo>
                  <a:pt x="32" y="52"/>
                  <a:pt x="28" y="49"/>
                  <a:pt x="24" y="46"/>
                </a:cubicBezTo>
                <a:cubicBezTo>
                  <a:pt x="23" y="41"/>
                  <a:pt x="23" y="36"/>
                  <a:pt x="24" y="31"/>
                </a:cubicBezTo>
                <a:cubicBezTo>
                  <a:pt x="28" y="28"/>
                  <a:pt x="32" y="25"/>
                  <a:pt x="37" y="23"/>
                </a:cubicBezTo>
                <a:cubicBezTo>
                  <a:pt x="42" y="25"/>
                  <a:pt x="46" y="28"/>
                  <a:pt x="50" y="31"/>
                </a:cubicBezTo>
                <a:cubicBezTo>
                  <a:pt x="51" y="36"/>
                  <a:pt x="51" y="41"/>
                  <a:pt x="50" y="46"/>
                </a:cubicBezTo>
                <a:close/>
                <a:moveTo>
                  <a:pt x="52" y="58"/>
                </a:moveTo>
                <a:cubicBezTo>
                  <a:pt x="52" y="58"/>
                  <a:pt x="52" y="58"/>
                  <a:pt x="52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2" y="55"/>
                  <a:pt x="53" y="52"/>
                  <a:pt x="53" y="48"/>
                </a:cubicBezTo>
                <a:cubicBezTo>
                  <a:pt x="56" y="46"/>
                  <a:pt x="59" y="43"/>
                  <a:pt x="61" y="41"/>
                </a:cubicBezTo>
                <a:cubicBezTo>
                  <a:pt x="62" y="42"/>
                  <a:pt x="62" y="42"/>
                  <a:pt x="62" y="42"/>
                </a:cubicBezTo>
                <a:cubicBezTo>
                  <a:pt x="69" y="52"/>
                  <a:pt x="65" y="59"/>
                  <a:pt x="52" y="58"/>
                </a:cubicBezTo>
                <a:close/>
                <a:moveTo>
                  <a:pt x="37" y="28"/>
                </a:moveTo>
                <a:cubicBezTo>
                  <a:pt x="37" y="28"/>
                  <a:pt x="37" y="28"/>
                  <a:pt x="37" y="28"/>
                </a:cubicBezTo>
                <a:cubicBezTo>
                  <a:pt x="31" y="28"/>
                  <a:pt x="27" y="33"/>
                  <a:pt x="27" y="39"/>
                </a:cubicBezTo>
                <a:cubicBezTo>
                  <a:pt x="27" y="44"/>
                  <a:pt x="31" y="49"/>
                  <a:pt x="37" y="49"/>
                </a:cubicBezTo>
                <a:cubicBezTo>
                  <a:pt x="43" y="49"/>
                  <a:pt x="47" y="44"/>
                  <a:pt x="47" y="39"/>
                </a:cubicBezTo>
                <a:cubicBezTo>
                  <a:pt x="47" y="33"/>
                  <a:pt x="43" y="28"/>
                  <a:pt x="37" y="28"/>
                </a:cubicBezTo>
                <a:close/>
                <a:moveTo>
                  <a:pt x="37" y="43"/>
                </a:moveTo>
                <a:cubicBezTo>
                  <a:pt x="37" y="43"/>
                  <a:pt x="37" y="43"/>
                  <a:pt x="37" y="43"/>
                </a:cubicBezTo>
                <a:cubicBezTo>
                  <a:pt x="34" y="43"/>
                  <a:pt x="32" y="41"/>
                  <a:pt x="32" y="39"/>
                </a:cubicBezTo>
                <a:cubicBezTo>
                  <a:pt x="32" y="36"/>
                  <a:pt x="34" y="34"/>
                  <a:pt x="37" y="34"/>
                </a:cubicBezTo>
                <a:cubicBezTo>
                  <a:pt x="40" y="34"/>
                  <a:pt x="42" y="36"/>
                  <a:pt x="42" y="39"/>
                </a:cubicBezTo>
                <a:cubicBezTo>
                  <a:pt x="42" y="41"/>
                  <a:pt x="40" y="43"/>
                  <a:pt x="37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Oval 43"/>
          <p:cNvSpPr>
            <a:spLocks noChangeArrowheads="1"/>
          </p:cNvSpPr>
          <p:nvPr/>
        </p:nvSpPr>
        <p:spPr bwMode="auto">
          <a:xfrm>
            <a:off x="7831386" y="2667320"/>
            <a:ext cx="509588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Freeform 46"/>
          <p:cNvSpPr>
            <a:spLocks noEditPoints="1"/>
          </p:cNvSpPr>
          <p:nvPr/>
        </p:nvSpPr>
        <p:spPr bwMode="auto">
          <a:xfrm>
            <a:off x="7961561" y="2791145"/>
            <a:ext cx="252413" cy="254000"/>
          </a:xfrm>
          <a:custGeom>
            <a:avLst/>
            <a:gdLst>
              <a:gd name="T0" fmla="*/ 64 w 67"/>
              <a:gd name="T1" fmla="*/ 15 h 68"/>
              <a:gd name="T2" fmla="*/ 45 w 67"/>
              <a:gd name="T3" fmla="*/ 0 h 68"/>
              <a:gd name="T4" fmla="*/ 0 w 67"/>
              <a:gd name="T5" fmla="*/ 40 h 68"/>
              <a:gd name="T6" fmla="*/ 0 w 67"/>
              <a:gd name="T7" fmla="*/ 40 h 68"/>
              <a:gd name="T8" fmla="*/ 0 w 67"/>
              <a:gd name="T9" fmla="*/ 41 h 68"/>
              <a:gd name="T10" fmla="*/ 0 w 67"/>
              <a:gd name="T11" fmla="*/ 41 h 68"/>
              <a:gd name="T12" fmla="*/ 0 w 67"/>
              <a:gd name="T13" fmla="*/ 41 h 68"/>
              <a:gd name="T14" fmla="*/ 0 w 67"/>
              <a:gd name="T15" fmla="*/ 41 h 68"/>
              <a:gd name="T16" fmla="*/ 0 w 67"/>
              <a:gd name="T17" fmla="*/ 41 h 68"/>
              <a:gd name="T18" fmla="*/ 0 w 67"/>
              <a:gd name="T19" fmla="*/ 41 h 68"/>
              <a:gd name="T20" fmla="*/ 0 w 67"/>
              <a:gd name="T21" fmla="*/ 41 h 68"/>
              <a:gd name="T22" fmla="*/ 0 w 67"/>
              <a:gd name="T23" fmla="*/ 41 h 68"/>
              <a:gd name="T24" fmla="*/ 0 w 67"/>
              <a:gd name="T25" fmla="*/ 41 h 68"/>
              <a:gd name="T26" fmla="*/ 0 w 67"/>
              <a:gd name="T27" fmla="*/ 41 h 68"/>
              <a:gd name="T28" fmla="*/ 0 w 67"/>
              <a:gd name="T29" fmla="*/ 41 h 68"/>
              <a:gd name="T30" fmla="*/ 0 w 67"/>
              <a:gd name="T31" fmla="*/ 41 h 68"/>
              <a:gd name="T32" fmla="*/ 0 w 67"/>
              <a:gd name="T33" fmla="*/ 42 h 68"/>
              <a:gd name="T34" fmla="*/ 0 w 67"/>
              <a:gd name="T35" fmla="*/ 42 h 68"/>
              <a:gd name="T36" fmla="*/ 0 w 67"/>
              <a:gd name="T37" fmla="*/ 42 h 68"/>
              <a:gd name="T38" fmla="*/ 0 w 67"/>
              <a:gd name="T39" fmla="*/ 42 h 68"/>
              <a:gd name="T40" fmla="*/ 0 w 67"/>
              <a:gd name="T41" fmla="*/ 42 h 68"/>
              <a:gd name="T42" fmla="*/ 0 w 67"/>
              <a:gd name="T43" fmla="*/ 42 h 68"/>
              <a:gd name="T44" fmla="*/ 0 w 67"/>
              <a:gd name="T45" fmla="*/ 42 h 68"/>
              <a:gd name="T46" fmla="*/ 0 w 67"/>
              <a:gd name="T47" fmla="*/ 42 h 68"/>
              <a:gd name="T48" fmla="*/ 0 w 67"/>
              <a:gd name="T49" fmla="*/ 65 h 68"/>
              <a:gd name="T50" fmla="*/ 25 w 67"/>
              <a:gd name="T51" fmla="*/ 68 h 68"/>
              <a:gd name="T52" fmla="*/ 25 w 67"/>
              <a:gd name="T53" fmla="*/ 68 h 68"/>
              <a:gd name="T54" fmla="*/ 25 w 67"/>
              <a:gd name="T55" fmla="*/ 68 h 68"/>
              <a:gd name="T56" fmla="*/ 26 w 67"/>
              <a:gd name="T57" fmla="*/ 68 h 68"/>
              <a:gd name="T58" fmla="*/ 26 w 67"/>
              <a:gd name="T59" fmla="*/ 68 h 68"/>
              <a:gd name="T60" fmla="*/ 26 w 67"/>
              <a:gd name="T61" fmla="*/ 67 h 68"/>
              <a:gd name="T62" fmla="*/ 26 w 67"/>
              <a:gd name="T63" fmla="*/ 67 h 68"/>
              <a:gd name="T64" fmla="*/ 26 w 67"/>
              <a:gd name="T65" fmla="*/ 67 h 68"/>
              <a:gd name="T66" fmla="*/ 26 w 67"/>
              <a:gd name="T67" fmla="*/ 67 h 68"/>
              <a:gd name="T68" fmla="*/ 27 w 67"/>
              <a:gd name="T69" fmla="*/ 67 h 68"/>
              <a:gd name="T70" fmla="*/ 27 w 67"/>
              <a:gd name="T71" fmla="*/ 67 h 68"/>
              <a:gd name="T72" fmla="*/ 64 w 67"/>
              <a:gd name="T73" fmla="*/ 30 h 68"/>
              <a:gd name="T74" fmla="*/ 67 w 67"/>
              <a:gd name="T75" fmla="*/ 22 h 68"/>
              <a:gd name="T76" fmla="*/ 33 w 67"/>
              <a:gd name="T77" fmla="*/ 16 h 68"/>
              <a:gd name="T78" fmla="*/ 10 w 67"/>
              <a:gd name="T79" fmla="*/ 46 h 68"/>
              <a:gd name="T80" fmla="*/ 33 w 67"/>
              <a:gd name="T81" fmla="*/ 16 h 68"/>
              <a:gd name="T82" fmla="*/ 5 w 67"/>
              <a:gd name="T83" fmla="*/ 62 h 68"/>
              <a:gd name="T84" fmla="*/ 18 w 67"/>
              <a:gd name="T85" fmla="*/ 62 h 68"/>
              <a:gd name="T86" fmla="*/ 12 w 67"/>
              <a:gd name="T87" fmla="*/ 48 h 68"/>
              <a:gd name="T88" fmla="*/ 39 w 67"/>
              <a:gd name="T89" fmla="*/ 22 h 68"/>
              <a:gd name="T90" fmla="*/ 19 w 67"/>
              <a:gd name="T91" fmla="*/ 55 h 68"/>
              <a:gd name="T92" fmla="*/ 25 w 67"/>
              <a:gd name="T93" fmla="*/ 61 h 68"/>
              <a:gd name="T94" fmla="*/ 22 w 67"/>
              <a:gd name="T95" fmla="*/ 58 h 68"/>
              <a:gd name="T96" fmla="*/ 51 w 67"/>
              <a:gd name="T97" fmla="*/ 34 h 68"/>
              <a:gd name="T98" fmla="*/ 61 w 67"/>
              <a:gd name="T99" fmla="*/ 22 h 68"/>
              <a:gd name="T100" fmla="*/ 61 w 67"/>
              <a:gd name="T101" fmla="*/ 22 h 68"/>
              <a:gd name="T102" fmla="*/ 57 w 67"/>
              <a:gd name="T103" fmla="*/ 28 h 68"/>
              <a:gd name="T104" fmla="*/ 55 w 67"/>
              <a:gd name="T105" fmla="*/ 30 h 68"/>
              <a:gd name="T106" fmla="*/ 39 w 67"/>
              <a:gd name="T107" fmla="*/ 10 h 68"/>
              <a:gd name="T108" fmla="*/ 45 w 67"/>
              <a:gd name="T109" fmla="*/ 6 h 68"/>
              <a:gd name="T110" fmla="*/ 60 w 67"/>
              <a:gd name="T111" fmla="*/ 1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68">
                <a:moveTo>
                  <a:pt x="67" y="22"/>
                </a:moveTo>
                <a:cubicBezTo>
                  <a:pt x="67" y="20"/>
                  <a:pt x="66" y="17"/>
                  <a:pt x="64" y="15"/>
                </a:cubicBezTo>
                <a:cubicBezTo>
                  <a:pt x="52" y="3"/>
                  <a:pt x="52" y="3"/>
                  <a:pt x="52" y="3"/>
                </a:cubicBezTo>
                <a:cubicBezTo>
                  <a:pt x="50" y="1"/>
                  <a:pt x="48" y="0"/>
                  <a:pt x="45" y="0"/>
                </a:cubicBezTo>
                <a:cubicBezTo>
                  <a:pt x="42" y="0"/>
                  <a:pt x="40" y="1"/>
                  <a:pt x="38" y="3"/>
                </a:cubicBezTo>
                <a:cubicBezTo>
                  <a:pt x="25" y="16"/>
                  <a:pt x="13" y="28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1" y="68"/>
                  <a:pt x="2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39" y="54"/>
                  <a:pt x="52" y="42"/>
                  <a:pt x="64" y="30"/>
                </a:cubicBezTo>
                <a:cubicBezTo>
                  <a:pt x="66" y="28"/>
                  <a:pt x="67" y="25"/>
                  <a:pt x="67" y="22"/>
                </a:cubicBezTo>
                <a:cubicBezTo>
                  <a:pt x="67" y="22"/>
                  <a:pt x="67" y="22"/>
                  <a:pt x="67" y="22"/>
                </a:cubicBezTo>
                <a:close/>
                <a:moveTo>
                  <a:pt x="33" y="16"/>
                </a:moveTo>
                <a:cubicBezTo>
                  <a:pt x="33" y="16"/>
                  <a:pt x="33" y="16"/>
                  <a:pt x="33" y="16"/>
                </a:cubicBezTo>
                <a:cubicBezTo>
                  <a:pt x="36" y="19"/>
                  <a:pt x="36" y="19"/>
                  <a:pt x="36" y="19"/>
                </a:cubicBezTo>
                <a:cubicBezTo>
                  <a:pt x="10" y="46"/>
                  <a:pt x="10" y="46"/>
                  <a:pt x="10" y="46"/>
                </a:cubicBezTo>
                <a:cubicBezTo>
                  <a:pt x="6" y="42"/>
                  <a:pt x="6" y="42"/>
                  <a:pt x="6" y="42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5" y="62"/>
                </a:moveTo>
                <a:cubicBezTo>
                  <a:pt x="5" y="62"/>
                  <a:pt x="5" y="62"/>
                  <a:pt x="5" y="62"/>
                </a:cubicBezTo>
                <a:cubicBezTo>
                  <a:pt x="5" y="49"/>
                  <a:pt x="5" y="49"/>
                  <a:pt x="5" y="49"/>
                </a:cubicBezTo>
                <a:cubicBezTo>
                  <a:pt x="18" y="62"/>
                  <a:pt x="18" y="62"/>
                  <a:pt x="18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2" y="48"/>
                </a:moveTo>
                <a:cubicBezTo>
                  <a:pt x="12" y="48"/>
                  <a:pt x="12" y="48"/>
                  <a:pt x="12" y="48"/>
                </a:cubicBezTo>
                <a:cubicBezTo>
                  <a:pt x="39" y="22"/>
                  <a:pt x="39" y="22"/>
                  <a:pt x="39" y="22"/>
                </a:cubicBezTo>
                <a:cubicBezTo>
                  <a:pt x="46" y="29"/>
                  <a:pt x="46" y="29"/>
                  <a:pt x="46" y="29"/>
                </a:cubicBezTo>
                <a:cubicBezTo>
                  <a:pt x="19" y="55"/>
                  <a:pt x="19" y="55"/>
                  <a:pt x="19" y="55"/>
                </a:cubicBezTo>
                <a:cubicBezTo>
                  <a:pt x="12" y="48"/>
                  <a:pt x="12" y="48"/>
                  <a:pt x="12" y="48"/>
                </a:cubicBezTo>
                <a:close/>
                <a:moveTo>
                  <a:pt x="25" y="61"/>
                </a:moveTo>
                <a:cubicBezTo>
                  <a:pt x="25" y="61"/>
                  <a:pt x="25" y="61"/>
                  <a:pt x="25" y="61"/>
                </a:cubicBezTo>
                <a:cubicBezTo>
                  <a:pt x="22" y="58"/>
                  <a:pt x="22" y="58"/>
                  <a:pt x="22" y="58"/>
                </a:cubicBezTo>
                <a:cubicBezTo>
                  <a:pt x="48" y="31"/>
                  <a:pt x="48" y="31"/>
                  <a:pt x="48" y="31"/>
                </a:cubicBezTo>
                <a:cubicBezTo>
                  <a:pt x="51" y="34"/>
                  <a:pt x="51" y="34"/>
                  <a:pt x="51" y="34"/>
                </a:cubicBezTo>
                <a:cubicBezTo>
                  <a:pt x="25" y="61"/>
                  <a:pt x="25" y="61"/>
                  <a:pt x="25" y="61"/>
                </a:cubicBezTo>
                <a:close/>
                <a:moveTo>
                  <a:pt x="61" y="22"/>
                </a:move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4"/>
                  <a:pt x="61" y="25"/>
                  <a:pt x="60" y="26"/>
                </a:cubicBezTo>
                <a:cubicBezTo>
                  <a:pt x="57" y="28"/>
                  <a:pt x="57" y="28"/>
                  <a:pt x="57" y="28"/>
                </a:cubicBezTo>
                <a:cubicBezTo>
                  <a:pt x="56" y="30"/>
                  <a:pt x="56" y="30"/>
                  <a:pt x="56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37" y="12"/>
                  <a:pt x="37" y="12"/>
                  <a:pt x="37" y="12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7"/>
                  <a:pt x="41" y="7"/>
                  <a:pt x="41" y="7"/>
                </a:cubicBezTo>
                <a:cubicBezTo>
                  <a:pt x="42" y="6"/>
                  <a:pt x="44" y="6"/>
                  <a:pt x="45" y="6"/>
                </a:cubicBezTo>
                <a:cubicBezTo>
                  <a:pt x="46" y="6"/>
                  <a:pt x="47" y="6"/>
                  <a:pt x="48" y="7"/>
                </a:cubicBezTo>
                <a:cubicBezTo>
                  <a:pt x="60" y="19"/>
                  <a:pt x="60" y="19"/>
                  <a:pt x="60" y="19"/>
                </a:cubicBezTo>
                <a:cubicBezTo>
                  <a:pt x="61" y="20"/>
                  <a:pt x="61" y="21"/>
                  <a:pt x="61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D1015"/>
              </a:solidFill>
            </a:endParaRPr>
          </a:p>
        </p:txBody>
      </p:sp>
      <p:sp>
        <p:nvSpPr>
          <p:cNvPr id="90" name="Oval 41"/>
          <p:cNvSpPr>
            <a:spLocks noChangeArrowheads="1"/>
          </p:cNvSpPr>
          <p:nvPr/>
        </p:nvSpPr>
        <p:spPr bwMode="auto">
          <a:xfrm>
            <a:off x="2873624" y="2667320"/>
            <a:ext cx="509587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Freeform 47"/>
          <p:cNvSpPr>
            <a:spLocks noEditPoints="1"/>
          </p:cNvSpPr>
          <p:nvPr/>
        </p:nvSpPr>
        <p:spPr bwMode="auto">
          <a:xfrm>
            <a:off x="3016499" y="2786383"/>
            <a:ext cx="242887" cy="266700"/>
          </a:xfrm>
          <a:custGeom>
            <a:avLst/>
            <a:gdLst>
              <a:gd name="T0" fmla="*/ 33 w 65"/>
              <a:gd name="T1" fmla="*/ 37 h 71"/>
              <a:gd name="T2" fmla="*/ 18 w 65"/>
              <a:gd name="T3" fmla="*/ 25 h 71"/>
              <a:gd name="T4" fmla="*/ 31 w 65"/>
              <a:gd name="T5" fmla="*/ 41 h 71"/>
              <a:gd name="T6" fmla="*/ 44 w 65"/>
              <a:gd name="T7" fmla="*/ 30 h 71"/>
              <a:gd name="T8" fmla="*/ 42 w 65"/>
              <a:gd name="T9" fmla="*/ 28 h 71"/>
              <a:gd name="T10" fmla="*/ 62 w 65"/>
              <a:gd name="T11" fmla="*/ 28 h 71"/>
              <a:gd name="T12" fmla="*/ 65 w 65"/>
              <a:gd name="T13" fmla="*/ 20 h 71"/>
              <a:gd name="T14" fmla="*/ 62 w 65"/>
              <a:gd name="T15" fmla="*/ 12 h 71"/>
              <a:gd name="T16" fmla="*/ 54 w 65"/>
              <a:gd name="T17" fmla="*/ 9 h 71"/>
              <a:gd name="T18" fmla="*/ 38 w 65"/>
              <a:gd name="T19" fmla="*/ 9 h 71"/>
              <a:gd name="T20" fmla="*/ 37 w 65"/>
              <a:gd name="T21" fmla="*/ 2 h 71"/>
              <a:gd name="T22" fmla="*/ 28 w 65"/>
              <a:gd name="T23" fmla="*/ 2 h 71"/>
              <a:gd name="T24" fmla="*/ 27 w 65"/>
              <a:gd name="T25" fmla="*/ 6 h 71"/>
              <a:gd name="T26" fmla="*/ 18 w 65"/>
              <a:gd name="T27" fmla="*/ 12 h 71"/>
              <a:gd name="T28" fmla="*/ 3 w 65"/>
              <a:gd name="T29" fmla="*/ 12 h 71"/>
              <a:gd name="T30" fmla="*/ 3 w 65"/>
              <a:gd name="T31" fmla="*/ 12 h 71"/>
              <a:gd name="T32" fmla="*/ 0 w 65"/>
              <a:gd name="T33" fmla="*/ 20 h 71"/>
              <a:gd name="T34" fmla="*/ 3 w 65"/>
              <a:gd name="T35" fmla="*/ 27 h 71"/>
              <a:gd name="T36" fmla="*/ 4 w 65"/>
              <a:gd name="T37" fmla="*/ 28 h 71"/>
              <a:gd name="T38" fmla="*/ 9 w 65"/>
              <a:gd name="T39" fmla="*/ 60 h 71"/>
              <a:gd name="T40" fmla="*/ 3 w 65"/>
              <a:gd name="T41" fmla="*/ 69 h 71"/>
              <a:gd name="T42" fmla="*/ 13 w 65"/>
              <a:gd name="T43" fmla="*/ 64 h 71"/>
              <a:gd name="T44" fmla="*/ 53 w 65"/>
              <a:gd name="T45" fmla="*/ 64 h 71"/>
              <a:gd name="T46" fmla="*/ 62 w 65"/>
              <a:gd name="T47" fmla="*/ 69 h 71"/>
              <a:gd name="T48" fmla="*/ 56 w 65"/>
              <a:gd name="T49" fmla="*/ 60 h 71"/>
              <a:gd name="T50" fmla="*/ 61 w 65"/>
              <a:gd name="T51" fmla="*/ 28 h 71"/>
              <a:gd name="T52" fmla="*/ 62 w 65"/>
              <a:gd name="T53" fmla="*/ 28 h 71"/>
              <a:gd name="T54" fmla="*/ 31 w 65"/>
              <a:gd name="T55" fmla="*/ 4 h 71"/>
              <a:gd name="T56" fmla="*/ 34 w 65"/>
              <a:gd name="T57" fmla="*/ 4 h 71"/>
              <a:gd name="T58" fmla="*/ 34 w 65"/>
              <a:gd name="T59" fmla="*/ 4 h 71"/>
              <a:gd name="T60" fmla="*/ 34 w 65"/>
              <a:gd name="T61" fmla="*/ 8 h 71"/>
              <a:gd name="T62" fmla="*/ 33 w 65"/>
              <a:gd name="T63" fmla="*/ 8 h 71"/>
              <a:gd name="T64" fmla="*/ 31 w 65"/>
              <a:gd name="T65" fmla="*/ 8 h 71"/>
              <a:gd name="T66" fmla="*/ 31 w 65"/>
              <a:gd name="T67" fmla="*/ 4 h 71"/>
              <a:gd name="T68" fmla="*/ 3 w 65"/>
              <a:gd name="T69" fmla="*/ 20 h 71"/>
              <a:gd name="T70" fmla="*/ 11 w 65"/>
              <a:gd name="T71" fmla="*/ 12 h 71"/>
              <a:gd name="T72" fmla="*/ 11 w 65"/>
              <a:gd name="T73" fmla="*/ 18 h 71"/>
              <a:gd name="T74" fmla="*/ 5 w 65"/>
              <a:gd name="T75" fmla="*/ 25 h 71"/>
              <a:gd name="T76" fmla="*/ 56 w 65"/>
              <a:gd name="T77" fmla="*/ 41 h 71"/>
              <a:gd name="T78" fmla="*/ 58 w 65"/>
              <a:gd name="T79" fmla="*/ 41 h 71"/>
              <a:gd name="T80" fmla="*/ 51 w 65"/>
              <a:gd name="T81" fmla="*/ 58 h 71"/>
              <a:gd name="T82" fmla="*/ 51 w 65"/>
              <a:gd name="T83" fmla="*/ 58 h 71"/>
              <a:gd name="T84" fmla="*/ 34 w 65"/>
              <a:gd name="T85" fmla="*/ 65 h 71"/>
              <a:gd name="T86" fmla="*/ 33 w 65"/>
              <a:gd name="T87" fmla="*/ 61 h 71"/>
              <a:gd name="T88" fmla="*/ 31 w 65"/>
              <a:gd name="T89" fmla="*/ 65 h 71"/>
              <a:gd name="T90" fmla="*/ 14 w 65"/>
              <a:gd name="T91" fmla="*/ 58 h 71"/>
              <a:gd name="T92" fmla="*/ 7 w 65"/>
              <a:gd name="T93" fmla="*/ 41 h 71"/>
              <a:gd name="T94" fmla="*/ 11 w 65"/>
              <a:gd name="T95" fmla="*/ 40 h 71"/>
              <a:gd name="T96" fmla="*/ 7 w 65"/>
              <a:gd name="T97" fmla="*/ 38 h 71"/>
              <a:gd name="T98" fmla="*/ 31 w 65"/>
              <a:gd name="T99" fmla="*/ 14 h 71"/>
              <a:gd name="T100" fmla="*/ 33 w 65"/>
              <a:gd name="T101" fmla="*/ 18 h 71"/>
              <a:gd name="T102" fmla="*/ 34 w 65"/>
              <a:gd name="T103" fmla="*/ 14 h 71"/>
              <a:gd name="T104" fmla="*/ 58 w 65"/>
              <a:gd name="T105" fmla="*/ 38 h 71"/>
              <a:gd name="T106" fmla="*/ 54 w 65"/>
              <a:gd name="T107" fmla="*/ 40 h 71"/>
              <a:gd name="T108" fmla="*/ 60 w 65"/>
              <a:gd name="T109" fmla="*/ 25 h 71"/>
              <a:gd name="T110" fmla="*/ 55 w 65"/>
              <a:gd name="T111" fmla="*/ 18 h 71"/>
              <a:gd name="T112" fmla="*/ 54 w 65"/>
              <a:gd name="T113" fmla="*/ 12 h 71"/>
              <a:gd name="T114" fmla="*/ 60 w 65"/>
              <a:gd name="T115" fmla="*/ 15 h 71"/>
              <a:gd name="T116" fmla="*/ 60 w 65"/>
              <a:gd name="T117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" h="71">
                <a:moveTo>
                  <a:pt x="42" y="28"/>
                </a:moveTo>
                <a:cubicBezTo>
                  <a:pt x="33" y="37"/>
                  <a:pt x="33" y="37"/>
                  <a:pt x="33" y="37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4"/>
                  <a:pt x="18" y="24"/>
                  <a:pt x="18" y="25"/>
                </a:cubicBezTo>
                <a:cubicBezTo>
                  <a:pt x="17" y="25"/>
                  <a:pt x="17" y="27"/>
                  <a:pt x="18" y="27"/>
                </a:cubicBezTo>
                <a:cubicBezTo>
                  <a:pt x="31" y="41"/>
                  <a:pt x="31" y="41"/>
                  <a:pt x="31" y="41"/>
                </a:cubicBezTo>
                <a:cubicBezTo>
                  <a:pt x="32" y="42"/>
                  <a:pt x="33" y="42"/>
                  <a:pt x="34" y="41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30"/>
                  <a:pt x="45" y="29"/>
                  <a:pt x="44" y="28"/>
                </a:cubicBezTo>
                <a:cubicBezTo>
                  <a:pt x="44" y="27"/>
                  <a:pt x="43" y="27"/>
                  <a:pt x="42" y="28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2" y="27"/>
                  <a:pt x="62" y="27"/>
                </a:cubicBezTo>
                <a:cubicBezTo>
                  <a:pt x="64" y="25"/>
                  <a:pt x="65" y="23"/>
                  <a:pt x="65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7"/>
                  <a:pt x="64" y="14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0"/>
                  <a:pt x="57" y="9"/>
                  <a:pt x="54" y="9"/>
                </a:cubicBezTo>
                <a:cubicBezTo>
                  <a:pt x="52" y="9"/>
                  <a:pt x="49" y="10"/>
                  <a:pt x="47" y="12"/>
                </a:cubicBezTo>
                <a:cubicBezTo>
                  <a:pt x="44" y="11"/>
                  <a:pt x="41" y="9"/>
                  <a:pt x="38" y="9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4"/>
                  <a:pt x="38" y="3"/>
                  <a:pt x="37" y="2"/>
                </a:cubicBezTo>
                <a:cubicBezTo>
                  <a:pt x="36" y="1"/>
                  <a:pt x="34" y="0"/>
                  <a:pt x="33" y="0"/>
                </a:cubicBezTo>
                <a:cubicBezTo>
                  <a:pt x="31" y="0"/>
                  <a:pt x="30" y="1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7" y="3"/>
                  <a:pt x="27" y="4"/>
                  <a:pt x="27" y="6"/>
                </a:cubicBezTo>
                <a:cubicBezTo>
                  <a:pt x="27" y="7"/>
                  <a:pt x="27" y="8"/>
                  <a:pt x="28" y="9"/>
                </a:cubicBezTo>
                <a:cubicBezTo>
                  <a:pt x="24" y="9"/>
                  <a:pt x="21" y="11"/>
                  <a:pt x="18" y="12"/>
                </a:cubicBezTo>
                <a:cubicBezTo>
                  <a:pt x="16" y="10"/>
                  <a:pt x="13" y="9"/>
                  <a:pt x="11" y="9"/>
                </a:cubicBezTo>
                <a:cubicBezTo>
                  <a:pt x="8" y="9"/>
                  <a:pt x="5" y="10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3"/>
                  <a:pt x="1" y="25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32"/>
                  <a:pt x="1" y="36"/>
                  <a:pt x="1" y="40"/>
                </a:cubicBezTo>
                <a:cubicBezTo>
                  <a:pt x="1" y="47"/>
                  <a:pt x="4" y="54"/>
                  <a:pt x="9" y="60"/>
                </a:cubicBezTo>
                <a:cubicBezTo>
                  <a:pt x="3" y="65"/>
                  <a:pt x="3" y="65"/>
                  <a:pt x="3" y="65"/>
                </a:cubicBezTo>
                <a:cubicBezTo>
                  <a:pt x="2" y="66"/>
                  <a:pt x="2" y="68"/>
                  <a:pt x="3" y="69"/>
                </a:cubicBezTo>
                <a:cubicBezTo>
                  <a:pt x="4" y="70"/>
                  <a:pt x="6" y="70"/>
                  <a:pt x="7" y="69"/>
                </a:cubicBezTo>
                <a:cubicBezTo>
                  <a:pt x="13" y="64"/>
                  <a:pt x="13" y="64"/>
                  <a:pt x="13" y="64"/>
                </a:cubicBezTo>
                <a:cubicBezTo>
                  <a:pt x="18" y="68"/>
                  <a:pt x="25" y="71"/>
                  <a:pt x="33" y="71"/>
                </a:cubicBezTo>
                <a:cubicBezTo>
                  <a:pt x="40" y="71"/>
                  <a:pt x="47" y="68"/>
                  <a:pt x="53" y="64"/>
                </a:cubicBezTo>
                <a:cubicBezTo>
                  <a:pt x="58" y="69"/>
                  <a:pt x="58" y="69"/>
                  <a:pt x="58" y="69"/>
                </a:cubicBezTo>
                <a:cubicBezTo>
                  <a:pt x="59" y="70"/>
                  <a:pt x="61" y="70"/>
                  <a:pt x="62" y="69"/>
                </a:cubicBezTo>
                <a:cubicBezTo>
                  <a:pt x="63" y="68"/>
                  <a:pt x="63" y="66"/>
                  <a:pt x="62" y="65"/>
                </a:cubicBezTo>
                <a:cubicBezTo>
                  <a:pt x="56" y="60"/>
                  <a:pt x="56" y="60"/>
                  <a:pt x="56" y="60"/>
                </a:cubicBezTo>
                <a:cubicBezTo>
                  <a:pt x="61" y="54"/>
                  <a:pt x="64" y="47"/>
                  <a:pt x="64" y="40"/>
                </a:cubicBezTo>
                <a:cubicBezTo>
                  <a:pt x="64" y="36"/>
                  <a:pt x="63" y="32"/>
                  <a:pt x="61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2" y="4"/>
                  <a:pt x="33" y="4"/>
                </a:cubicBezTo>
                <a:cubicBezTo>
                  <a:pt x="33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5"/>
                  <a:pt x="35" y="5"/>
                  <a:pt x="35" y="6"/>
                </a:cubicBezTo>
                <a:cubicBezTo>
                  <a:pt x="35" y="7"/>
                  <a:pt x="35" y="7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3" y="8"/>
                  <a:pt x="33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7"/>
                  <a:pt x="30" y="7"/>
                  <a:pt x="30" y="6"/>
                </a:cubicBezTo>
                <a:cubicBezTo>
                  <a:pt x="30" y="5"/>
                  <a:pt x="30" y="5"/>
                  <a:pt x="31" y="4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18"/>
                  <a:pt x="4" y="16"/>
                  <a:pt x="5" y="15"/>
                </a:cubicBezTo>
                <a:cubicBezTo>
                  <a:pt x="7" y="13"/>
                  <a:pt x="9" y="12"/>
                  <a:pt x="11" y="12"/>
                </a:cubicBezTo>
                <a:cubicBezTo>
                  <a:pt x="12" y="12"/>
                  <a:pt x="14" y="13"/>
                  <a:pt x="15" y="14"/>
                </a:cubicBezTo>
                <a:cubicBezTo>
                  <a:pt x="14" y="15"/>
                  <a:pt x="12" y="16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8" y="20"/>
                  <a:pt x="7" y="22"/>
                  <a:pt x="5" y="25"/>
                </a:cubicBezTo>
                <a:cubicBezTo>
                  <a:pt x="4" y="23"/>
                  <a:pt x="3" y="22"/>
                  <a:pt x="3" y="20"/>
                </a:cubicBezTo>
                <a:close/>
                <a:moveTo>
                  <a:pt x="56" y="41"/>
                </a:moveTo>
                <a:cubicBezTo>
                  <a:pt x="56" y="41"/>
                  <a:pt x="56" y="41"/>
                  <a:pt x="56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8"/>
                  <a:pt x="55" y="53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46" y="62"/>
                  <a:pt x="41" y="65"/>
                  <a:pt x="34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4" y="62"/>
                  <a:pt x="33" y="61"/>
                  <a:pt x="33" y="61"/>
                </a:cubicBezTo>
                <a:cubicBezTo>
                  <a:pt x="32" y="61"/>
                  <a:pt x="31" y="62"/>
                  <a:pt x="31" y="63"/>
                </a:cubicBezTo>
                <a:cubicBezTo>
                  <a:pt x="31" y="65"/>
                  <a:pt x="31" y="65"/>
                  <a:pt x="31" y="65"/>
                </a:cubicBezTo>
                <a:cubicBezTo>
                  <a:pt x="25" y="65"/>
                  <a:pt x="19" y="62"/>
                  <a:pt x="15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0" y="53"/>
                  <a:pt x="7" y="48"/>
                  <a:pt x="7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1"/>
                  <a:pt x="11" y="41"/>
                  <a:pt x="11" y="40"/>
                </a:cubicBezTo>
                <a:cubicBezTo>
                  <a:pt x="11" y="39"/>
                  <a:pt x="10" y="38"/>
                  <a:pt x="9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2"/>
                  <a:pt x="10" y="26"/>
                  <a:pt x="14" y="22"/>
                </a:cubicBezTo>
                <a:cubicBezTo>
                  <a:pt x="19" y="17"/>
                  <a:pt x="24" y="15"/>
                  <a:pt x="31" y="14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7"/>
                  <a:pt x="32" y="18"/>
                  <a:pt x="33" y="18"/>
                </a:cubicBezTo>
                <a:cubicBezTo>
                  <a:pt x="33" y="18"/>
                  <a:pt x="34" y="17"/>
                  <a:pt x="34" y="16"/>
                </a:cubicBezTo>
                <a:cubicBezTo>
                  <a:pt x="34" y="14"/>
                  <a:pt x="34" y="14"/>
                  <a:pt x="34" y="14"/>
                </a:cubicBezTo>
                <a:cubicBezTo>
                  <a:pt x="41" y="15"/>
                  <a:pt x="46" y="17"/>
                  <a:pt x="51" y="22"/>
                </a:cubicBezTo>
                <a:cubicBezTo>
                  <a:pt x="55" y="26"/>
                  <a:pt x="58" y="32"/>
                  <a:pt x="58" y="38"/>
                </a:cubicBezTo>
                <a:cubicBezTo>
                  <a:pt x="56" y="38"/>
                  <a:pt x="56" y="38"/>
                  <a:pt x="56" y="38"/>
                </a:cubicBezTo>
                <a:cubicBezTo>
                  <a:pt x="55" y="38"/>
                  <a:pt x="54" y="39"/>
                  <a:pt x="54" y="40"/>
                </a:cubicBezTo>
                <a:cubicBezTo>
                  <a:pt x="54" y="41"/>
                  <a:pt x="55" y="41"/>
                  <a:pt x="56" y="41"/>
                </a:cubicBezTo>
                <a:close/>
                <a:moveTo>
                  <a:pt x="60" y="25"/>
                </a:moveTo>
                <a:cubicBezTo>
                  <a:pt x="60" y="25"/>
                  <a:pt x="60" y="25"/>
                  <a:pt x="60" y="25"/>
                </a:cubicBezTo>
                <a:cubicBezTo>
                  <a:pt x="58" y="22"/>
                  <a:pt x="57" y="20"/>
                  <a:pt x="55" y="18"/>
                </a:cubicBezTo>
                <a:cubicBezTo>
                  <a:pt x="53" y="16"/>
                  <a:pt x="52" y="15"/>
                  <a:pt x="50" y="14"/>
                </a:cubicBezTo>
                <a:cubicBezTo>
                  <a:pt x="51" y="13"/>
                  <a:pt x="53" y="12"/>
                  <a:pt x="54" y="12"/>
                </a:cubicBezTo>
                <a:cubicBezTo>
                  <a:pt x="56" y="12"/>
                  <a:pt x="58" y="13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1" y="16"/>
                  <a:pt x="62" y="18"/>
                  <a:pt x="62" y="20"/>
                </a:cubicBezTo>
                <a:cubicBezTo>
                  <a:pt x="62" y="22"/>
                  <a:pt x="61" y="23"/>
                  <a:pt x="6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D1015"/>
              </a:solidFill>
            </a:endParaRPr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5351711" y="2667320"/>
            <a:ext cx="511175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 48"/>
          <p:cNvSpPr>
            <a:spLocks noEditPoints="1"/>
          </p:cNvSpPr>
          <p:nvPr/>
        </p:nvSpPr>
        <p:spPr bwMode="auto">
          <a:xfrm>
            <a:off x="5497761" y="2783208"/>
            <a:ext cx="222250" cy="269875"/>
          </a:xfrm>
          <a:custGeom>
            <a:avLst/>
            <a:gdLst>
              <a:gd name="T0" fmla="*/ 52 w 59"/>
              <a:gd name="T1" fmla="*/ 47 h 72"/>
              <a:gd name="T2" fmla="*/ 55 w 59"/>
              <a:gd name="T3" fmla="*/ 52 h 72"/>
              <a:gd name="T4" fmla="*/ 56 w 59"/>
              <a:gd name="T5" fmla="*/ 64 h 72"/>
              <a:gd name="T6" fmla="*/ 53 w 59"/>
              <a:gd name="T7" fmla="*/ 64 h 72"/>
              <a:gd name="T8" fmla="*/ 44 w 59"/>
              <a:gd name="T9" fmla="*/ 72 h 72"/>
              <a:gd name="T10" fmla="*/ 35 w 59"/>
              <a:gd name="T11" fmla="*/ 64 h 72"/>
              <a:gd name="T12" fmla="*/ 0 w 59"/>
              <a:gd name="T13" fmla="*/ 61 h 72"/>
              <a:gd name="T14" fmla="*/ 4 w 59"/>
              <a:gd name="T15" fmla="*/ 52 h 72"/>
              <a:gd name="T16" fmla="*/ 10 w 59"/>
              <a:gd name="T17" fmla="*/ 37 h 72"/>
              <a:gd name="T18" fmla="*/ 11 w 59"/>
              <a:gd name="T19" fmla="*/ 31 h 72"/>
              <a:gd name="T20" fmla="*/ 24 w 59"/>
              <a:gd name="T21" fmla="*/ 14 h 72"/>
              <a:gd name="T22" fmla="*/ 21 w 59"/>
              <a:gd name="T23" fmla="*/ 8 h 72"/>
              <a:gd name="T24" fmla="*/ 29 w 59"/>
              <a:gd name="T25" fmla="*/ 0 h 72"/>
              <a:gd name="T26" fmla="*/ 37 w 59"/>
              <a:gd name="T27" fmla="*/ 8 h 72"/>
              <a:gd name="T28" fmla="*/ 40 w 59"/>
              <a:gd name="T29" fmla="*/ 16 h 72"/>
              <a:gd name="T30" fmla="*/ 33 w 59"/>
              <a:gd name="T31" fmla="*/ 5 h 72"/>
              <a:gd name="T32" fmla="*/ 29 w 59"/>
              <a:gd name="T33" fmla="*/ 3 h 72"/>
              <a:gd name="T34" fmla="*/ 25 w 59"/>
              <a:gd name="T35" fmla="*/ 8 h 72"/>
              <a:gd name="T36" fmla="*/ 29 w 59"/>
              <a:gd name="T37" fmla="*/ 13 h 72"/>
              <a:gd name="T38" fmla="*/ 34 w 59"/>
              <a:gd name="T39" fmla="*/ 8 h 72"/>
              <a:gd name="T40" fmla="*/ 44 w 59"/>
              <a:gd name="T41" fmla="*/ 38 h 72"/>
              <a:gd name="T42" fmla="*/ 37 w 59"/>
              <a:gd name="T43" fmla="*/ 21 h 72"/>
              <a:gd name="T44" fmla="*/ 23 w 59"/>
              <a:gd name="T45" fmla="*/ 21 h 72"/>
              <a:gd name="T46" fmla="*/ 15 w 59"/>
              <a:gd name="T47" fmla="*/ 37 h 72"/>
              <a:gd name="T48" fmla="*/ 13 w 59"/>
              <a:gd name="T49" fmla="*/ 49 h 72"/>
              <a:gd name="T50" fmla="*/ 6 w 59"/>
              <a:gd name="T51" fmla="*/ 58 h 72"/>
              <a:gd name="T52" fmla="*/ 51 w 59"/>
              <a:gd name="T53" fmla="*/ 56 h 72"/>
              <a:gd name="T54" fmla="*/ 46 w 59"/>
              <a:gd name="T55" fmla="*/ 49 h 72"/>
              <a:gd name="T56" fmla="*/ 48 w 59"/>
              <a:gd name="T57" fmla="*/ 64 h 72"/>
              <a:gd name="T58" fmla="*/ 41 w 59"/>
              <a:gd name="T59" fmla="*/ 64 h 72"/>
              <a:gd name="T60" fmla="*/ 44 w 59"/>
              <a:gd name="T61" fmla="*/ 66 h 72"/>
              <a:gd name="T62" fmla="*/ 48 w 59"/>
              <a:gd name="T63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" h="72">
                <a:moveTo>
                  <a:pt x="50" y="37"/>
                </a:moveTo>
                <a:cubicBezTo>
                  <a:pt x="50" y="40"/>
                  <a:pt x="51" y="44"/>
                  <a:pt x="52" y="47"/>
                </a:cubicBezTo>
                <a:cubicBezTo>
                  <a:pt x="52" y="49"/>
                  <a:pt x="53" y="51"/>
                  <a:pt x="55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5"/>
                  <a:pt x="59" y="57"/>
                  <a:pt x="59" y="61"/>
                </a:cubicBezTo>
                <a:cubicBezTo>
                  <a:pt x="59" y="62"/>
                  <a:pt x="58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6"/>
                  <a:pt x="52" y="68"/>
                  <a:pt x="51" y="69"/>
                </a:cubicBezTo>
                <a:cubicBezTo>
                  <a:pt x="49" y="71"/>
                  <a:pt x="47" y="72"/>
                  <a:pt x="44" y="72"/>
                </a:cubicBezTo>
                <a:cubicBezTo>
                  <a:pt x="42" y="72"/>
                  <a:pt x="39" y="71"/>
                  <a:pt x="38" y="69"/>
                </a:cubicBezTo>
                <a:cubicBezTo>
                  <a:pt x="36" y="68"/>
                  <a:pt x="35" y="66"/>
                  <a:pt x="35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0" y="62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6"/>
                  <a:pt x="2" y="54"/>
                  <a:pt x="4" y="52"/>
                </a:cubicBezTo>
                <a:cubicBezTo>
                  <a:pt x="6" y="51"/>
                  <a:pt x="7" y="49"/>
                  <a:pt x="8" y="47"/>
                </a:cubicBezTo>
                <a:cubicBezTo>
                  <a:pt x="9" y="44"/>
                  <a:pt x="9" y="40"/>
                  <a:pt x="10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4"/>
                  <a:pt x="10" y="32"/>
                  <a:pt x="11" y="31"/>
                </a:cubicBezTo>
                <a:cubicBezTo>
                  <a:pt x="12" y="25"/>
                  <a:pt x="14" y="19"/>
                  <a:pt x="20" y="16"/>
                </a:cubicBezTo>
                <a:cubicBezTo>
                  <a:pt x="21" y="15"/>
                  <a:pt x="22" y="15"/>
                  <a:pt x="2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2"/>
                  <a:pt x="21" y="10"/>
                  <a:pt x="21" y="8"/>
                </a:cubicBezTo>
                <a:cubicBezTo>
                  <a:pt x="21" y="6"/>
                  <a:pt x="22" y="4"/>
                  <a:pt x="23" y="2"/>
                </a:cubicBezTo>
                <a:cubicBezTo>
                  <a:pt x="25" y="1"/>
                  <a:pt x="27" y="0"/>
                  <a:pt x="29" y="0"/>
                </a:cubicBezTo>
                <a:cubicBezTo>
                  <a:pt x="31" y="0"/>
                  <a:pt x="33" y="1"/>
                  <a:pt x="35" y="2"/>
                </a:cubicBezTo>
                <a:cubicBezTo>
                  <a:pt x="36" y="4"/>
                  <a:pt x="37" y="6"/>
                  <a:pt x="37" y="8"/>
                </a:cubicBezTo>
                <a:cubicBezTo>
                  <a:pt x="37" y="10"/>
                  <a:pt x="36" y="12"/>
                  <a:pt x="35" y="14"/>
                </a:cubicBezTo>
                <a:cubicBezTo>
                  <a:pt x="37" y="14"/>
                  <a:pt x="38" y="15"/>
                  <a:pt x="40" y="16"/>
                </a:cubicBezTo>
                <a:cubicBezTo>
                  <a:pt x="47" y="21"/>
                  <a:pt x="48" y="29"/>
                  <a:pt x="50" y="37"/>
                </a:cubicBezTo>
                <a:close/>
                <a:moveTo>
                  <a:pt x="33" y="5"/>
                </a:moveTo>
                <a:cubicBezTo>
                  <a:pt x="33" y="5"/>
                  <a:pt x="33" y="5"/>
                  <a:pt x="33" y="5"/>
                </a:cubicBezTo>
                <a:cubicBezTo>
                  <a:pt x="32" y="4"/>
                  <a:pt x="31" y="3"/>
                  <a:pt x="29" y="3"/>
                </a:cubicBezTo>
                <a:cubicBezTo>
                  <a:pt x="28" y="3"/>
                  <a:pt x="27" y="4"/>
                  <a:pt x="26" y="5"/>
                </a:cubicBezTo>
                <a:cubicBezTo>
                  <a:pt x="25" y="6"/>
                  <a:pt x="25" y="7"/>
                  <a:pt x="25" y="8"/>
                </a:cubicBezTo>
                <a:cubicBezTo>
                  <a:pt x="25" y="9"/>
                  <a:pt x="25" y="11"/>
                  <a:pt x="26" y="11"/>
                </a:cubicBezTo>
                <a:cubicBezTo>
                  <a:pt x="27" y="12"/>
                  <a:pt x="28" y="13"/>
                  <a:pt x="29" y="13"/>
                </a:cubicBezTo>
                <a:cubicBezTo>
                  <a:pt x="31" y="13"/>
                  <a:pt x="32" y="12"/>
                  <a:pt x="33" y="11"/>
                </a:cubicBezTo>
                <a:cubicBezTo>
                  <a:pt x="33" y="11"/>
                  <a:pt x="34" y="9"/>
                  <a:pt x="34" y="8"/>
                </a:cubicBezTo>
                <a:cubicBezTo>
                  <a:pt x="34" y="7"/>
                  <a:pt x="33" y="6"/>
                  <a:pt x="33" y="5"/>
                </a:cubicBezTo>
                <a:close/>
                <a:moveTo>
                  <a:pt x="44" y="38"/>
                </a:moveTo>
                <a:cubicBezTo>
                  <a:pt x="44" y="38"/>
                  <a:pt x="44" y="38"/>
                  <a:pt x="44" y="38"/>
                </a:cubicBezTo>
                <a:cubicBezTo>
                  <a:pt x="43" y="32"/>
                  <a:pt x="43" y="24"/>
                  <a:pt x="37" y="21"/>
                </a:cubicBezTo>
                <a:cubicBezTo>
                  <a:pt x="35" y="19"/>
                  <a:pt x="32" y="19"/>
                  <a:pt x="30" y="19"/>
                </a:cubicBezTo>
                <a:cubicBezTo>
                  <a:pt x="27" y="19"/>
                  <a:pt x="25" y="19"/>
                  <a:pt x="23" y="21"/>
                </a:cubicBezTo>
                <a:cubicBezTo>
                  <a:pt x="19" y="23"/>
                  <a:pt x="17" y="27"/>
                  <a:pt x="16" y="32"/>
                </a:cubicBezTo>
                <a:cubicBezTo>
                  <a:pt x="16" y="34"/>
                  <a:pt x="16" y="35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41"/>
                  <a:pt x="14" y="45"/>
                  <a:pt x="13" y="49"/>
                </a:cubicBezTo>
                <a:cubicBezTo>
                  <a:pt x="12" y="52"/>
                  <a:pt x="10" y="54"/>
                  <a:pt x="8" y="56"/>
                </a:cubicBezTo>
                <a:cubicBezTo>
                  <a:pt x="7" y="57"/>
                  <a:pt x="7" y="57"/>
                  <a:pt x="6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7"/>
                  <a:pt x="51" y="57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9" y="54"/>
                  <a:pt x="47" y="52"/>
                  <a:pt x="46" y="49"/>
                </a:cubicBezTo>
                <a:cubicBezTo>
                  <a:pt x="45" y="45"/>
                  <a:pt x="45" y="41"/>
                  <a:pt x="44" y="38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5"/>
                  <a:pt x="42" y="65"/>
                </a:cubicBezTo>
                <a:cubicBezTo>
                  <a:pt x="42" y="66"/>
                  <a:pt x="43" y="66"/>
                  <a:pt x="44" y="66"/>
                </a:cubicBezTo>
                <a:cubicBezTo>
                  <a:pt x="45" y="66"/>
                  <a:pt x="46" y="66"/>
                  <a:pt x="47" y="65"/>
                </a:cubicBezTo>
                <a:cubicBezTo>
                  <a:pt x="47" y="65"/>
                  <a:pt x="48" y="64"/>
                  <a:pt x="48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D1015"/>
              </a:solidFill>
            </a:endParaRPr>
          </a:p>
        </p:txBody>
      </p:sp>
      <p:sp>
        <p:nvSpPr>
          <p:cNvPr id="96" name="Oval 37"/>
          <p:cNvSpPr>
            <a:spLocks noChangeArrowheads="1"/>
          </p:cNvSpPr>
          <p:nvPr/>
        </p:nvSpPr>
        <p:spPr bwMode="auto">
          <a:xfrm>
            <a:off x="395536" y="2667320"/>
            <a:ext cx="509588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Freeform 49"/>
          <p:cNvSpPr>
            <a:spLocks noEditPoints="1"/>
          </p:cNvSpPr>
          <p:nvPr/>
        </p:nvSpPr>
        <p:spPr bwMode="auto">
          <a:xfrm>
            <a:off x="503486" y="2783208"/>
            <a:ext cx="292100" cy="273050"/>
          </a:xfrm>
          <a:custGeom>
            <a:avLst/>
            <a:gdLst>
              <a:gd name="T0" fmla="*/ 72 w 78"/>
              <a:gd name="T1" fmla="*/ 29 h 73"/>
              <a:gd name="T2" fmla="*/ 57 w 78"/>
              <a:gd name="T3" fmla="*/ 14 h 73"/>
              <a:gd name="T4" fmla="*/ 53 w 78"/>
              <a:gd name="T5" fmla="*/ 31 h 73"/>
              <a:gd name="T6" fmla="*/ 38 w 78"/>
              <a:gd name="T7" fmla="*/ 21 h 73"/>
              <a:gd name="T8" fmla="*/ 43 w 78"/>
              <a:gd name="T9" fmla="*/ 38 h 73"/>
              <a:gd name="T10" fmla="*/ 35 w 78"/>
              <a:gd name="T11" fmla="*/ 73 h 73"/>
              <a:gd name="T12" fmla="*/ 11 w 78"/>
              <a:gd name="T13" fmla="*/ 11 h 73"/>
              <a:gd name="T14" fmla="*/ 72 w 78"/>
              <a:gd name="T15" fmla="*/ 54 h 73"/>
              <a:gd name="T16" fmla="*/ 46 w 78"/>
              <a:gd name="T17" fmla="*/ 54 h 73"/>
              <a:gd name="T18" fmla="*/ 74 w 78"/>
              <a:gd name="T19" fmla="*/ 65 h 73"/>
              <a:gd name="T20" fmla="*/ 77 w 78"/>
              <a:gd name="T21" fmla="*/ 72 h 73"/>
              <a:gd name="T22" fmla="*/ 59 w 78"/>
              <a:gd name="T23" fmla="*/ 73 h 73"/>
              <a:gd name="T24" fmla="*/ 59 w 78"/>
              <a:gd name="T25" fmla="*/ 35 h 73"/>
              <a:gd name="T26" fmla="*/ 59 w 78"/>
              <a:gd name="T27" fmla="*/ 65 h 73"/>
              <a:gd name="T28" fmla="*/ 59 w 78"/>
              <a:gd name="T29" fmla="*/ 61 h 73"/>
              <a:gd name="T30" fmla="*/ 70 w 78"/>
              <a:gd name="T31" fmla="*/ 54 h 73"/>
              <a:gd name="T32" fmla="*/ 55 w 78"/>
              <a:gd name="T33" fmla="*/ 44 h 73"/>
              <a:gd name="T34" fmla="*/ 54 w 78"/>
              <a:gd name="T35" fmla="*/ 49 h 73"/>
              <a:gd name="T36" fmla="*/ 49 w 78"/>
              <a:gd name="T37" fmla="*/ 50 h 73"/>
              <a:gd name="T38" fmla="*/ 35 w 78"/>
              <a:gd name="T39" fmla="*/ 67 h 73"/>
              <a:gd name="T40" fmla="*/ 25 w 78"/>
              <a:gd name="T41" fmla="*/ 58 h 73"/>
              <a:gd name="T42" fmla="*/ 31 w 78"/>
              <a:gd name="T43" fmla="*/ 67 h 73"/>
              <a:gd name="T44" fmla="*/ 24 w 78"/>
              <a:gd name="T45" fmla="*/ 65 h 73"/>
              <a:gd name="T46" fmla="*/ 18 w 78"/>
              <a:gd name="T47" fmla="*/ 61 h 73"/>
              <a:gd name="T48" fmla="*/ 15 w 78"/>
              <a:gd name="T49" fmla="*/ 59 h 73"/>
              <a:gd name="T50" fmla="*/ 5 w 78"/>
              <a:gd name="T51" fmla="*/ 38 h 73"/>
              <a:gd name="T52" fmla="*/ 35 w 78"/>
              <a:gd name="T53" fmla="*/ 52 h 73"/>
              <a:gd name="T54" fmla="*/ 20 w 78"/>
              <a:gd name="T55" fmla="*/ 38 h 73"/>
              <a:gd name="T56" fmla="*/ 35 w 78"/>
              <a:gd name="T57" fmla="*/ 52 h 73"/>
              <a:gd name="T58" fmla="*/ 48 w 78"/>
              <a:gd name="T59" fmla="*/ 8 h 73"/>
              <a:gd name="T60" fmla="*/ 55 w 78"/>
              <a:gd name="T61" fmla="*/ 12 h 73"/>
              <a:gd name="T62" fmla="*/ 38 w 78"/>
              <a:gd name="T63" fmla="*/ 6 h 73"/>
              <a:gd name="T64" fmla="*/ 49 w 78"/>
              <a:gd name="T65" fmla="*/ 15 h 73"/>
              <a:gd name="T66" fmla="*/ 35 w 78"/>
              <a:gd name="T67" fmla="*/ 6 h 73"/>
              <a:gd name="T68" fmla="*/ 25 w 78"/>
              <a:gd name="T69" fmla="*/ 14 h 73"/>
              <a:gd name="T70" fmla="*/ 35 w 78"/>
              <a:gd name="T71" fmla="*/ 17 h 73"/>
              <a:gd name="T72" fmla="*/ 24 w 78"/>
              <a:gd name="T73" fmla="*/ 8 h 73"/>
              <a:gd name="T74" fmla="*/ 22 w 78"/>
              <a:gd name="T75" fmla="*/ 12 h 73"/>
              <a:gd name="T76" fmla="*/ 15 w 78"/>
              <a:gd name="T77" fmla="*/ 14 h 73"/>
              <a:gd name="T78" fmla="*/ 16 w 78"/>
              <a:gd name="T79" fmla="*/ 35 h 73"/>
              <a:gd name="T80" fmla="*/ 35 w 78"/>
              <a:gd name="T81" fmla="*/ 21 h 73"/>
              <a:gd name="T82" fmla="*/ 23 w 78"/>
              <a:gd name="T83" fmla="*/ 18 h 73"/>
              <a:gd name="T84" fmla="*/ 35 w 78"/>
              <a:gd name="T85" fmla="*/ 2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" h="73">
                <a:moveTo>
                  <a:pt x="36" y="0"/>
                </a:moveTo>
                <a:cubicBezTo>
                  <a:pt x="46" y="0"/>
                  <a:pt x="56" y="4"/>
                  <a:pt x="62" y="11"/>
                </a:cubicBezTo>
                <a:cubicBezTo>
                  <a:pt x="67" y="16"/>
                  <a:pt x="71" y="22"/>
                  <a:pt x="72" y="29"/>
                </a:cubicBezTo>
                <a:cubicBezTo>
                  <a:pt x="73" y="33"/>
                  <a:pt x="67" y="33"/>
                  <a:pt x="67" y="30"/>
                </a:cubicBezTo>
                <a:cubicBezTo>
                  <a:pt x="65" y="24"/>
                  <a:pt x="62" y="19"/>
                  <a:pt x="58" y="15"/>
                </a:cubicBezTo>
                <a:cubicBezTo>
                  <a:pt x="58" y="14"/>
                  <a:pt x="58" y="14"/>
                  <a:pt x="57" y="14"/>
                </a:cubicBezTo>
                <a:cubicBezTo>
                  <a:pt x="56" y="15"/>
                  <a:pt x="55" y="16"/>
                  <a:pt x="53" y="17"/>
                </a:cubicBezTo>
                <a:cubicBezTo>
                  <a:pt x="55" y="21"/>
                  <a:pt x="56" y="26"/>
                  <a:pt x="56" y="31"/>
                </a:cubicBezTo>
                <a:cubicBezTo>
                  <a:pt x="56" y="33"/>
                  <a:pt x="53" y="33"/>
                  <a:pt x="53" y="31"/>
                </a:cubicBezTo>
                <a:cubicBezTo>
                  <a:pt x="52" y="26"/>
                  <a:pt x="51" y="22"/>
                  <a:pt x="50" y="18"/>
                </a:cubicBezTo>
                <a:cubicBezTo>
                  <a:pt x="50" y="18"/>
                  <a:pt x="49" y="19"/>
                  <a:pt x="49" y="19"/>
                </a:cubicBezTo>
                <a:cubicBezTo>
                  <a:pt x="45" y="20"/>
                  <a:pt x="42" y="21"/>
                  <a:pt x="38" y="21"/>
                </a:cubicBezTo>
                <a:cubicBezTo>
                  <a:pt x="38" y="35"/>
                  <a:pt x="38" y="35"/>
                  <a:pt x="38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5" y="35"/>
                  <a:pt x="45" y="38"/>
                  <a:pt x="43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49"/>
                  <a:pt x="38" y="60"/>
                  <a:pt x="38" y="71"/>
                </a:cubicBezTo>
                <a:cubicBezTo>
                  <a:pt x="38" y="72"/>
                  <a:pt x="37" y="73"/>
                  <a:pt x="35" y="73"/>
                </a:cubicBezTo>
                <a:cubicBezTo>
                  <a:pt x="26" y="73"/>
                  <a:pt x="17" y="69"/>
                  <a:pt x="11" y="62"/>
                </a:cubicBezTo>
                <a:cubicBezTo>
                  <a:pt x="4" y="56"/>
                  <a:pt x="0" y="47"/>
                  <a:pt x="0" y="37"/>
                </a:cubicBezTo>
                <a:cubicBezTo>
                  <a:pt x="0" y="26"/>
                  <a:pt x="4" y="17"/>
                  <a:pt x="11" y="11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72" y="54"/>
                </a:moveTo>
                <a:cubicBezTo>
                  <a:pt x="72" y="54"/>
                  <a:pt x="72" y="54"/>
                  <a:pt x="72" y="54"/>
                </a:cubicBezTo>
                <a:cubicBezTo>
                  <a:pt x="72" y="47"/>
                  <a:pt x="66" y="41"/>
                  <a:pt x="59" y="41"/>
                </a:cubicBezTo>
                <a:cubicBezTo>
                  <a:pt x="56" y="41"/>
                  <a:pt x="52" y="42"/>
                  <a:pt x="50" y="45"/>
                </a:cubicBezTo>
                <a:cubicBezTo>
                  <a:pt x="47" y="47"/>
                  <a:pt x="46" y="51"/>
                  <a:pt x="46" y="54"/>
                </a:cubicBezTo>
                <a:cubicBezTo>
                  <a:pt x="46" y="61"/>
                  <a:pt x="52" y="67"/>
                  <a:pt x="59" y="67"/>
                </a:cubicBezTo>
                <a:cubicBezTo>
                  <a:pt x="66" y="67"/>
                  <a:pt x="72" y="61"/>
                  <a:pt x="72" y="54"/>
                </a:cubicBezTo>
                <a:close/>
                <a:moveTo>
                  <a:pt x="74" y="65"/>
                </a:moveTo>
                <a:cubicBezTo>
                  <a:pt x="74" y="65"/>
                  <a:pt x="74" y="65"/>
                  <a:pt x="74" y="65"/>
                </a:cubicBezTo>
                <a:cubicBezTo>
                  <a:pt x="77" y="68"/>
                  <a:pt x="77" y="68"/>
                  <a:pt x="77" y="68"/>
                </a:cubicBezTo>
                <a:cubicBezTo>
                  <a:pt x="78" y="69"/>
                  <a:pt x="78" y="71"/>
                  <a:pt x="77" y="72"/>
                </a:cubicBezTo>
                <a:cubicBezTo>
                  <a:pt x="76" y="73"/>
                  <a:pt x="75" y="73"/>
                  <a:pt x="73" y="72"/>
                </a:cubicBezTo>
                <a:cubicBezTo>
                  <a:pt x="70" y="69"/>
                  <a:pt x="70" y="69"/>
                  <a:pt x="70" y="69"/>
                </a:cubicBezTo>
                <a:cubicBezTo>
                  <a:pt x="67" y="71"/>
                  <a:pt x="63" y="73"/>
                  <a:pt x="59" y="73"/>
                </a:cubicBezTo>
                <a:cubicBezTo>
                  <a:pt x="49" y="73"/>
                  <a:pt x="40" y="64"/>
                  <a:pt x="40" y="54"/>
                </a:cubicBezTo>
                <a:cubicBezTo>
                  <a:pt x="40" y="49"/>
                  <a:pt x="42" y="44"/>
                  <a:pt x="46" y="41"/>
                </a:cubicBezTo>
                <a:cubicBezTo>
                  <a:pt x="50" y="37"/>
                  <a:pt x="54" y="35"/>
                  <a:pt x="59" y="35"/>
                </a:cubicBezTo>
                <a:cubicBezTo>
                  <a:pt x="69" y="35"/>
                  <a:pt x="78" y="44"/>
                  <a:pt x="78" y="54"/>
                </a:cubicBezTo>
                <a:cubicBezTo>
                  <a:pt x="78" y="58"/>
                  <a:pt x="77" y="62"/>
                  <a:pt x="74" y="65"/>
                </a:cubicBezTo>
                <a:close/>
                <a:moveTo>
                  <a:pt x="59" y="65"/>
                </a:moveTo>
                <a:cubicBezTo>
                  <a:pt x="59" y="65"/>
                  <a:pt x="59" y="65"/>
                  <a:pt x="59" y="65"/>
                </a:cubicBezTo>
                <a:cubicBezTo>
                  <a:pt x="58" y="65"/>
                  <a:pt x="57" y="64"/>
                  <a:pt x="57" y="63"/>
                </a:cubicBezTo>
                <a:cubicBezTo>
                  <a:pt x="57" y="62"/>
                  <a:pt x="58" y="61"/>
                  <a:pt x="59" y="61"/>
                </a:cubicBezTo>
                <a:cubicBezTo>
                  <a:pt x="63" y="61"/>
                  <a:pt x="66" y="58"/>
                  <a:pt x="66" y="54"/>
                </a:cubicBezTo>
                <a:cubicBezTo>
                  <a:pt x="66" y="53"/>
                  <a:pt x="67" y="52"/>
                  <a:pt x="68" y="52"/>
                </a:cubicBezTo>
                <a:cubicBezTo>
                  <a:pt x="69" y="52"/>
                  <a:pt x="70" y="53"/>
                  <a:pt x="70" y="54"/>
                </a:cubicBezTo>
                <a:cubicBezTo>
                  <a:pt x="70" y="60"/>
                  <a:pt x="65" y="65"/>
                  <a:pt x="59" y="65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6" y="44"/>
                  <a:pt x="57" y="44"/>
                  <a:pt x="57" y="45"/>
                </a:cubicBezTo>
                <a:cubicBezTo>
                  <a:pt x="57" y="46"/>
                  <a:pt x="57" y="47"/>
                  <a:pt x="56" y="47"/>
                </a:cubicBezTo>
                <a:cubicBezTo>
                  <a:pt x="55" y="48"/>
                  <a:pt x="55" y="48"/>
                  <a:pt x="54" y="49"/>
                </a:cubicBezTo>
                <a:cubicBezTo>
                  <a:pt x="53" y="49"/>
                  <a:pt x="53" y="50"/>
                  <a:pt x="52" y="51"/>
                </a:cubicBezTo>
                <a:cubicBezTo>
                  <a:pt x="52" y="52"/>
                  <a:pt x="51" y="52"/>
                  <a:pt x="50" y="52"/>
                </a:cubicBezTo>
                <a:cubicBezTo>
                  <a:pt x="49" y="52"/>
                  <a:pt x="49" y="51"/>
                  <a:pt x="49" y="50"/>
                </a:cubicBezTo>
                <a:cubicBezTo>
                  <a:pt x="50" y="48"/>
                  <a:pt x="50" y="47"/>
                  <a:pt x="51" y="46"/>
                </a:cubicBezTo>
                <a:cubicBezTo>
                  <a:pt x="52" y="45"/>
                  <a:pt x="54" y="45"/>
                  <a:pt x="55" y="44"/>
                </a:cubicBezTo>
                <a:close/>
                <a:moveTo>
                  <a:pt x="35" y="67"/>
                </a:moveTo>
                <a:cubicBezTo>
                  <a:pt x="35" y="67"/>
                  <a:pt x="35" y="67"/>
                  <a:pt x="35" y="67"/>
                </a:cubicBezTo>
                <a:cubicBezTo>
                  <a:pt x="35" y="56"/>
                  <a:pt x="35" y="56"/>
                  <a:pt x="35" y="56"/>
                </a:cubicBezTo>
                <a:cubicBezTo>
                  <a:pt x="31" y="56"/>
                  <a:pt x="28" y="56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9"/>
                  <a:pt x="24" y="59"/>
                  <a:pt x="25" y="60"/>
                </a:cubicBezTo>
                <a:cubicBezTo>
                  <a:pt x="27" y="63"/>
                  <a:pt x="29" y="65"/>
                  <a:pt x="31" y="67"/>
                </a:cubicBezTo>
                <a:cubicBezTo>
                  <a:pt x="32" y="67"/>
                  <a:pt x="34" y="67"/>
                  <a:pt x="35" y="67"/>
                </a:cubicBezTo>
                <a:close/>
                <a:moveTo>
                  <a:pt x="24" y="65"/>
                </a:moveTo>
                <a:cubicBezTo>
                  <a:pt x="24" y="65"/>
                  <a:pt x="24" y="65"/>
                  <a:pt x="24" y="65"/>
                </a:cubicBezTo>
                <a:cubicBezTo>
                  <a:pt x="23" y="64"/>
                  <a:pt x="23" y="63"/>
                  <a:pt x="22" y="61"/>
                </a:cubicBezTo>
                <a:cubicBezTo>
                  <a:pt x="21" y="61"/>
                  <a:pt x="21" y="60"/>
                  <a:pt x="21" y="60"/>
                </a:cubicBezTo>
                <a:cubicBezTo>
                  <a:pt x="20" y="60"/>
                  <a:pt x="19" y="61"/>
                  <a:pt x="18" y="61"/>
                </a:cubicBezTo>
                <a:cubicBezTo>
                  <a:pt x="20" y="63"/>
                  <a:pt x="22" y="64"/>
                  <a:pt x="24" y="65"/>
                </a:cubicBezTo>
                <a:close/>
                <a:moveTo>
                  <a:pt x="15" y="59"/>
                </a:moveTo>
                <a:cubicBezTo>
                  <a:pt x="15" y="59"/>
                  <a:pt x="15" y="59"/>
                  <a:pt x="15" y="59"/>
                </a:cubicBezTo>
                <a:cubicBezTo>
                  <a:pt x="17" y="58"/>
                  <a:pt x="18" y="57"/>
                  <a:pt x="20" y="56"/>
                </a:cubicBezTo>
                <a:cubicBezTo>
                  <a:pt x="18" y="51"/>
                  <a:pt x="16" y="45"/>
                  <a:pt x="1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6" y="46"/>
                  <a:pt x="9" y="53"/>
                  <a:pt x="14" y="58"/>
                </a:cubicBezTo>
                <a:cubicBezTo>
                  <a:pt x="15" y="59"/>
                  <a:pt x="15" y="59"/>
                  <a:pt x="15" y="59"/>
                </a:cubicBezTo>
                <a:close/>
                <a:moveTo>
                  <a:pt x="35" y="52"/>
                </a:moveTo>
                <a:cubicBezTo>
                  <a:pt x="35" y="52"/>
                  <a:pt x="35" y="52"/>
                  <a:pt x="35" y="52"/>
                </a:cubicBezTo>
                <a:cubicBezTo>
                  <a:pt x="35" y="38"/>
                  <a:pt x="35" y="38"/>
                  <a:pt x="35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44"/>
                  <a:pt x="21" y="50"/>
                  <a:pt x="23" y="55"/>
                </a:cubicBezTo>
                <a:cubicBezTo>
                  <a:pt x="23" y="55"/>
                  <a:pt x="24" y="55"/>
                  <a:pt x="24" y="54"/>
                </a:cubicBezTo>
                <a:cubicBezTo>
                  <a:pt x="27" y="53"/>
                  <a:pt x="31" y="52"/>
                  <a:pt x="35" y="52"/>
                </a:cubicBezTo>
                <a:close/>
                <a:moveTo>
                  <a:pt x="55" y="12"/>
                </a:moveTo>
                <a:cubicBezTo>
                  <a:pt x="55" y="12"/>
                  <a:pt x="55" y="12"/>
                  <a:pt x="55" y="12"/>
                </a:cubicBezTo>
                <a:cubicBezTo>
                  <a:pt x="53" y="10"/>
                  <a:pt x="51" y="9"/>
                  <a:pt x="48" y="8"/>
                </a:cubicBezTo>
                <a:cubicBezTo>
                  <a:pt x="49" y="9"/>
                  <a:pt x="50" y="11"/>
                  <a:pt x="51" y="12"/>
                </a:cubicBezTo>
                <a:cubicBezTo>
                  <a:pt x="51" y="12"/>
                  <a:pt x="52" y="13"/>
                  <a:pt x="52" y="14"/>
                </a:cubicBezTo>
                <a:cubicBezTo>
                  <a:pt x="53" y="13"/>
                  <a:pt x="54" y="12"/>
                  <a:pt x="55" y="12"/>
                </a:cubicBezTo>
                <a:close/>
                <a:moveTo>
                  <a:pt x="41" y="6"/>
                </a:moveTo>
                <a:cubicBezTo>
                  <a:pt x="41" y="6"/>
                  <a:pt x="41" y="6"/>
                  <a:pt x="41" y="6"/>
                </a:cubicBezTo>
                <a:cubicBezTo>
                  <a:pt x="40" y="6"/>
                  <a:pt x="39" y="6"/>
                  <a:pt x="38" y="6"/>
                </a:cubicBezTo>
                <a:cubicBezTo>
                  <a:pt x="38" y="17"/>
                  <a:pt x="38" y="17"/>
                  <a:pt x="38" y="17"/>
                </a:cubicBezTo>
                <a:cubicBezTo>
                  <a:pt x="41" y="17"/>
                  <a:pt x="45" y="17"/>
                  <a:pt x="47" y="16"/>
                </a:cubicBezTo>
                <a:cubicBezTo>
                  <a:pt x="48" y="15"/>
                  <a:pt x="48" y="15"/>
                  <a:pt x="49" y="15"/>
                </a:cubicBezTo>
                <a:cubicBezTo>
                  <a:pt x="49" y="15"/>
                  <a:pt x="48" y="14"/>
                  <a:pt x="48" y="14"/>
                </a:cubicBezTo>
                <a:cubicBezTo>
                  <a:pt x="46" y="10"/>
                  <a:pt x="44" y="8"/>
                  <a:pt x="41" y="6"/>
                </a:cubicBezTo>
                <a:close/>
                <a:moveTo>
                  <a:pt x="35" y="6"/>
                </a:move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2" y="6"/>
                  <a:pt x="31" y="6"/>
                </a:cubicBezTo>
                <a:cubicBezTo>
                  <a:pt x="29" y="8"/>
                  <a:pt x="27" y="10"/>
                  <a:pt x="25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5"/>
                  <a:pt x="25" y="15"/>
                  <a:pt x="25" y="16"/>
                </a:cubicBezTo>
                <a:cubicBezTo>
                  <a:pt x="28" y="17"/>
                  <a:pt x="31" y="17"/>
                  <a:pt x="35" y="17"/>
                </a:cubicBezTo>
                <a:cubicBezTo>
                  <a:pt x="35" y="6"/>
                  <a:pt x="35" y="6"/>
                  <a:pt x="35" y="6"/>
                </a:cubicBezTo>
                <a:close/>
                <a:moveTo>
                  <a:pt x="24" y="8"/>
                </a:moveTo>
                <a:cubicBezTo>
                  <a:pt x="24" y="8"/>
                  <a:pt x="24" y="8"/>
                  <a:pt x="24" y="8"/>
                </a:cubicBezTo>
                <a:cubicBezTo>
                  <a:pt x="22" y="9"/>
                  <a:pt x="20" y="10"/>
                  <a:pt x="18" y="12"/>
                </a:cubicBezTo>
                <a:cubicBezTo>
                  <a:pt x="19" y="12"/>
                  <a:pt x="20" y="13"/>
                  <a:pt x="21" y="14"/>
                </a:cubicBezTo>
                <a:cubicBezTo>
                  <a:pt x="21" y="13"/>
                  <a:pt x="21" y="12"/>
                  <a:pt x="22" y="12"/>
                </a:cubicBezTo>
                <a:cubicBezTo>
                  <a:pt x="23" y="11"/>
                  <a:pt x="23" y="9"/>
                  <a:pt x="24" y="8"/>
                </a:cubicBezTo>
                <a:close/>
                <a:moveTo>
                  <a:pt x="15" y="14"/>
                </a:move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4" y="15"/>
                </a:cubicBezTo>
                <a:cubicBezTo>
                  <a:pt x="9" y="20"/>
                  <a:pt x="6" y="27"/>
                  <a:pt x="5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28"/>
                  <a:pt x="18" y="22"/>
                  <a:pt x="20" y="17"/>
                </a:cubicBezTo>
                <a:cubicBezTo>
                  <a:pt x="18" y="16"/>
                  <a:pt x="17" y="15"/>
                  <a:pt x="15" y="14"/>
                </a:cubicBezTo>
                <a:close/>
                <a:moveTo>
                  <a:pt x="35" y="21"/>
                </a:moveTo>
                <a:cubicBezTo>
                  <a:pt x="35" y="21"/>
                  <a:pt x="35" y="21"/>
                  <a:pt x="35" y="21"/>
                </a:cubicBezTo>
                <a:cubicBezTo>
                  <a:pt x="31" y="21"/>
                  <a:pt x="27" y="20"/>
                  <a:pt x="24" y="19"/>
                </a:cubicBezTo>
                <a:cubicBezTo>
                  <a:pt x="24" y="19"/>
                  <a:pt x="23" y="18"/>
                  <a:pt x="23" y="18"/>
                </a:cubicBezTo>
                <a:cubicBezTo>
                  <a:pt x="21" y="23"/>
                  <a:pt x="20" y="29"/>
                  <a:pt x="20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21"/>
                  <a:pt x="35" y="21"/>
                  <a:pt x="35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9" name="Oval 40"/>
          <p:cNvSpPr>
            <a:spLocks noChangeArrowheads="1"/>
          </p:cNvSpPr>
          <p:nvPr/>
        </p:nvSpPr>
        <p:spPr bwMode="auto">
          <a:xfrm>
            <a:off x="4103936" y="4024633"/>
            <a:ext cx="509588" cy="50958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Freeform 50"/>
          <p:cNvSpPr>
            <a:spLocks noEditPoints="1"/>
          </p:cNvSpPr>
          <p:nvPr/>
        </p:nvSpPr>
        <p:spPr bwMode="auto">
          <a:xfrm>
            <a:off x="4219824" y="4148458"/>
            <a:ext cx="277813" cy="258762"/>
          </a:xfrm>
          <a:custGeom>
            <a:avLst/>
            <a:gdLst>
              <a:gd name="T0" fmla="*/ 57 w 74"/>
              <a:gd name="T1" fmla="*/ 38 h 69"/>
              <a:gd name="T2" fmla="*/ 60 w 74"/>
              <a:gd name="T3" fmla="*/ 35 h 69"/>
              <a:gd name="T4" fmla="*/ 63 w 74"/>
              <a:gd name="T5" fmla="*/ 38 h 69"/>
              <a:gd name="T6" fmla="*/ 63 w 74"/>
              <a:gd name="T7" fmla="*/ 66 h 69"/>
              <a:gd name="T8" fmla="*/ 60 w 74"/>
              <a:gd name="T9" fmla="*/ 69 h 69"/>
              <a:gd name="T10" fmla="*/ 60 w 74"/>
              <a:gd name="T11" fmla="*/ 69 h 69"/>
              <a:gd name="T12" fmla="*/ 14 w 74"/>
              <a:gd name="T13" fmla="*/ 69 h 69"/>
              <a:gd name="T14" fmla="*/ 11 w 74"/>
              <a:gd name="T15" fmla="*/ 66 h 69"/>
              <a:gd name="T16" fmla="*/ 11 w 74"/>
              <a:gd name="T17" fmla="*/ 66 h 69"/>
              <a:gd name="T18" fmla="*/ 11 w 74"/>
              <a:gd name="T19" fmla="*/ 38 h 69"/>
              <a:gd name="T20" fmla="*/ 14 w 74"/>
              <a:gd name="T21" fmla="*/ 35 h 69"/>
              <a:gd name="T22" fmla="*/ 17 w 74"/>
              <a:gd name="T23" fmla="*/ 38 h 69"/>
              <a:gd name="T24" fmla="*/ 17 w 74"/>
              <a:gd name="T25" fmla="*/ 63 h 69"/>
              <a:gd name="T26" fmla="*/ 26 w 74"/>
              <a:gd name="T27" fmla="*/ 63 h 69"/>
              <a:gd name="T28" fmla="*/ 26 w 74"/>
              <a:gd name="T29" fmla="*/ 35 h 69"/>
              <a:gd name="T30" fmla="*/ 28 w 74"/>
              <a:gd name="T31" fmla="*/ 34 h 69"/>
              <a:gd name="T32" fmla="*/ 28 w 74"/>
              <a:gd name="T33" fmla="*/ 34 h 69"/>
              <a:gd name="T34" fmla="*/ 47 w 74"/>
              <a:gd name="T35" fmla="*/ 34 h 69"/>
              <a:gd name="T36" fmla="*/ 48 w 74"/>
              <a:gd name="T37" fmla="*/ 35 h 69"/>
              <a:gd name="T38" fmla="*/ 48 w 74"/>
              <a:gd name="T39" fmla="*/ 35 h 69"/>
              <a:gd name="T40" fmla="*/ 48 w 74"/>
              <a:gd name="T41" fmla="*/ 63 h 69"/>
              <a:gd name="T42" fmla="*/ 57 w 74"/>
              <a:gd name="T43" fmla="*/ 63 h 69"/>
              <a:gd name="T44" fmla="*/ 57 w 74"/>
              <a:gd name="T45" fmla="*/ 38 h 69"/>
              <a:gd name="T46" fmla="*/ 29 w 74"/>
              <a:gd name="T47" fmla="*/ 63 h 69"/>
              <a:gd name="T48" fmla="*/ 29 w 74"/>
              <a:gd name="T49" fmla="*/ 63 h 69"/>
              <a:gd name="T50" fmla="*/ 45 w 74"/>
              <a:gd name="T51" fmla="*/ 63 h 69"/>
              <a:gd name="T52" fmla="*/ 45 w 74"/>
              <a:gd name="T53" fmla="*/ 37 h 69"/>
              <a:gd name="T54" fmla="*/ 29 w 74"/>
              <a:gd name="T55" fmla="*/ 37 h 69"/>
              <a:gd name="T56" fmla="*/ 29 w 74"/>
              <a:gd name="T57" fmla="*/ 63 h 69"/>
              <a:gd name="T58" fmla="*/ 5 w 74"/>
              <a:gd name="T59" fmla="*/ 39 h 69"/>
              <a:gd name="T60" fmla="*/ 5 w 74"/>
              <a:gd name="T61" fmla="*/ 39 h 69"/>
              <a:gd name="T62" fmla="*/ 1 w 74"/>
              <a:gd name="T63" fmla="*/ 39 h 69"/>
              <a:gd name="T64" fmla="*/ 1 w 74"/>
              <a:gd name="T65" fmla="*/ 35 h 69"/>
              <a:gd name="T66" fmla="*/ 35 w 74"/>
              <a:gd name="T67" fmla="*/ 1 h 69"/>
              <a:gd name="T68" fmla="*/ 39 w 74"/>
              <a:gd name="T69" fmla="*/ 1 h 69"/>
              <a:gd name="T70" fmla="*/ 39 w 74"/>
              <a:gd name="T71" fmla="*/ 1 h 69"/>
              <a:gd name="T72" fmla="*/ 73 w 74"/>
              <a:gd name="T73" fmla="*/ 35 h 69"/>
              <a:gd name="T74" fmla="*/ 73 w 74"/>
              <a:gd name="T75" fmla="*/ 39 h 69"/>
              <a:gd name="T76" fmla="*/ 69 w 74"/>
              <a:gd name="T77" fmla="*/ 39 h 69"/>
              <a:gd name="T78" fmla="*/ 37 w 74"/>
              <a:gd name="T79" fmla="*/ 7 h 69"/>
              <a:gd name="T80" fmla="*/ 5 w 74"/>
              <a:gd name="T81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69">
                <a:moveTo>
                  <a:pt x="57" y="38"/>
                </a:moveTo>
                <a:cubicBezTo>
                  <a:pt x="57" y="37"/>
                  <a:pt x="59" y="35"/>
                  <a:pt x="60" y="35"/>
                </a:cubicBezTo>
                <a:cubicBezTo>
                  <a:pt x="62" y="35"/>
                  <a:pt x="63" y="37"/>
                  <a:pt x="63" y="38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7"/>
                  <a:pt x="62" y="69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69"/>
                  <a:pt x="11" y="67"/>
                  <a:pt x="11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7"/>
                  <a:pt x="12" y="35"/>
                  <a:pt x="14" y="35"/>
                </a:cubicBezTo>
                <a:cubicBezTo>
                  <a:pt x="16" y="35"/>
                  <a:pt x="17" y="37"/>
                  <a:pt x="17" y="38"/>
                </a:cubicBezTo>
                <a:cubicBezTo>
                  <a:pt x="17" y="63"/>
                  <a:pt x="17" y="63"/>
                  <a:pt x="17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4"/>
                  <a:pt x="27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4"/>
                  <a:pt x="48" y="34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63"/>
                  <a:pt x="48" y="63"/>
                  <a:pt x="48" y="63"/>
                </a:cubicBezTo>
                <a:cubicBezTo>
                  <a:pt x="57" y="63"/>
                  <a:pt x="57" y="63"/>
                  <a:pt x="57" y="63"/>
                </a:cubicBezTo>
                <a:cubicBezTo>
                  <a:pt x="57" y="38"/>
                  <a:pt x="57" y="38"/>
                  <a:pt x="57" y="38"/>
                </a:cubicBezTo>
                <a:close/>
                <a:moveTo>
                  <a:pt x="29" y="63"/>
                </a:moveTo>
                <a:cubicBezTo>
                  <a:pt x="29" y="63"/>
                  <a:pt x="29" y="63"/>
                  <a:pt x="29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37"/>
                  <a:pt x="45" y="37"/>
                  <a:pt x="45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63"/>
                  <a:pt x="29" y="63"/>
                  <a:pt x="29" y="63"/>
                </a:cubicBezTo>
                <a:close/>
                <a:moveTo>
                  <a:pt x="5" y="39"/>
                </a:moveTo>
                <a:cubicBezTo>
                  <a:pt x="5" y="39"/>
                  <a:pt x="5" y="39"/>
                  <a:pt x="5" y="39"/>
                </a:cubicBezTo>
                <a:cubicBezTo>
                  <a:pt x="4" y="40"/>
                  <a:pt x="3" y="40"/>
                  <a:pt x="1" y="39"/>
                </a:cubicBezTo>
                <a:cubicBezTo>
                  <a:pt x="0" y="38"/>
                  <a:pt x="0" y="36"/>
                  <a:pt x="1" y="35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0"/>
                  <a:pt x="38" y="0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4" y="38"/>
                  <a:pt x="73" y="39"/>
                </a:cubicBezTo>
                <a:cubicBezTo>
                  <a:pt x="72" y="40"/>
                  <a:pt x="70" y="40"/>
                  <a:pt x="69" y="39"/>
                </a:cubicBezTo>
                <a:cubicBezTo>
                  <a:pt x="37" y="7"/>
                  <a:pt x="37" y="7"/>
                  <a:pt x="37" y="7"/>
                </a:cubicBezTo>
                <a:cubicBezTo>
                  <a:pt x="5" y="39"/>
                  <a:pt x="5" y="39"/>
                  <a:pt x="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4" name="Rectangle 54"/>
          <p:cNvSpPr>
            <a:spLocks noChangeArrowheads="1"/>
          </p:cNvSpPr>
          <p:nvPr/>
        </p:nvSpPr>
        <p:spPr bwMode="auto">
          <a:xfrm>
            <a:off x="1594099" y="2789558"/>
            <a:ext cx="576262" cy="24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</a:rPr>
              <a:t>2013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105" name="Rectangle 55"/>
          <p:cNvSpPr>
            <a:spLocks noChangeArrowheads="1"/>
          </p:cNvSpPr>
          <p:nvPr/>
        </p:nvSpPr>
        <p:spPr bwMode="auto">
          <a:xfrm>
            <a:off x="4076949" y="2789558"/>
            <a:ext cx="576262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2014</a:t>
            </a:r>
          </a:p>
        </p:txBody>
      </p:sp>
      <p:sp>
        <p:nvSpPr>
          <p:cNvPr id="106" name="Rectangle 56"/>
          <p:cNvSpPr>
            <a:spLocks noChangeArrowheads="1"/>
          </p:cNvSpPr>
          <p:nvPr/>
        </p:nvSpPr>
        <p:spPr bwMode="auto">
          <a:xfrm>
            <a:off x="6547099" y="2789558"/>
            <a:ext cx="576262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2015</a:t>
            </a:r>
          </a:p>
        </p:txBody>
      </p:sp>
      <p:sp>
        <p:nvSpPr>
          <p:cNvPr id="38" name="椭圆 37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2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grpId="0" nodeType="withEffect" p14:presetBounceEnd="60000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2" grpId="0"/>
          <p:bldP spid="101" grpId="0"/>
          <p:bldP spid="42" grpId="0" animBg="1"/>
          <p:bldP spid="43" grpId="0" animBg="1"/>
          <p:bldP spid="44" grpId="0" animBg="1"/>
          <p:bldP spid="45" grpId="0" animBg="1"/>
          <p:bldP spid="47" grpId="0" animBg="1"/>
          <p:bldP spid="47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69" grpId="0" animBg="1"/>
          <p:bldP spid="69" grpId="1" animBg="1"/>
          <p:bldP spid="90" grpId="0" animBg="1"/>
          <p:bldP spid="90" grpId="1" animBg="1"/>
          <p:bldP spid="91" grpId="0" animBg="1"/>
          <p:bldP spid="91" grpId="1" animBg="1"/>
          <p:bldP spid="93" grpId="0" animBg="1"/>
          <p:bldP spid="93" grpId="1" animBg="1"/>
          <p:bldP spid="94" grpId="0" animBg="1"/>
          <p:bldP spid="94" grpId="1" animBg="1"/>
          <p:bldP spid="96" grpId="0" animBg="1"/>
          <p:bldP spid="96" grpId="1" animBg="1"/>
          <p:bldP spid="97" grpId="0" animBg="1"/>
          <p:bldP spid="97" grpId="1" animBg="1"/>
          <p:bldP spid="99" grpId="0" animBg="1"/>
          <p:bldP spid="99" grpId="1" animBg="1"/>
          <p:bldP spid="100" grpId="0" animBg="1"/>
          <p:bldP spid="100" grpId="1" animBg="1"/>
          <p:bldP spid="104" grpId="0"/>
          <p:bldP spid="104" grpId="1"/>
          <p:bldP spid="105" grpId="0"/>
          <p:bldP spid="105" grpId="1"/>
          <p:bldP spid="106" grpId="0"/>
          <p:bldP spid="10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2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2" grpId="0"/>
          <p:bldP spid="101" grpId="0"/>
          <p:bldP spid="42" grpId="0" animBg="1"/>
          <p:bldP spid="43" grpId="0" animBg="1"/>
          <p:bldP spid="44" grpId="0" animBg="1"/>
          <p:bldP spid="45" grpId="0" animBg="1"/>
          <p:bldP spid="47" grpId="0" animBg="1"/>
          <p:bldP spid="47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69" grpId="0" animBg="1"/>
          <p:bldP spid="69" grpId="1" animBg="1"/>
          <p:bldP spid="90" grpId="0" animBg="1"/>
          <p:bldP spid="90" grpId="1" animBg="1"/>
          <p:bldP spid="91" grpId="0" animBg="1"/>
          <p:bldP spid="91" grpId="1" animBg="1"/>
          <p:bldP spid="93" grpId="0" animBg="1"/>
          <p:bldP spid="93" grpId="1" animBg="1"/>
          <p:bldP spid="94" grpId="0" animBg="1"/>
          <p:bldP spid="94" grpId="1" animBg="1"/>
          <p:bldP spid="96" grpId="0" animBg="1"/>
          <p:bldP spid="96" grpId="1" animBg="1"/>
          <p:bldP spid="97" grpId="0" animBg="1"/>
          <p:bldP spid="97" grpId="1" animBg="1"/>
          <p:bldP spid="99" grpId="0" animBg="1"/>
          <p:bldP spid="99" grpId="1" animBg="1"/>
          <p:bldP spid="100" grpId="0" animBg="1"/>
          <p:bldP spid="100" grpId="1" animBg="1"/>
          <p:bldP spid="104" grpId="0"/>
          <p:bldP spid="104" grpId="1"/>
          <p:bldP spid="105" grpId="0"/>
          <p:bldP spid="105" grpId="1"/>
          <p:bldP spid="106" grpId="0"/>
          <p:bldP spid="106" grpId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1698171" y="2504993"/>
            <a:ext cx="5732290" cy="591741"/>
          </a:xfrm>
          <a:custGeom>
            <a:avLst/>
            <a:gdLst>
              <a:gd name="connsiteX0" fmla="*/ 0 w 5732290"/>
              <a:gd name="connsiteY0" fmla="*/ 30738 h 591741"/>
              <a:gd name="connsiteX1" fmla="*/ 1475335 w 5732290"/>
              <a:gd name="connsiteY1" fmla="*/ 591673 h 591741"/>
              <a:gd name="connsiteX2" fmla="*/ 2866145 w 5732290"/>
              <a:gd name="connsiteY2" fmla="*/ 2 h 591741"/>
              <a:gd name="connsiteX3" fmla="*/ 4295375 w 5732290"/>
              <a:gd name="connsiteY3" fmla="*/ 583989 h 591741"/>
              <a:gd name="connsiteX4" fmla="*/ 5732290 w 5732290"/>
              <a:gd name="connsiteY4" fmla="*/ 30738 h 59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2290" h="591741">
                <a:moveTo>
                  <a:pt x="0" y="30738"/>
                </a:moveTo>
                <a:cubicBezTo>
                  <a:pt x="498822" y="313767"/>
                  <a:pt x="997644" y="596796"/>
                  <a:pt x="1475335" y="591673"/>
                </a:cubicBezTo>
                <a:cubicBezTo>
                  <a:pt x="1953026" y="586550"/>
                  <a:pt x="2396138" y="1283"/>
                  <a:pt x="2866145" y="2"/>
                </a:cubicBezTo>
                <a:cubicBezTo>
                  <a:pt x="3336152" y="-1279"/>
                  <a:pt x="3817684" y="578866"/>
                  <a:pt x="4295375" y="583989"/>
                </a:cubicBezTo>
                <a:cubicBezTo>
                  <a:pt x="4773066" y="589112"/>
                  <a:pt x="5252678" y="309925"/>
                  <a:pt x="5732290" y="30738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Line 40"/>
          <p:cNvSpPr>
            <a:spLocks noChangeShapeType="1"/>
          </p:cNvSpPr>
          <p:nvPr/>
        </p:nvSpPr>
        <p:spPr bwMode="auto">
          <a:xfrm>
            <a:off x="7423224" y="2817292"/>
            <a:ext cx="0" cy="76200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Oval 37"/>
          <p:cNvSpPr>
            <a:spLocks noChangeArrowheads="1"/>
          </p:cNvSpPr>
          <p:nvPr/>
        </p:nvSpPr>
        <p:spPr bwMode="auto">
          <a:xfrm>
            <a:off x="7072249" y="2170160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Line 38"/>
          <p:cNvSpPr>
            <a:spLocks noChangeShapeType="1"/>
          </p:cNvSpPr>
          <p:nvPr/>
        </p:nvSpPr>
        <p:spPr bwMode="auto">
          <a:xfrm>
            <a:off x="5998096" y="2021954"/>
            <a:ext cx="0" cy="817563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8" name="Oval 37"/>
          <p:cNvSpPr>
            <a:spLocks noChangeArrowheads="1"/>
          </p:cNvSpPr>
          <p:nvPr/>
        </p:nvSpPr>
        <p:spPr bwMode="auto">
          <a:xfrm>
            <a:off x="5632833" y="2717054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Line 37"/>
          <p:cNvSpPr>
            <a:spLocks noChangeShapeType="1"/>
          </p:cNvSpPr>
          <p:nvPr/>
        </p:nvSpPr>
        <p:spPr bwMode="auto">
          <a:xfrm>
            <a:off x="3175447" y="2021954"/>
            <a:ext cx="0" cy="817563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6" name="Oval 37"/>
          <p:cNvSpPr>
            <a:spLocks noChangeArrowheads="1"/>
          </p:cNvSpPr>
          <p:nvPr/>
        </p:nvSpPr>
        <p:spPr bwMode="auto">
          <a:xfrm>
            <a:off x="2823519" y="2717054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Line 36"/>
          <p:cNvSpPr>
            <a:spLocks noChangeShapeType="1"/>
          </p:cNvSpPr>
          <p:nvPr/>
        </p:nvSpPr>
        <p:spPr bwMode="auto">
          <a:xfrm>
            <a:off x="1707488" y="2817292"/>
            <a:ext cx="0" cy="76200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9" name="Line 39"/>
          <p:cNvSpPr>
            <a:spLocks noChangeShapeType="1"/>
          </p:cNvSpPr>
          <p:nvPr/>
        </p:nvSpPr>
        <p:spPr bwMode="auto">
          <a:xfrm>
            <a:off x="4553917" y="2817292"/>
            <a:ext cx="0" cy="76200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4" name="Oval 37"/>
          <p:cNvSpPr>
            <a:spLocks noChangeArrowheads="1"/>
          </p:cNvSpPr>
          <p:nvPr/>
        </p:nvSpPr>
        <p:spPr bwMode="auto">
          <a:xfrm>
            <a:off x="4206116" y="2170160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Oval 37"/>
          <p:cNvSpPr>
            <a:spLocks noChangeArrowheads="1"/>
          </p:cNvSpPr>
          <p:nvPr/>
        </p:nvSpPr>
        <p:spPr bwMode="auto">
          <a:xfrm>
            <a:off x="1353973" y="2170161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Group 13"/>
          <p:cNvGrpSpPr/>
          <p:nvPr/>
        </p:nvGrpSpPr>
        <p:grpSpPr bwMode="auto">
          <a:xfrm>
            <a:off x="1561483" y="2332028"/>
            <a:ext cx="307886" cy="395854"/>
            <a:chOff x="0" y="0"/>
            <a:chExt cx="184" cy="236"/>
          </a:xfrm>
          <a:solidFill>
            <a:schemeClr val="bg1"/>
          </a:solidFill>
        </p:grpSpPr>
        <p:sp>
          <p:nvSpPr>
            <p:cNvPr id="50" name="Freeform 14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15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Freeform 17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Freeform 18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5" name="Group 19"/>
          <p:cNvGrpSpPr/>
          <p:nvPr/>
        </p:nvGrpSpPr>
        <p:grpSpPr bwMode="auto">
          <a:xfrm>
            <a:off x="5792843" y="2857491"/>
            <a:ext cx="391456" cy="395852"/>
            <a:chOff x="0" y="0"/>
            <a:chExt cx="233" cy="236"/>
          </a:xfrm>
          <a:solidFill>
            <a:schemeClr val="bg1"/>
          </a:solidFill>
        </p:grpSpPr>
        <p:sp>
          <p:nvSpPr>
            <p:cNvPr id="58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Group 22"/>
          <p:cNvGrpSpPr/>
          <p:nvPr/>
        </p:nvGrpSpPr>
        <p:grpSpPr bwMode="auto">
          <a:xfrm>
            <a:off x="4369913" y="2332028"/>
            <a:ext cx="387058" cy="395854"/>
            <a:chOff x="0" y="0"/>
            <a:chExt cx="232" cy="236"/>
          </a:xfrm>
          <a:solidFill>
            <a:schemeClr val="bg1"/>
          </a:solidFill>
        </p:grpSpPr>
        <p:sp>
          <p:nvSpPr>
            <p:cNvPr id="61" name="Freeform 23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3" name="Group 25"/>
          <p:cNvGrpSpPr/>
          <p:nvPr/>
        </p:nvGrpSpPr>
        <p:grpSpPr bwMode="auto">
          <a:xfrm>
            <a:off x="2963232" y="2888279"/>
            <a:ext cx="395854" cy="334276"/>
            <a:chOff x="0" y="0"/>
            <a:chExt cx="235" cy="200"/>
          </a:xfrm>
          <a:solidFill>
            <a:schemeClr val="bg1"/>
          </a:solidFill>
        </p:grpSpPr>
        <p:sp>
          <p:nvSpPr>
            <p:cNvPr id="64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6" name="Group 28"/>
          <p:cNvGrpSpPr/>
          <p:nvPr/>
        </p:nvGrpSpPr>
        <p:grpSpPr bwMode="auto">
          <a:xfrm>
            <a:off x="7234458" y="2338626"/>
            <a:ext cx="387058" cy="382658"/>
            <a:chOff x="0" y="0"/>
            <a:chExt cx="231" cy="230"/>
          </a:xfrm>
          <a:solidFill>
            <a:schemeClr val="bg1"/>
          </a:solidFill>
        </p:grpSpPr>
        <p:sp>
          <p:nvSpPr>
            <p:cNvPr id="68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0" name="Freeform 30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1" name="Rectangle 31"/>
          <p:cNvSpPr>
            <a:spLocks noChangeArrowheads="1"/>
          </p:cNvSpPr>
          <p:nvPr/>
        </p:nvSpPr>
        <p:spPr bwMode="auto">
          <a:xfrm>
            <a:off x="743876" y="3657080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r>
              <a:rPr lang="zh-CN" altLang="en-US" sz="10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2" name="Rectangle 32"/>
          <p:cNvSpPr>
            <a:spLocks noChangeArrowheads="1"/>
          </p:cNvSpPr>
          <p:nvPr/>
        </p:nvSpPr>
        <p:spPr bwMode="auto">
          <a:xfrm>
            <a:off x="3587130" y="3657080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3" name="Rectangle 33"/>
          <p:cNvSpPr>
            <a:spLocks noChangeArrowheads="1"/>
          </p:cNvSpPr>
          <p:nvPr/>
        </p:nvSpPr>
        <p:spPr bwMode="auto">
          <a:xfrm>
            <a:off x="6445324" y="3657080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4" name="Rectangle 34"/>
          <p:cNvSpPr>
            <a:spLocks noChangeArrowheads="1"/>
          </p:cNvSpPr>
          <p:nvPr/>
        </p:nvSpPr>
        <p:spPr bwMode="auto">
          <a:xfrm>
            <a:off x="2176909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5" name="Rectangle 35"/>
          <p:cNvSpPr>
            <a:spLocks noChangeArrowheads="1"/>
          </p:cNvSpPr>
          <p:nvPr/>
        </p:nvSpPr>
        <p:spPr bwMode="auto">
          <a:xfrm>
            <a:off x="5015433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6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 p14:presetBounceEnd="60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60000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0" grpId="0" animBg="1"/>
          <p:bldP spid="92" grpId="0" animBg="1"/>
          <p:bldP spid="92" grpId="1" animBg="1"/>
          <p:bldP spid="78" grpId="0" animBg="1"/>
          <p:bldP spid="88" grpId="0" animBg="1"/>
          <p:bldP spid="88" grpId="1" animBg="1"/>
          <p:bldP spid="77" grpId="0" animBg="1"/>
          <p:bldP spid="86" grpId="0" animBg="1"/>
          <p:bldP spid="86" grpId="1" animBg="1"/>
          <p:bldP spid="76" grpId="0" animBg="1"/>
          <p:bldP spid="79" grpId="0" animBg="1"/>
          <p:bldP spid="84" grpId="0" animBg="1"/>
          <p:bldP spid="84" grpId="1" animBg="1"/>
          <p:bldP spid="82" grpId="0" animBg="1"/>
          <p:bldP spid="82" grpId="1" animBg="1"/>
          <p:bldP spid="71" grpId="0"/>
          <p:bldP spid="72" grpId="0"/>
          <p:bldP spid="73" grpId="0"/>
          <p:bldP spid="74" grpId="0"/>
          <p:bldP spid="7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0" grpId="0" animBg="1"/>
          <p:bldP spid="92" grpId="0" animBg="1"/>
          <p:bldP spid="92" grpId="1" animBg="1"/>
          <p:bldP spid="78" grpId="0" animBg="1"/>
          <p:bldP spid="88" grpId="0" animBg="1"/>
          <p:bldP spid="88" grpId="1" animBg="1"/>
          <p:bldP spid="77" grpId="0" animBg="1"/>
          <p:bldP spid="86" grpId="0" animBg="1"/>
          <p:bldP spid="86" grpId="1" animBg="1"/>
          <p:bldP spid="76" grpId="0" animBg="1"/>
          <p:bldP spid="79" grpId="0" animBg="1"/>
          <p:bldP spid="84" grpId="0" animBg="1"/>
          <p:bldP spid="84" grpId="1" animBg="1"/>
          <p:bldP spid="82" grpId="0" animBg="1"/>
          <p:bldP spid="82" grpId="1" animBg="1"/>
          <p:bldP spid="71" grpId="0"/>
          <p:bldP spid="72" grpId="0"/>
          <p:bldP spid="73" grpId="0"/>
          <p:bldP spid="74" grpId="0"/>
          <p:bldP spid="7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40"/>
          <p:cNvSpPr/>
          <p:nvPr/>
        </p:nvSpPr>
        <p:spPr bwMode="auto">
          <a:xfrm>
            <a:off x="1401763" y="2250554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7" name="Freeform 41"/>
          <p:cNvSpPr/>
          <p:nvPr/>
        </p:nvSpPr>
        <p:spPr bwMode="auto">
          <a:xfrm>
            <a:off x="3090863" y="3752329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Freeform 8"/>
          <p:cNvSpPr/>
          <p:nvPr/>
        </p:nvSpPr>
        <p:spPr bwMode="auto">
          <a:xfrm>
            <a:off x="3273425" y="1744142"/>
            <a:ext cx="1252538" cy="1447800"/>
          </a:xfrm>
          <a:custGeom>
            <a:avLst/>
            <a:gdLst>
              <a:gd name="T0" fmla="*/ 0 w 789"/>
              <a:gd name="T1" fmla="*/ 227 h 912"/>
              <a:gd name="T2" fmla="*/ 396 w 789"/>
              <a:gd name="T3" fmla="*/ 0 h 912"/>
              <a:gd name="T4" fmla="*/ 789 w 789"/>
              <a:gd name="T5" fmla="*/ 227 h 912"/>
              <a:gd name="T6" fmla="*/ 789 w 789"/>
              <a:gd name="T7" fmla="*/ 682 h 912"/>
              <a:gd name="T8" fmla="*/ 396 w 789"/>
              <a:gd name="T9" fmla="*/ 912 h 912"/>
              <a:gd name="T10" fmla="*/ 0 w 789"/>
              <a:gd name="T11" fmla="*/ 682 h 912"/>
              <a:gd name="T12" fmla="*/ 0 w 789"/>
              <a:gd name="T13" fmla="*/ 22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9" h="912">
                <a:moveTo>
                  <a:pt x="0" y="227"/>
                </a:moveTo>
                <a:lnTo>
                  <a:pt x="396" y="0"/>
                </a:lnTo>
                <a:lnTo>
                  <a:pt x="789" y="227"/>
                </a:lnTo>
                <a:lnTo>
                  <a:pt x="789" y="682"/>
                </a:lnTo>
                <a:lnTo>
                  <a:pt x="396" y="912"/>
                </a:lnTo>
                <a:lnTo>
                  <a:pt x="0" y="682"/>
                </a:lnTo>
                <a:lnTo>
                  <a:pt x="0" y="227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10"/>
          <p:cNvSpPr/>
          <p:nvPr/>
        </p:nvSpPr>
        <p:spPr bwMode="auto">
          <a:xfrm>
            <a:off x="6076950" y="2739504"/>
            <a:ext cx="649288" cy="749300"/>
          </a:xfrm>
          <a:custGeom>
            <a:avLst/>
            <a:gdLst>
              <a:gd name="T0" fmla="*/ 0 w 409"/>
              <a:gd name="T1" fmla="*/ 116 h 472"/>
              <a:gd name="T2" fmla="*/ 204 w 409"/>
              <a:gd name="T3" fmla="*/ 0 h 472"/>
              <a:gd name="T4" fmla="*/ 409 w 409"/>
              <a:gd name="T5" fmla="*/ 116 h 472"/>
              <a:gd name="T6" fmla="*/ 409 w 409"/>
              <a:gd name="T7" fmla="*/ 353 h 472"/>
              <a:gd name="T8" fmla="*/ 204 w 409"/>
              <a:gd name="T9" fmla="*/ 472 h 472"/>
              <a:gd name="T10" fmla="*/ 0 w 409"/>
              <a:gd name="T11" fmla="*/ 353 h 472"/>
              <a:gd name="T12" fmla="*/ 0 w 409"/>
              <a:gd name="T13" fmla="*/ 116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9" h="472">
                <a:moveTo>
                  <a:pt x="0" y="116"/>
                </a:moveTo>
                <a:lnTo>
                  <a:pt x="204" y="0"/>
                </a:lnTo>
                <a:lnTo>
                  <a:pt x="409" y="116"/>
                </a:lnTo>
                <a:lnTo>
                  <a:pt x="409" y="353"/>
                </a:lnTo>
                <a:lnTo>
                  <a:pt x="204" y="472"/>
                </a:lnTo>
                <a:lnTo>
                  <a:pt x="0" y="353"/>
                </a:lnTo>
                <a:lnTo>
                  <a:pt x="0" y="116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11"/>
          <p:cNvSpPr/>
          <p:nvPr/>
        </p:nvSpPr>
        <p:spPr bwMode="auto">
          <a:xfrm>
            <a:off x="2566988" y="2493442"/>
            <a:ext cx="630237" cy="728662"/>
          </a:xfrm>
          <a:custGeom>
            <a:avLst/>
            <a:gdLst>
              <a:gd name="T0" fmla="*/ 0 w 397"/>
              <a:gd name="T1" fmla="*/ 115 h 459"/>
              <a:gd name="T2" fmla="*/ 198 w 397"/>
              <a:gd name="T3" fmla="*/ 0 h 459"/>
              <a:gd name="T4" fmla="*/ 397 w 397"/>
              <a:gd name="T5" fmla="*/ 115 h 459"/>
              <a:gd name="T6" fmla="*/ 397 w 397"/>
              <a:gd name="T7" fmla="*/ 344 h 459"/>
              <a:gd name="T8" fmla="*/ 198 w 397"/>
              <a:gd name="T9" fmla="*/ 459 h 459"/>
              <a:gd name="T10" fmla="*/ 0 w 397"/>
              <a:gd name="T11" fmla="*/ 344 h 459"/>
              <a:gd name="T12" fmla="*/ 0 w 397"/>
              <a:gd name="T13" fmla="*/ 115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12"/>
          <p:cNvSpPr/>
          <p:nvPr/>
        </p:nvSpPr>
        <p:spPr bwMode="auto">
          <a:xfrm>
            <a:off x="4605338" y="1856854"/>
            <a:ext cx="682625" cy="787400"/>
          </a:xfrm>
          <a:custGeom>
            <a:avLst/>
            <a:gdLst>
              <a:gd name="T0" fmla="*/ 0 w 430"/>
              <a:gd name="T1" fmla="*/ 124 h 496"/>
              <a:gd name="T2" fmla="*/ 214 w 430"/>
              <a:gd name="T3" fmla="*/ 0 h 496"/>
              <a:gd name="T4" fmla="*/ 430 w 430"/>
              <a:gd name="T5" fmla="*/ 124 h 496"/>
              <a:gd name="T6" fmla="*/ 430 w 430"/>
              <a:gd name="T7" fmla="*/ 372 h 496"/>
              <a:gd name="T8" fmla="*/ 214 w 430"/>
              <a:gd name="T9" fmla="*/ 496 h 496"/>
              <a:gd name="T10" fmla="*/ 0 w 430"/>
              <a:gd name="T11" fmla="*/ 372 h 496"/>
              <a:gd name="T12" fmla="*/ 0 w 430"/>
              <a:gd name="T13" fmla="*/ 12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0" h="496">
                <a:moveTo>
                  <a:pt x="0" y="124"/>
                </a:moveTo>
                <a:lnTo>
                  <a:pt x="214" y="0"/>
                </a:lnTo>
                <a:lnTo>
                  <a:pt x="430" y="124"/>
                </a:lnTo>
                <a:lnTo>
                  <a:pt x="430" y="372"/>
                </a:lnTo>
                <a:lnTo>
                  <a:pt x="214" y="496"/>
                </a:lnTo>
                <a:lnTo>
                  <a:pt x="0" y="372"/>
                </a:lnTo>
                <a:lnTo>
                  <a:pt x="0" y="124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Freeform 13"/>
          <p:cNvSpPr/>
          <p:nvPr/>
        </p:nvSpPr>
        <p:spPr bwMode="auto">
          <a:xfrm>
            <a:off x="2981325" y="3003029"/>
            <a:ext cx="865188" cy="998538"/>
          </a:xfrm>
          <a:custGeom>
            <a:avLst/>
            <a:gdLst>
              <a:gd name="T0" fmla="*/ 0 w 545"/>
              <a:gd name="T1" fmla="*/ 157 h 629"/>
              <a:gd name="T2" fmla="*/ 274 w 545"/>
              <a:gd name="T3" fmla="*/ 0 h 629"/>
              <a:gd name="T4" fmla="*/ 545 w 545"/>
              <a:gd name="T5" fmla="*/ 157 h 629"/>
              <a:gd name="T6" fmla="*/ 545 w 545"/>
              <a:gd name="T7" fmla="*/ 472 h 629"/>
              <a:gd name="T8" fmla="*/ 274 w 545"/>
              <a:gd name="T9" fmla="*/ 629 h 629"/>
              <a:gd name="T10" fmla="*/ 0 w 545"/>
              <a:gd name="T11" fmla="*/ 472 h 629"/>
              <a:gd name="T12" fmla="*/ 0 w 545"/>
              <a:gd name="T13" fmla="*/ 157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14"/>
          <p:cNvGrpSpPr/>
          <p:nvPr/>
        </p:nvGrpSpPr>
        <p:grpSpPr bwMode="auto">
          <a:xfrm>
            <a:off x="3287713" y="3369742"/>
            <a:ext cx="252412" cy="266700"/>
            <a:chOff x="0" y="0"/>
            <a:chExt cx="159" cy="168"/>
          </a:xfrm>
        </p:grpSpPr>
        <p:sp>
          <p:nvSpPr>
            <p:cNvPr id="90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4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7" name="Group 21"/>
          <p:cNvGrpSpPr/>
          <p:nvPr/>
        </p:nvGrpSpPr>
        <p:grpSpPr bwMode="auto">
          <a:xfrm>
            <a:off x="2747963" y="2723629"/>
            <a:ext cx="266700" cy="266700"/>
            <a:chOff x="0" y="0"/>
            <a:chExt cx="168" cy="168"/>
          </a:xfrm>
        </p:grpSpPr>
        <p:sp>
          <p:nvSpPr>
            <p:cNvPr id="98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Freeform 23"/>
            <p:cNvSpPr/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0" name="Group 24"/>
          <p:cNvGrpSpPr/>
          <p:nvPr/>
        </p:nvGrpSpPr>
        <p:grpSpPr bwMode="auto">
          <a:xfrm>
            <a:off x="6297613" y="2979217"/>
            <a:ext cx="206375" cy="266700"/>
            <a:chOff x="0" y="0"/>
            <a:chExt cx="130" cy="168"/>
          </a:xfrm>
        </p:grpSpPr>
        <p:sp>
          <p:nvSpPr>
            <p:cNvPr id="101" name="Freeform 25"/>
            <p:cNvSpPr/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26"/>
            <p:cNvSpPr/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3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4" name="Freeform 28"/>
            <p:cNvSpPr/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29"/>
            <p:cNvSpPr/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9" name="Group 33"/>
          <p:cNvGrpSpPr/>
          <p:nvPr/>
        </p:nvGrpSpPr>
        <p:grpSpPr bwMode="auto">
          <a:xfrm>
            <a:off x="4814888" y="2117204"/>
            <a:ext cx="263525" cy="266700"/>
            <a:chOff x="0" y="0"/>
            <a:chExt cx="166" cy="168"/>
          </a:xfrm>
        </p:grpSpPr>
        <p:sp>
          <p:nvSpPr>
            <p:cNvPr id="110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2" name="Freeform 36"/>
          <p:cNvSpPr>
            <a:spLocks noEditPoints="1"/>
          </p:cNvSpPr>
          <p:nvPr/>
        </p:nvSpPr>
        <p:spPr bwMode="auto">
          <a:xfrm>
            <a:off x="3650486" y="2293620"/>
            <a:ext cx="501592" cy="347256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3" name="Freeform 37"/>
          <p:cNvSpPr/>
          <p:nvPr/>
        </p:nvSpPr>
        <p:spPr bwMode="auto">
          <a:xfrm>
            <a:off x="3197225" y="1537767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4" name="Freeform 38"/>
          <p:cNvSpPr/>
          <p:nvPr/>
        </p:nvSpPr>
        <p:spPr bwMode="auto">
          <a:xfrm>
            <a:off x="4945063" y="1537767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5" name="Freeform 39"/>
          <p:cNvSpPr/>
          <p:nvPr/>
        </p:nvSpPr>
        <p:spPr bwMode="auto">
          <a:xfrm>
            <a:off x="6400800" y="2250554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8" name="Freeform 42"/>
          <p:cNvSpPr/>
          <p:nvPr/>
        </p:nvSpPr>
        <p:spPr bwMode="auto">
          <a:xfrm>
            <a:off x="4622800" y="3425304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9" name="Rectangle 43"/>
          <p:cNvSpPr>
            <a:spLocks noChangeArrowheads="1"/>
          </p:cNvSpPr>
          <p:nvPr/>
        </p:nvSpPr>
        <p:spPr bwMode="auto">
          <a:xfrm>
            <a:off x="427038" y="25172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0" name="Rectangle 44"/>
          <p:cNvSpPr>
            <a:spLocks noChangeArrowheads="1"/>
          </p:cNvSpPr>
          <p:nvPr/>
        </p:nvSpPr>
        <p:spPr bwMode="auto">
          <a:xfrm>
            <a:off x="1201738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1" name="Rectangle 45"/>
          <p:cNvSpPr>
            <a:spLocks noChangeArrowheads="1"/>
          </p:cNvSpPr>
          <p:nvPr/>
        </p:nvSpPr>
        <p:spPr bwMode="auto">
          <a:xfrm>
            <a:off x="5659438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2" name="Rectangle 46"/>
          <p:cNvSpPr>
            <a:spLocks noChangeArrowheads="1"/>
          </p:cNvSpPr>
          <p:nvPr/>
        </p:nvSpPr>
        <p:spPr bwMode="auto">
          <a:xfrm>
            <a:off x="6777038" y="25172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3" name="Rectangle 47"/>
          <p:cNvSpPr>
            <a:spLocks noChangeArrowheads="1"/>
          </p:cNvSpPr>
          <p:nvPr/>
        </p:nvSpPr>
        <p:spPr bwMode="auto">
          <a:xfrm>
            <a:off x="5867400" y="38380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4" name="Rectangle 48"/>
          <p:cNvSpPr>
            <a:spLocks noChangeArrowheads="1"/>
          </p:cNvSpPr>
          <p:nvPr/>
        </p:nvSpPr>
        <p:spPr bwMode="auto">
          <a:xfrm>
            <a:off x="1079500" y="38380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47" name="Freeform 9"/>
          <p:cNvSpPr/>
          <p:nvPr/>
        </p:nvSpPr>
        <p:spPr bwMode="auto">
          <a:xfrm>
            <a:off x="4875213" y="2450579"/>
            <a:ext cx="1125537" cy="1295400"/>
          </a:xfrm>
          <a:custGeom>
            <a:avLst/>
            <a:gdLst>
              <a:gd name="T0" fmla="*/ 0 w 709"/>
              <a:gd name="T1" fmla="*/ 205 h 816"/>
              <a:gd name="T2" fmla="*/ 354 w 709"/>
              <a:gd name="T3" fmla="*/ 0 h 816"/>
              <a:gd name="T4" fmla="*/ 709 w 709"/>
              <a:gd name="T5" fmla="*/ 205 h 816"/>
              <a:gd name="T6" fmla="*/ 709 w 709"/>
              <a:gd name="T7" fmla="*/ 614 h 816"/>
              <a:gd name="T8" fmla="*/ 354 w 709"/>
              <a:gd name="T9" fmla="*/ 816 h 816"/>
              <a:gd name="T10" fmla="*/ 0 w 709"/>
              <a:gd name="T11" fmla="*/ 614 h 816"/>
              <a:gd name="T12" fmla="*/ 0 w 709"/>
              <a:gd name="T13" fmla="*/ 205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9" h="816">
                <a:moveTo>
                  <a:pt x="0" y="205"/>
                </a:moveTo>
                <a:lnTo>
                  <a:pt x="354" y="0"/>
                </a:lnTo>
                <a:lnTo>
                  <a:pt x="709" y="205"/>
                </a:lnTo>
                <a:lnTo>
                  <a:pt x="709" y="614"/>
                </a:lnTo>
                <a:lnTo>
                  <a:pt x="354" y="816"/>
                </a:lnTo>
                <a:lnTo>
                  <a:pt x="0" y="614"/>
                </a:lnTo>
                <a:lnTo>
                  <a:pt x="0" y="205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Group 30"/>
          <p:cNvGrpSpPr/>
          <p:nvPr/>
        </p:nvGrpSpPr>
        <p:grpSpPr bwMode="auto">
          <a:xfrm>
            <a:off x="5305425" y="2966517"/>
            <a:ext cx="265113" cy="266700"/>
            <a:chOff x="0" y="0"/>
            <a:chExt cx="167" cy="168"/>
          </a:xfrm>
        </p:grpSpPr>
        <p:sp>
          <p:nvSpPr>
            <p:cNvPr id="107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8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6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9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6" grpId="0" animBg="1"/>
          <p:bldP spid="117" grpId="0" animBg="1"/>
          <p:bldP spid="46" grpId="0" animBg="1"/>
          <p:bldP spid="46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112" grpId="0" animBg="1"/>
          <p:bldP spid="112" grpId="1" animBg="1"/>
          <p:bldP spid="113" grpId="0" animBg="1"/>
          <p:bldP spid="114" grpId="0" animBg="1"/>
          <p:bldP spid="115" grpId="0" animBg="1"/>
          <p:bldP spid="118" grpId="0" animBg="1"/>
          <p:bldP spid="119" grpId="0"/>
          <p:bldP spid="120" grpId="0"/>
          <p:bldP spid="121" grpId="0"/>
          <p:bldP spid="122" grpId="0"/>
          <p:bldP spid="123" grpId="0"/>
          <p:bldP spid="124" grpId="0"/>
          <p:bldP spid="47" grpId="0" animBg="1"/>
          <p:bldP spid="4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6" grpId="0" animBg="1"/>
          <p:bldP spid="117" grpId="0" animBg="1"/>
          <p:bldP spid="46" grpId="0" animBg="1"/>
          <p:bldP spid="46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112" grpId="0" animBg="1"/>
          <p:bldP spid="112" grpId="1" animBg="1"/>
          <p:bldP spid="113" grpId="0" animBg="1"/>
          <p:bldP spid="114" grpId="0" animBg="1"/>
          <p:bldP spid="115" grpId="0" animBg="1"/>
          <p:bldP spid="118" grpId="0" animBg="1"/>
          <p:bldP spid="119" grpId="0"/>
          <p:bldP spid="120" grpId="0"/>
          <p:bldP spid="121" grpId="0"/>
          <p:bldP spid="122" grpId="0"/>
          <p:bldP spid="123" grpId="0"/>
          <p:bldP spid="124" grpId="0"/>
          <p:bldP spid="47" grpId="0" animBg="1"/>
          <p:bldP spid="47" grpId="1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1346078"/>
            <a:ext cx="9143999" cy="1845446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grpSp>
        <p:nvGrpSpPr>
          <p:cNvPr id="58" name="Group 23"/>
          <p:cNvGrpSpPr/>
          <p:nvPr/>
        </p:nvGrpSpPr>
        <p:grpSpPr bwMode="auto">
          <a:xfrm>
            <a:off x="1349375" y="1193532"/>
            <a:ext cx="2574925" cy="2259013"/>
            <a:chOff x="0" y="0"/>
            <a:chExt cx="2449" cy="2148"/>
          </a:xfrm>
        </p:grpSpPr>
        <p:pic>
          <p:nvPicPr>
            <p:cNvPr id="59" name="Picture 24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Rectangle 25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" name="Group 26"/>
          <p:cNvGrpSpPr/>
          <p:nvPr/>
        </p:nvGrpSpPr>
        <p:grpSpPr bwMode="auto">
          <a:xfrm>
            <a:off x="-200025" y="1193532"/>
            <a:ext cx="2574925" cy="2259013"/>
            <a:chOff x="0" y="0"/>
            <a:chExt cx="2449" cy="2148"/>
          </a:xfrm>
        </p:grpSpPr>
        <p:pic>
          <p:nvPicPr>
            <p:cNvPr id="62" name="Picture 27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Rectangle 28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4" name="Group 29"/>
          <p:cNvGrpSpPr/>
          <p:nvPr/>
        </p:nvGrpSpPr>
        <p:grpSpPr bwMode="auto">
          <a:xfrm>
            <a:off x="341313" y="990332"/>
            <a:ext cx="3022600" cy="2651125"/>
            <a:chOff x="0" y="0"/>
            <a:chExt cx="2449" cy="2148"/>
          </a:xfrm>
        </p:grpSpPr>
        <p:pic>
          <p:nvPicPr>
            <p:cNvPr id="65" name="Picture 30" descr="iPhone_5S_freebi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Rectangle 31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8" name="Rectangle 41"/>
          <p:cNvSpPr>
            <a:spLocks noChangeArrowheads="1"/>
          </p:cNvSpPr>
          <p:nvPr/>
        </p:nvSpPr>
        <p:spPr bwMode="auto">
          <a:xfrm>
            <a:off x="7539683" y="2311700"/>
            <a:ext cx="4619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Plan</a:t>
            </a:r>
          </a:p>
        </p:txBody>
      </p:sp>
      <p:sp>
        <p:nvSpPr>
          <p:cNvPr id="79" name="Rectangle 42"/>
          <p:cNvSpPr>
            <a:spLocks noChangeArrowheads="1"/>
          </p:cNvSpPr>
          <p:nvPr/>
        </p:nvSpPr>
        <p:spPr bwMode="auto">
          <a:xfrm>
            <a:off x="5960120" y="2311700"/>
            <a:ext cx="4587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Idea</a:t>
            </a:r>
          </a:p>
        </p:txBody>
      </p:sp>
      <p:sp>
        <p:nvSpPr>
          <p:cNvPr id="80" name="Rectangle 43"/>
          <p:cNvSpPr>
            <a:spLocks noChangeArrowheads="1"/>
          </p:cNvSpPr>
          <p:nvPr/>
        </p:nvSpPr>
        <p:spPr bwMode="auto">
          <a:xfrm>
            <a:off x="4242445" y="2311700"/>
            <a:ext cx="6635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Design </a:t>
            </a:r>
          </a:p>
        </p:txBody>
      </p:sp>
      <p:sp>
        <p:nvSpPr>
          <p:cNvPr id="81" name="Rectangle 44"/>
          <p:cNvSpPr>
            <a:spLocks noChangeArrowheads="1"/>
          </p:cNvSpPr>
          <p:nvPr/>
        </p:nvSpPr>
        <p:spPr bwMode="auto">
          <a:xfrm>
            <a:off x="3851920" y="2651425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2" name="Rectangle 45"/>
          <p:cNvSpPr>
            <a:spLocks noChangeArrowheads="1"/>
          </p:cNvSpPr>
          <p:nvPr/>
        </p:nvSpPr>
        <p:spPr bwMode="auto">
          <a:xfrm>
            <a:off x="5467995" y="2651425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7050733" y="2651425"/>
            <a:ext cx="14398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7" name="Rectangle 41"/>
          <p:cNvSpPr>
            <a:spLocks noChangeArrowheads="1"/>
          </p:cNvSpPr>
          <p:nvPr/>
        </p:nvSpPr>
        <p:spPr bwMode="auto">
          <a:xfrm>
            <a:off x="539552" y="4398989"/>
            <a:ext cx="8136904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8" name="Rectangle 42"/>
          <p:cNvSpPr>
            <a:spLocks noChangeArrowheads="1"/>
          </p:cNvSpPr>
          <p:nvPr/>
        </p:nvSpPr>
        <p:spPr bwMode="auto">
          <a:xfrm>
            <a:off x="547379" y="4191026"/>
            <a:ext cx="215103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zh-CN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MAKES US DIFFERENT?</a:t>
            </a:r>
            <a:endParaRPr lang="zh-CN" altLang="zh-CN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43"/>
          <p:cNvSpPr>
            <a:spLocks noChangeArrowheads="1"/>
          </p:cNvSpPr>
          <p:nvPr/>
        </p:nvSpPr>
        <p:spPr bwMode="auto">
          <a:xfrm>
            <a:off x="547379" y="3776316"/>
            <a:ext cx="219119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0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25" name="Oval 37"/>
          <p:cNvSpPr>
            <a:spLocks noChangeArrowheads="1"/>
          </p:cNvSpPr>
          <p:nvPr/>
        </p:nvSpPr>
        <p:spPr bwMode="auto">
          <a:xfrm>
            <a:off x="4288186" y="1596614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Group 13"/>
          <p:cNvGrpSpPr/>
          <p:nvPr/>
        </p:nvGrpSpPr>
        <p:grpSpPr bwMode="auto">
          <a:xfrm>
            <a:off x="4461719" y="1750601"/>
            <a:ext cx="196794" cy="253022"/>
            <a:chOff x="0" y="0"/>
            <a:chExt cx="184" cy="236"/>
          </a:xfrm>
          <a:solidFill>
            <a:schemeClr val="bg1"/>
          </a:solidFill>
        </p:grpSpPr>
        <p:sp>
          <p:nvSpPr>
            <p:cNvPr id="132" name="Freeform 14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" name="Freeform 15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5" name="Freeform 17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6" name="Freeform 18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38" name="椭圆 137"/>
          <p:cNvSpPr/>
          <p:nvPr/>
        </p:nvSpPr>
        <p:spPr>
          <a:xfrm>
            <a:off x="5916229" y="1596614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Freeform 29"/>
          <p:cNvSpPr>
            <a:spLocks noEditPoints="1"/>
          </p:cNvSpPr>
          <p:nvPr/>
        </p:nvSpPr>
        <p:spPr bwMode="auto">
          <a:xfrm>
            <a:off x="6089886" y="1750635"/>
            <a:ext cx="186400" cy="263688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1" name="Oval 37"/>
          <p:cNvSpPr>
            <a:spLocks noChangeArrowheads="1"/>
          </p:cNvSpPr>
          <p:nvPr/>
        </p:nvSpPr>
        <p:spPr bwMode="auto">
          <a:xfrm>
            <a:off x="7487791" y="1593939"/>
            <a:ext cx="549424" cy="54942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2" name="Group 28"/>
          <p:cNvGrpSpPr/>
          <p:nvPr/>
        </p:nvGrpSpPr>
        <p:grpSpPr bwMode="auto">
          <a:xfrm>
            <a:off x="7614282" y="1731449"/>
            <a:ext cx="301242" cy="297817"/>
            <a:chOff x="0" y="0"/>
            <a:chExt cx="231" cy="230"/>
          </a:xfrm>
          <a:solidFill>
            <a:schemeClr val="bg1"/>
          </a:solidFill>
        </p:grpSpPr>
        <p:sp>
          <p:nvSpPr>
            <p:cNvPr id="143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4" name="Freeform 30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7" grpId="0"/>
          <p:bldP spid="88" grpId="0"/>
          <p:bldP spid="89" grpId="0"/>
          <p:bldP spid="125" grpId="0" animBg="1"/>
          <p:bldP spid="125" grpId="1" animBg="1"/>
          <p:bldP spid="138" grpId="0" animBg="1"/>
          <p:bldP spid="138" grpId="1" animBg="1"/>
          <p:bldP spid="139" grpId="0" animBg="1"/>
          <p:bldP spid="139" grpId="1" animBg="1"/>
          <p:bldP spid="141" grpId="0" animBg="1"/>
          <p:bldP spid="14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7" grpId="0"/>
          <p:bldP spid="88" grpId="0"/>
          <p:bldP spid="89" grpId="0"/>
          <p:bldP spid="125" grpId="0" animBg="1"/>
          <p:bldP spid="125" grpId="1" animBg="1"/>
          <p:bldP spid="138" grpId="0" animBg="1"/>
          <p:bldP spid="138" grpId="1" animBg="1"/>
          <p:bldP spid="139" grpId="0" animBg="1"/>
          <p:bldP spid="139" grpId="1" animBg="1"/>
          <p:bldP spid="141" grpId="0" animBg="1"/>
          <p:bldP spid="141" grpId="1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37773" y="16926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41714" y="17965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625468" y="18587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1922869" y="20125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350493" y="16926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454434" y="17965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3338188" y="18587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" name="Rectangle 44"/>
          <p:cNvSpPr>
            <a:spLocks noChangeArrowheads="1"/>
          </p:cNvSpPr>
          <p:nvPr/>
        </p:nvSpPr>
        <p:spPr bwMode="auto">
          <a:xfrm>
            <a:off x="4635589" y="20125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98305" y="30261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102246" y="31300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1986000" y="31922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7" name="Rectangle 44"/>
          <p:cNvSpPr>
            <a:spLocks noChangeArrowheads="1"/>
          </p:cNvSpPr>
          <p:nvPr/>
        </p:nvSpPr>
        <p:spPr bwMode="auto">
          <a:xfrm>
            <a:off x="3283401" y="33460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711025" y="30261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14966" y="31300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4698720" y="31922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5996121" y="33460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84168" y="1692630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188109" y="1796571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6071863" y="1858735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6" name="Rectangle 44"/>
          <p:cNvSpPr>
            <a:spLocks noChangeArrowheads="1"/>
          </p:cNvSpPr>
          <p:nvPr/>
        </p:nvSpPr>
        <p:spPr bwMode="auto">
          <a:xfrm>
            <a:off x="7369264" y="2012595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3" grpId="0" animBg="1"/>
          <p:bldP spid="43" grpId="1" animBg="1"/>
          <p:bldP spid="45" grpId="0"/>
          <p:bldP spid="45" grpId="1"/>
          <p:bldP spid="46" grpId="0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  <p:bldP spid="53" grpId="0" animBg="1"/>
          <p:bldP spid="53" grpId="1" animBg="1"/>
          <p:bldP spid="54" grpId="0" animBg="1"/>
          <p:bldP spid="54" grpId="1" animBg="1"/>
          <p:bldP spid="56" grpId="0"/>
          <p:bldP spid="56" grpId="1"/>
          <p:bldP spid="57" grpId="0"/>
          <p:bldP spid="68" grpId="0" animBg="1"/>
          <p:bldP spid="68" grpId="1" animBg="1"/>
          <p:bldP spid="69" grpId="0" animBg="1"/>
          <p:bldP spid="69" grpId="1" animBg="1"/>
          <p:bldP spid="70" grpId="0"/>
          <p:bldP spid="70" grpId="1"/>
          <p:bldP spid="71" grpId="0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3" grpId="0" animBg="1"/>
          <p:bldP spid="43" grpId="1" animBg="1"/>
          <p:bldP spid="45" grpId="0"/>
          <p:bldP spid="45" grpId="1"/>
          <p:bldP spid="46" grpId="0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  <p:bldP spid="53" grpId="0" animBg="1"/>
          <p:bldP spid="53" grpId="1" animBg="1"/>
          <p:bldP spid="54" grpId="0" animBg="1"/>
          <p:bldP spid="54" grpId="1" animBg="1"/>
          <p:bldP spid="56" grpId="0"/>
          <p:bldP spid="56" grpId="1"/>
          <p:bldP spid="57" grpId="0"/>
          <p:bldP spid="68" grpId="0" animBg="1"/>
          <p:bldP spid="68" grpId="1" animBg="1"/>
          <p:bldP spid="69" grpId="0" animBg="1"/>
          <p:bldP spid="69" grpId="1" animBg="1"/>
          <p:bldP spid="70" grpId="0"/>
          <p:bldP spid="70" grpId="1"/>
          <p:bldP spid="71" grpId="0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直接连接符 89"/>
          <p:cNvCxnSpPr/>
          <p:nvPr/>
        </p:nvCxnSpPr>
        <p:spPr>
          <a:xfrm>
            <a:off x="22860" y="3044161"/>
            <a:ext cx="912114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TextBox 67"/>
          <p:cNvSpPr txBox="1"/>
          <p:nvPr/>
        </p:nvSpPr>
        <p:spPr>
          <a:xfrm>
            <a:off x="4065741" y="281940"/>
            <a:ext cx="10310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en-US" altLang="zh-CN" sz="28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4041206" y="1058788"/>
            <a:ext cx="108012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椭圆 71"/>
          <p:cNvSpPr/>
          <p:nvPr/>
        </p:nvSpPr>
        <p:spPr>
          <a:xfrm>
            <a:off x="1117614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2611134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103449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5589349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7082869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TextBox 85"/>
          <p:cNvSpPr txBox="1"/>
          <p:nvPr/>
        </p:nvSpPr>
        <p:spPr>
          <a:xfrm>
            <a:off x="1305478" y="2761115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87" name="Rectangle 39"/>
          <p:cNvSpPr>
            <a:spLocks noChangeArrowheads="1"/>
          </p:cNvSpPr>
          <p:nvPr/>
        </p:nvSpPr>
        <p:spPr bwMode="auto">
          <a:xfrm>
            <a:off x="839542" y="3770992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88" name="Rectangle 39"/>
          <p:cNvSpPr>
            <a:spLocks noChangeArrowheads="1"/>
          </p:cNvSpPr>
          <p:nvPr/>
        </p:nvSpPr>
        <p:spPr bwMode="auto">
          <a:xfrm>
            <a:off x="2333062" y="1754768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1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</a:t>
            </a: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89" name="Rectangle 39"/>
          <p:cNvSpPr>
            <a:spLocks noChangeArrowheads="1"/>
          </p:cNvSpPr>
          <p:nvPr/>
        </p:nvSpPr>
        <p:spPr bwMode="auto">
          <a:xfrm>
            <a:off x="3834202" y="3770992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3" name="Rectangle 39"/>
          <p:cNvSpPr>
            <a:spLocks noChangeArrowheads="1"/>
          </p:cNvSpPr>
          <p:nvPr/>
        </p:nvSpPr>
        <p:spPr bwMode="auto">
          <a:xfrm>
            <a:off x="5311278" y="1754768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6838733" y="3770992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774151" y="2761115"/>
            <a:ext cx="611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269681" y="2761115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753169" y="2761115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239475" y="2761115"/>
            <a:ext cx="623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 p14:presetBounceEnd="5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50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/>
          <p:bldP spid="68" grpId="1"/>
          <p:bldP spid="72" grpId="0" animBg="1"/>
          <p:bldP spid="72" grpId="1" animBg="1"/>
          <p:bldP spid="79" grpId="0" animBg="1"/>
          <p:bldP spid="79" grpId="1" animBg="1"/>
          <p:bldP spid="81" grpId="0" animBg="1"/>
          <p:bldP spid="81" grpId="1" animBg="1"/>
          <p:bldP spid="83" grpId="0" animBg="1"/>
          <p:bldP spid="83" grpId="1" animBg="1"/>
          <p:bldP spid="85" grpId="0" animBg="1"/>
          <p:bldP spid="85" grpId="1" animBg="1"/>
          <p:bldP spid="86" grpId="0"/>
          <p:bldP spid="86" grpId="1"/>
          <p:bldP spid="87" grpId="0"/>
          <p:bldP spid="88" grpId="0"/>
          <p:bldP spid="89" grpId="0"/>
          <p:bldP spid="93" grpId="0"/>
          <p:bldP spid="94" grpId="0"/>
          <p:bldP spid="95" grpId="0"/>
          <p:bldP spid="95" grpId="1"/>
          <p:bldP spid="96" grpId="0"/>
          <p:bldP spid="96" grpId="1"/>
          <p:bldP spid="97" grpId="0"/>
          <p:bldP spid="97" grpId="1"/>
          <p:bldP spid="98" grpId="0"/>
          <p:bldP spid="9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/>
          <p:bldP spid="68" grpId="1"/>
          <p:bldP spid="72" grpId="0" animBg="1"/>
          <p:bldP spid="72" grpId="1" animBg="1"/>
          <p:bldP spid="79" grpId="0" animBg="1"/>
          <p:bldP spid="79" grpId="1" animBg="1"/>
          <p:bldP spid="81" grpId="0" animBg="1"/>
          <p:bldP spid="81" grpId="1" animBg="1"/>
          <p:bldP spid="83" grpId="0" animBg="1"/>
          <p:bldP spid="83" grpId="1" animBg="1"/>
          <p:bldP spid="85" grpId="0" animBg="1"/>
          <p:bldP spid="85" grpId="1" animBg="1"/>
          <p:bldP spid="86" grpId="0"/>
          <p:bldP spid="86" grpId="1"/>
          <p:bldP spid="87" grpId="0"/>
          <p:bldP spid="88" grpId="0"/>
          <p:bldP spid="89" grpId="0"/>
          <p:bldP spid="93" grpId="0"/>
          <p:bldP spid="94" grpId="0"/>
          <p:bldP spid="95" grpId="0"/>
          <p:bldP spid="95" grpId="1"/>
          <p:bldP spid="96" grpId="0"/>
          <p:bldP spid="96" grpId="1"/>
          <p:bldP spid="97" grpId="0"/>
          <p:bldP spid="97" grpId="1"/>
          <p:bldP spid="98" grpId="0"/>
          <p:bldP spid="98" grpId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1"/>
          <p:cNvSpPr>
            <a:spLocks noChangeArrowheads="1"/>
          </p:cNvSpPr>
          <p:nvPr/>
        </p:nvSpPr>
        <p:spPr bwMode="auto">
          <a:xfrm>
            <a:off x="2845122" y="1408112"/>
            <a:ext cx="6298878" cy="3024187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33" name="Rectangle 22" descr="InstructionalTechnology"/>
          <p:cNvSpPr>
            <a:spLocks noChangeArrowheads="1"/>
          </p:cNvSpPr>
          <p:nvPr/>
        </p:nvSpPr>
        <p:spPr bwMode="auto">
          <a:xfrm>
            <a:off x="-9203" y="1408112"/>
            <a:ext cx="2854325" cy="3024187"/>
          </a:xfrm>
          <a:prstGeom prst="rect">
            <a:avLst/>
          </a:prstGeom>
          <a:blipFill dpi="0" rotWithShape="1">
            <a:blip r:embed="rId3"/>
            <a:srcRect/>
            <a:stretch>
              <a:fillRect r="-3491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Rectangle 36"/>
          <p:cNvSpPr>
            <a:spLocks noChangeArrowheads="1"/>
          </p:cNvSpPr>
          <p:nvPr/>
        </p:nvSpPr>
        <p:spPr bwMode="auto">
          <a:xfrm>
            <a:off x="3349947" y="2915369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1" name="Rectangle 37"/>
          <p:cNvSpPr>
            <a:spLocks noChangeArrowheads="1"/>
          </p:cNvSpPr>
          <p:nvPr/>
        </p:nvSpPr>
        <p:spPr bwMode="auto">
          <a:xfrm>
            <a:off x="5202560" y="291536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3" name="Rectangle 39"/>
          <p:cNvSpPr>
            <a:spLocks noChangeArrowheads="1"/>
          </p:cNvSpPr>
          <p:nvPr/>
        </p:nvSpPr>
        <p:spPr bwMode="auto">
          <a:xfrm>
            <a:off x="7088510" y="291536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7" name="Rectangle 43"/>
          <p:cNvSpPr>
            <a:spLocks noChangeArrowheads="1"/>
          </p:cNvSpPr>
          <p:nvPr/>
        </p:nvSpPr>
        <p:spPr bwMode="auto">
          <a:xfrm>
            <a:off x="3349947" y="3624337"/>
            <a:ext cx="525621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8" name="Line 44"/>
          <p:cNvSpPr>
            <a:spLocks noChangeShapeType="1"/>
          </p:cNvSpPr>
          <p:nvPr/>
        </p:nvSpPr>
        <p:spPr bwMode="auto">
          <a:xfrm>
            <a:off x="5002535" y="1927944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Line 45"/>
          <p:cNvSpPr>
            <a:spLocks noChangeShapeType="1"/>
          </p:cNvSpPr>
          <p:nvPr/>
        </p:nvSpPr>
        <p:spPr bwMode="auto">
          <a:xfrm>
            <a:off x="6877372" y="1927944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Oval 37"/>
          <p:cNvSpPr>
            <a:spLocks noChangeArrowheads="1"/>
          </p:cNvSpPr>
          <p:nvPr/>
        </p:nvSpPr>
        <p:spPr bwMode="auto">
          <a:xfrm>
            <a:off x="3796061" y="1905309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3"/>
          <p:cNvSpPr>
            <a:spLocks noEditPoints="1"/>
          </p:cNvSpPr>
          <p:nvPr/>
        </p:nvSpPr>
        <p:spPr bwMode="auto">
          <a:xfrm>
            <a:off x="3898218" y="2083521"/>
            <a:ext cx="343322" cy="23336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Oval 37"/>
          <p:cNvSpPr>
            <a:spLocks noChangeArrowheads="1"/>
          </p:cNvSpPr>
          <p:nvPr/>
        </p:nvSpPr>
        <p:spPr bwMode="auto">
          <a:xfrm>
            <a:off x="5643911" y="1905309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Group 27"/>
          <p:cNvGrpSpPr/>
          <p:nvPr/>
        </p:nvGrpSpPr>
        <p:grpSpPr bwMode="auto">
          <a:xfrm>
            <a:off x="5798924" y="2034306"/>
            <a:ext cx="234434" cy="296864"/>
            <a:chOff x="0" y="0"/>
            <a:chExt cx="127" cy="163"/>
          </a:xfrm>
          <a:solidFill>
            <a:schemeClr val="bg1"/>
          </a:solidFill>
        </p:grpSpPr>
        <p:sp>
          <p:nvSpPr>
            <p:cNvPr id="39" name="Freeform 28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5" name="Oval 37"/>
          <p:cNvSpPr>
            <a:spLocks noChangeArrowheads="1"/>
          </p:cNvSpPr>
          <p:nvPr/>
        </p:nvSpPr>
        <p:spPr bwMode="auto">
          <a:xfrm>
            <a:off x="7523511" y="1905309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23"/>
          <p:cNvGrpSpPr/>
          <p:nvPr/>
        </p:nvGrpSpPr>
        <p:grpSpPr bwMode="auto">
          <a:xfrm>
            <a:off x="7686675" y="2033300"/>
            <a:ext cx="246708" cy="303638"/>
            <a:chOff x="0" y="0"/>
            <a:chExt cx="134" cy="163"/>
          </a:xfrm>
          <a:solidFill>
            <a:schemeClr val="bg1"/>
          </a:solidFill>
        </p:grpSpPr>
        <p:sp>
          <p:nvSpPr>
            <p:cNvPr id="35" name="Freeform 24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Rectangle 25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Rectangle 26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9" name="Rectangle 35"/>
          <p:cNvSpPr>
            <a:spLocks noChangeArrowheads="1"/>
          </p:cNvSpPr>
          <p:nvPr/>
        </p:nvSpPr>
        <p:spPr bwMode="auto">
          <a:xfrm>
            <a:off x="3678560" y="2572817"/>
            <a:ext cx="7826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58" name="Rectangle 34"/>
          <p:cNvSpPr>
            <a:spLocks noChangeArrowheads="1"/>
          </p:cNvSpPr>
          <p:nvPr/>
        </p:nvSpPr>
        <p:spPr bwMode="auto">
          <a:xfrm>
            <a:off x="5385122" y="2572817"/>
            <a:ext cx="10747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62" name="Rectangle 38"/>
          <p:cNvSpPr>
            <a:spLocks noChangeArrowheads="1"/>
          </p:cNvSpPr>
          <p:nvPr/>
        </p:nvSpPr>
        <p:spPr bwMode="auto">
          <a:xfrm>
            <a:off x="7509197" y="2572817"/>
            <a:ext cx="6016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Target</a:t>
            </a:r>
          </a:p>
        </p:txBody>
      </p:sp>
      <p:sp>
        <p:nvSpPr>
          <p:cNvPr id="43" name="椭圆 42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50000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0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60" grpId="0"/>
          <p:bldP spid="61" grpId="0"/>
          <p:bldP spid="63" grpId="0"/>
          <p:bldP spid="77" grpId="0"/>
          <p:bldP spid="78" grpId="0" animBg="1"/>
          <p:bldP spid="79" grpId="0" animBg="1"/>
          <p:bldP spid="81" grpId="0" animBg="1"/>
          <p:bldP spid="81" grpId="1" animBg="1"/>
          <p:bldP spid="55" grpId="0" animBg="1"/>
          <p:bldP spid="55" grpId="1" animBg="1"/>
          <p:bldP spid="83" grpId="0" animBg="1"/>
          <p:bldP spid="83" grpId="1" animBg="1"/>
          <p:bldP spid="85" grpId="0" animBg="1"/>
          <p:bldP spid="85" grpId="1" animBg="1"/>
          <p:bldP spid="59" grpId="0"/>
          <p:bldP spid="58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60" grpId="0"/>
          <p:bldP spid="61" grpId="0"/>
          <p:bldP spid="63" grpId="0"/>
          <p:bldP spid="77" grpId="0"/>
          <p:bldP spid="78" grpId="0" animBg="1"/>
          <p:bldP spid="79" grpId="0" animBg="1"/>
          <p:bldP spid="81" grpId="0" animBg="1"/>
          <p:bldP spid="81" grpId="1" animBg="1"/>
          <p:bldP spid="55" grpId="0" animBg="1"/>
          <p:bldP spid="55" grpId="1" animBg="1"/>
          <p:bldP spid="83" grpId="0" animBg="1"/>
          <p:bldP spid="83" grpId="1" animBg="1"/>
          <p:bldP spid="85" grpId="0" animBg="1"/>
          <p:bldP spid="85" grpId="1" animBg="1"/>
          <p:bldP spid="59" grpId="0"/>
          <p:bldP spid="58" grpId="0"/>
          <p:bldP spid="6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3580765" y="1460501"/>
            <a:ext cx="941072" cy="1082674"/>
            <a:chOff x="3544888" y="1419225"/>
            <a:chExt cx="1012825" cy="1165225"/>
          </a:xfrm>
          <a:solidFill>
            <a:srgbClr val="F3A259"/>
          </a:solidFill>
        </p:grpSpPr>
        <p:sp>
          <p:nvSpPr>
            <p:cNvPr id="48" name="Freeform 7"/>
            <p:cNvSpPr/>
            <p:nvPr/>
          </p:nvSpPr>
          <p:spPr bwMode="auto">
            <a:xfrm>
              <a:off x="3606983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3544888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061595" y="2359026"/>
            <a:ext cx="939598" cy="1082674"/>
            <a:chOff x="3025775" y="2317750"/>
            <a:chExt cx="1011238" cy="1165225"/>
          </a:xfrm>
          <a:solidFill>
            <a:srgbClr val="6C7F7D"/>
          </a:solidFill>
        </p:grpSpPr>
        <p:sp>
          <p:nvSpPr>
            <p:cNvPr id="64" name="Freeform 7"/>
            <p:cNvSpPr/>
            <p:nvPr/>
          </p:nvSpPr>
          <p:spPr bwMode="auto">
            <a:xfrm>
              <a:off x="308707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10"/>
            <p:cNvSpPr/>
            <p:nvPr/>
          </p:nvSpPr>
          <p:spPr bwMode="auto">
            <a:xfrm>
              <a:off x="3025775" y="2317750"/>
              <a:ext cx="1011238" cy="1165225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Freeform 24"/>
          <p:cNvSpPr>
            <a:spLocks noEditPoints="1"/>
          </p:cNvSpPr>
          <p:nvPr/>
        </p:nvSpPr>
        <p:spPr bwMode="auto">
          <a:xfrm>
            <a:off x="3890635" y="1838110"/>
            <a:ext cx="324506" cy="327456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Freeform 25"/>
          <p:cNvSpPr>
            <a:spLocks noEditPoints="1"/>
          </p:cNvSpPr>
          <p:nvPr/>
        </p:nvSpPr>
        <p:spPr bwMode="auto">
          <a:xfrm>
            <a:off x="3405448" y="2736635"/>
            <a:ext cx="256656" cy="327456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Rectangle 30"/>
          <p:cNvSpPr>
            <a:spLocks noChangeArrowheads="1"/>
          </p:cNvSpPr>
          <p:nvPr/>
        </p:nvSpPr>
        <p:spPr bwMode="auto">
          <a:xfrm>
            <a:off x="5775325" y="16605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rgbClr val="06C5B3"/>
                </a:solidFill>
              </a:rPr>
              <a:t>02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6" name="Rectangle 31"/>
          <p:cNvSpPr>
            <a:spLocks noChangeArrowheads="1"/>
          </p:cNvSpPr>
          <p:nvPr/>
        </p:nvSpPr>
        <p:spPr bwMode="auto">
          <a:xfrm>
            <a:off x="6327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rgbClr val="06C5B3"/>
                </a:solidFill>
              </a:rPr>
              <a:t>04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6" name="Rectangle 32"/>
          <p:cNvSpPr>
            <a:spLocks noChangeArrowheads="1"/>
          </p:cNvSpPr>
          <p:nvPr/>
        </p:nvSpPr>
        <p:spPr bwMode="auto">
          <a:xfrm>
            <a:off x="5775325" y="345757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rgbClr val="06C5B3"/>
                </a:solidFill>
              </a:rPr>
              <a:t>06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7" name="Rectangle 33"/>
          <p:cNvSpPr>
            <a:spLocks noChangeArrowheads="1"/>
          </p:cNvSpPr>
          <p:nvPr/>
        </p:nvSpPr>
        <p:spPr bwMode="auto">
          <a:xfrm>
            <a:off x="862013" y="166052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b="1" dirty="0">
                <a:solidFill>
                  <a:srgbClr val="06C5B3"/>
                </a:solidFill>
              </a:rPr>
              <a:t>01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8" name="Rectangle 34"/>
          <p:cNvSpPr>
            <a:spLocks noChangeArrowheads="1"/>
          </p:cNvSpPr>
          <p:nvPr/>
        </p:nvSpPr>
        <p:spPr bwMode="auto">
          <a:xfrm>
            <a:off x="358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06C5B3"/>
                </a:solidFill>
              </a:rPr>
              <a:t>03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9" name="Rectangle 35"/>
          <p:cNvSpPr>
            <a:spLocks noChangeArrowheads="1"/>
          </p:cNvSpPr>
          <p:nvPr/>
        </p:nvSpPr>
        <p:spPr bwMode="auto">
          <a:xfrm>
            <a:off x="862013" y="345757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06C5B3"/>
                </a:solidFill>
              </a:rPr>
              <a:t>05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80765" y="3257551"/>
            <a:ext cx="941072" cy="1082674"/>
            <a:chOff x="3544888" y="3216275"/>
            <a:chExt cx="1012825" cy="1165225"/>
          </a:xfrm>
          <a:solidFill>
            <a:srgbClr val="949599"/>
          </a:solidFill>
        </p:grpSpPr>
        <p:sp>
          <p:nvSpPr>
            <p:cNvPr id="54" name="Freeform 7"/>
            <p:cNvSpPr/>
            <p:nvPr/>
          </p:nvSpPr>
          <p:spPr bwMode="auto">
            <a:xfrm>
              <a:off x="361095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9"/>
            <p:cNvSpPr/>
            <p:nvPr/>
          </p:nvSpPr>
          <p:spPr bwMode="auto">
            <a:xfrm>
              <a:off x="3544888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18990" y="3257551"/>
            <a:ext cx="941072" cy="1082674"/>
            <a:chOff x="4583113" y="3216275"/>
            <a:chExt cx="1012825" cy="1165225"/>
          </a:xfrm>
          <a:solidFill>
            <a:srgbClr val="BDBEC0"/>
          </a:solidFill>
        </p:grpSpPr>
        <p:sp>
          <p:nvSpPr>
            <p:cNvPr id="51" name="Freeform 7"/>
            <p:cNvSpPr/>
            <p:nvPr/>
          </p:nvSpPr>
          <p:spPr bwMode="auto">
            <a:xfrm>
              <a:off x="464600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8"/>
            <p:cNvSpPr/>
            <p:nvPr/>
          </p:nvSpPr>
          <p:spPr bwMode="auto">
            <a:xfrm>
              <a:off x="4583113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Freeform 28"/>
          <p:cNvSpPr>
            <a:spLocks noEditPoints="1"/>
          </p:cNvSpPr>
          <p:nvPr/>
        </p:nvSpPr>
        <p:spPr bwMode="auto">
          <a:xfrm>
            <a:off x="4972479" y="3611348"/>
            <a:ext cx="261080" cy="327456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Freeform 29"/>
          <p:cNvSpPr>
            <a:spLocks noEditPoints="1"/>
          </p:cNvSpPr>
          <p:nvPr/>
        </p:nvSpPr>
        <p:spPr bwMode="auto">
          <a:xfrm>
            <a:off x="3939141" y="3638110"/>
            <a:ext cx="222732" cy="321556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618990" y="1460501"/>
            <a:ext cx="941072" cy="1082674"/>
            <a:chOff x="4583113" y="1419225"/>
            <a:chExt cx="1012825" cy="1165225"/>
          </a:xfrm>
          <a:solidFill>
            <a:srgbClr val="C0D647"/>
          </a:solidFill>
        </p:grpSpPr>
        <p:sp>
          <p:nvSpPr>
            <p:cNvPr id="45" name="Freeform 7"/>
            <p:cNvSpPr/>
            <p:nvPr/>
          </p:nvSpPr>
          <p:spPr bwMode="auto">
            <a:xfrm>
              <a:off x="4646002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6"/>
            <p:cNvSpPr/>
            <p:nvPr/>
          </p:nvSpPr>
          <p:spPr bwMode="auto">
            <a:xfrm>
              <a:off x="4583113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138102" y="2359026"/>
            <a:ext cx="941072" cy="1082674"/>
            <a:chOff x="5102225" y="2317750"/>
            <a:chExt cx="1012825" cy="1165225"/>
          </a:xfrm>
          <a:solidFill>
            <a:srgbClr val="6D6E72"/>
          </a:solidFill>
        </p:grpSpPr>
        <p:sp>
          <p:nvSpPr>
            <p:cNvPr id="67" name="Freeform 7"/>
            <p:cNvSpPr/>
            <p:nvPr/>
          </p:nvSpPr>
          <p:spPr bwMode="auto">
            <a:xfrm>
              <a:off x="516352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5102225" y="2317750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Freeform 26"/>
          <p:cNvSpPr>
            <a:spLocks noEditPoints="1"/>
          </p:cNvSpPr>
          <p:nvPr/>
        </p:nvSpPr>
        <p:spPr bwMode="auto">
          <a:xfrm>
            <a:off x="5461079" y="2742535"/>
            <a:ext cx="293530" cy="315656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Freeform 27"/>
          <p:cNvSpPr>
            <a:spLocks noEditPoints="1"/>
          </p:cNvSpPr>
          <p:nvPr/>
        </p:nvSpPr>
        <p:spPr bwMode="auto">
          <a:xfrm>
            <a:off x="4969528" y="1844010"/>
            <a:ext cx="266982" cy="315656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1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2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9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0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7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8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5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76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66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93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94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6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1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2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9" grpId="1" animBg="1"/>
          <p:bldP spid="70" grpId="0" animBg="1"/>
          <p:bldP spid="70" grpId="1" animBg="1"/>
          <p:bldP spid="75" grpId="0"/>
          <p:bldP spid="76" grpId="0"/>
          <p:bldP spid="86" grpId="0"/>
          <p:bldP spid="87" grpId="0"/>
          <p:bldP spid="88" grpId="0"/>
          <p:bldP spid="89" grpId="0"/>
          <p:bldP spid="73" grpId="0" animBg="1"/>
          <p:bldP spid="73" grpId="1" animBg="1"/>
          <p:bldP spid="74" grpId="0" animBg="1"/>
          <p:bldP spid="74" grpId="1" animBg="1"/>
          <p:bldP spid="71" grpId="0" animBg="1"/>
          <p:bldP spid="71" grpId="1" animBg="1"/>
          <p:bldP spid="72" grpId="0" animBg="1"/>
          <p:bldP spid="7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9" grpId="1" animBg="1"/>
          <p:bldP spid="70" grpId="0" animBg="1"/>
          <p:bldP spid="70" grpId="1" animBg="1"/>
          <p:bldP spid="75" grpId="0"/>
          <p:bldP spid="76" grpId="0"/>
          <p:bldP spid="86" grpId="0"/>
          <p:bldP spid="87" grpId="0"/>
          <p:bldP spid="88" grpId="0"/>
          <p:bldP spid="89" grpId="0"/>
          <p:bldP spid="73" grpId="0" animBg="1"/>
          <p:bldP spid="73" grpId="1" animBg="1"/>
          <p:bldP spid="74" grpId="0" animBg="1"/>
          <p:bldP spid="74" grpId="1" animBg="1"/>
          <p:bldP spid="71" grpId="0" animBg="1"/>
          <p:bldP spid="71" grpId="1" animBg="1"/>
          <p:bldP spid="72" grpId="0" animBg="1"/>
          <p:bldP spid="72" grpId="1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4992688" y="1316647"/>
            <a:ext cx="2111375" cy="340677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0" y="1316647"/>
            <a:ext cx="2473325" cy="2643187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8" name="Rectangle 22" descr="psb"/>
          <p:cNvSpPr>
            <a:spLocks noChangeArrowheads="1"/>
          </p:cNvSpPr>
          <p:nvPr/>
        </p:nvSpPr>
        <p:spPr bwMode="auto">
          <a:xfrm>
            <a:off x="2460625" y="1316647"/>
            <a:ext cx="2532063" cy="2643187"/>
          </a:xfrm>
          <a:prstGeom prst="rect">
            <a:avLst/>
          </a:prstGeom>
          <a:blipFill dpi="0" rotWithShape="1">
            <a:blip r:embed="rId3"/>
            <a:srcRect/>
            <a:stretch>
              <a:fillRect r="-556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7107238" y="1316647"/>
            <a:ext cx="2036762" cy="2643187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153988" y="1666869"/>
            <a:ext cx="449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6000" dirty="0">
                <a:solidFill>
                  <a:srgbClr val="06C5B3"/>
                </a:solidFill>
                <a:latin typeface="Impact" pitchFamily="34" charset="0"/>
                <a:ea typeface="微软雅黑" pitchFamily="34" charset="-122"/>
              </a:rPr>
              <a:t>“</a:t>
            </a: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298450" y="2253272"/>
            <a:ext cx="1969294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3" name="Rectangle 27"/>
          <p:cNvSpPr>
            <a:spLocks noChangeArrowheads="1"/>
          </p:cNvSpPr>
          <p:nvPr/>
        </p:nvSpPr>
        <p:spPr bwMode="auto">
          <a:xfrm>
            <a:off x="5183188" y="2800959"/>
            <a:ext cx="176530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5360988" y="2508859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WHAT MAKES US</a:t>
            </a:r>
            <a:endParaRPr lang="en-US" altLang="zh-CN" sz="1000" b="1" dirty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/>
                </a:solidFill>
              </a:rPr>
              <a:t>DIFFERENT</a:t>
            </a:r>
            <a:r>
              <a:rPr lang="en-US" altLang="zh-CN" sz="1000" dirty="0">
                <a:solidFill>
                  <a:schemeClr val="bg1"/>
                </a:solidFill>
              </a:rPr>
              <a:t>?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7308850" y="2692082"/>
            <a:ext cx="171450" cy="215900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7312025" y="1699086"/>
            <a:ext cx="193675" cy="196850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33"/>
          <p:cNvSpPr>
            <a:spLocks noChangeArrowheads="1"/>
          </p:cNvSpPr>
          <p:nvPr/>
        </p:nvSpPr>
        <p:spPr bwMode="auto">
          <a:xfrm>
            <a:off x="7631113" y="1734159"/>
            <a:ext cx="13333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Weekday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" name="Rectangle 34"/>
          <p:cNvSpPr>
            <a:spLocks noChangeArrowheads="1"/>
          </p:cNvSpPr>
          <p:nvPr/>
        </p:nvSpPr>
        <p:spPr bwMode="auto">
          <a:xfrm>
            <a:off x="7631113" y="2735872"/>
            <a:ext cx="13333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Weekend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608603" y="1555070"/>
            <a:ext cx="831918" cy="831918"/>
            <a:chOff x="5608603" y="1555070"/>
            <a:chExt cx="831918" cy="831918"/>
          </a:xfrm>
        </p:grpSpPr>
        <p:sp>
          <p:nvSpPr>
            <p:cNvPr id="20" name="椭圆 19"/>
            <p:cNvSpPr/>
            <p:nvPr/>
          </p:nvSpPr>
          <p:spPr>
            <a:xfrm>
              <a:off x="5707640" y="1654107"/>
              <a:ext cx="633844" cy="63384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608603" y="1555070"/>
              <a:ext cx="831918" cy="83191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59621" y="1751960"/>
            <a:ext cx="374334" cy="438138"/>
            <a:chOff x="-271462" y="-2203450"/>
            <a:chExt cx="698500" cy="817563"/>
          </a:xfrm>
        </p:grpSpPr>
        <p:sp>
          <p:nvSpPr>
            <p:cNvPr id="24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4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7" grpId="0" animBg="1"/>
          <p:bldP spid="8" grpId="0" animBg="1"/>
          <p:bldP spid="9" grpId="0" animBg="1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7" grpId="0" animBg="1"/>
          <p:bldP spid="8" grpId="0" animBg="1"/>
          <p:bldP spid="9" grpId="0" animBg="1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/>
          <p:bldP spid="18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782094" y="3733800"/>
            <a:ext cx="569912" cy="569912"/>
            <a:chOff x="2782094" y="3733800"/>
            <a:chExt cx="569912" cy="569912"/>
          </a:xfrm>
          <a:solidFill>
            <a:srgbClr val="C0D647"/>
          </a:solidFill>
        </p:grpSpPr>
        <p:sp>
          <p:nvSpPr>
            <p:cNvPr id="49" name="椭圆 48"/>
            <p:cNvSpPr/>
            <p:nvPr/>
          </p:nvSpPr>
          <p:spPr>
            <a:xfrm>
              <a:off x="2849940" y="3801646"/>
              <a:ext cx="434220" cy="43422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782094" y="3733800"/>
              <a:ext cx="569912" cy="56991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19919" y="3733800"/>
            <a:ext cx="569912" cy="569912"/>
            <a:chOff x="619919" y="3733800"/>
            <a:chExt cx="569912" cy="569912"/>
          </a:xfrm>
        </p:grpSpPr>
        <p:sp>
          <p:nvSpPr>
            <p:cNvPr id="52" name="椭圆 51"/>
            <p:cNvSpPr/>
            <p:nvPr/>
          </p:nvSpPr>
          <p:spPr>
            <a:xfrm>
              <a:off x="687765" y="3801646"/>
              <a:ext cx="434220" cy="43422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619919" y="3733800"/>
              <a:ext cx="569912" cy="56991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Rectangle 81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3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Rectangle 82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7" name="Rectangle 83"/>
          <p:cNvSpPr>
            <a:spLocks noChangeArrowheads="1"/>
          </p:cNvSpPr>
          <p:nvPr/>
        </p:nvSpPr>
        <p:spPr bwMode="auto">
          <a:xfrm>
            <a:off x="7156450" y="1130300"/>
            <a:ext cx="1987550" cy="126047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4" name="Rectangle 84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4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Rectangle 85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6C5B3"/>
                </a:solidFill>
              </a:rPr>
              <a:t>01</a:t>
            </a:r>
            <a:r>
              <a:rPr lang="zh-CN" altLang="en-US" sz="800" b="1" dirty="0">
                <a:solidFill>
                  <a:srgbClr val="06C5B3"/>
                </a:solidFill>
              </a:rPr>
              <a:t> BUSINESS SECTION</a:t>
            </a:r>
            <a:endParaRPr lang="zh-CN" altLang="en-US" sz="2400" b="1" dirty="0">
              <a:solidFill>
                <a:srgbClr val="06C5B3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6" name="Rectangle 86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6C5B3"/>
                </a:solidFill>
              </a:rPr>
              <a:t>02</a:t>
            </a:r>
            <a:r>
              <a:rPr lang="zh-CN" altLang="en-US" sz="800" b="1" dirty="0">
                <a:solidFill>
                  <a:srgbClr val="06C5B3"/>
                </a:solidFill>
              </a:rPr>
              <a:t> BUSINESS SECTION</a:t>
            </a:r>
            <a:endParaRPr lang="zh-CN" altLang="en-US" sz="2400" b="1" dirty="0">
              <a:solidFill>
                <a:srgbClr val="06C5B3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7" name="Rectangle 87"/>
          <p:cNvSpPr>
            <a:spLocks noChangeArrowheads="1"/>
          </p:cNvSpPr>
          <p:nvPr/>
        </p:nvSpPr>
        <p:spPr bwMode="auto">
          <a:xfrm>
            <a:off x="611188" y="1746250"/>
            <a:ext cx="4248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8" name="Rectangle 88"/>
          <p:cNvSpPr>
            <a:spLocks noChangeArrowheads="1"/>
          </p:cNvSpPr>
          <p:nvPr/>
        </p:nvSpPr>
        <p:spPr bwMode="auto">
          <a:xfrm>
            <a:off x="709613" y="14589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WHAT MAKES US</a:t>
            </a:r>
            <a:r>
              <a:rPr lang="en-US" altLang="zh-CN" sz="1000" b="1" dirty="0">
                <a:solidFill>
                  <a:schemeClr val="bg1"/>
                </a:solidFill>
              </a:rPr>
              <a:t> </a:t>
            </a:r>
            <a:r>
              <a:rPr lang="en-US" altLang="zh-CN" sz="1000" b="1" dirty="0" smtClean="0">
                <a:solidFill>
                  <a:schemeClr val="bg1"/>
                </a:solidFill>
              </a:rPr>
              <a:t>DIFFERENT </a:t>
            </a:r>
            <a:r>
              <a:rPr lang="en-US" altLang="zh-CN" sz="1000" dirty="0" smtClean="0">
                <a:solidFill>
                  <a:schemeClr val="bg1"/>
                </a:solidFill>
              </a:rPr>
              <a:t>?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69" name="Freeform 91"/>
          <p:cNvSpPr/>
          <p:nvPr/>
        </p:nvSpPr>
        <p:spPr bwMode="auto">
          <a:xfrm>
            <a:off x="806205" y="3939100"/>
            <a:ext cx="197340" cy="154141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Freeform 94"/>
          <p:cNvSpPr/>
          <p:nvPr/>
        </p:nvSpPr>
        <p:spPr bwMode="auto">
          <a:xfrm>
            <a:off x="3015437" y="3917592"/>
            <a:ext cx="104052" cy="200742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Rectangle 95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72" name="Rectangle 96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7" name="椭圆 26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79309" y="209520"/>
            <a:ext cx="530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3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1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2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5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6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9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0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4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7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8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5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6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9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0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6" grpId="0" animBg="1"/>
          <p:bldP spid="57" grpId="0" animBg="1"/>
          <p:bldP spid="64" grpId="0" animBg="1"/>
          <p:bldP spid="65" grpId="0"/>
          <p:bldP spid="66" grpId="0"/>
          <p:bldP spid="67" grpId="0"/>
          <p:bldP spid="68" grpId="0"/>
          <p:bldP spid="69" grpId="0" animBg="1"/>
          <p:bldP spid="70" grpId="0" animBg="1"/>
          <p:bldP spid="71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6" grpId="0" animBg="1"/>
          <p:bldP spid="57" grpId="0" animBg="1"/>
          <p:bldP spid="64" grpId="0" animBg="1"/>
          <p:bldP spid="65" grpId="0"/>
          <p:bldP spid="66" grpId="0"/>
          <p:bldP spid="67" grpId="0"/>
          <p:bldP spid="68" grpId="0"/>
          <p:bldP spid="69" grpId="0" animBg="1"/>
          <p:bldP spid="70" grpId="0" animBg="1"/>
          <p:bldP spid="71" grpId="0"/>
          <p:bldP spid="72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39"/>
          <p:cNvSpPr/>
          <p:nvPr/>
        </p:nvSpPr>
        <p:spPr bwMode="auto">
          <a:xfrm>
            <a:off x="3265995" y="2537693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Freeform 41"/>
          <p:cNvSpPr/>
          <p:nvPr/>
        </p:nvSpPr>
        <p:spPr bwMode="auto">
          <a:xfrm>
            <a:off x="3265995" y="1459781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Freeform 47"/>
          <p:cNvSpPr/>
          <p:nvPr/>
        </p:nvSpPr>
        <p:spPr bwMode="auto">
          <a:xfrm>
            <a:off x="3265995" y="3615606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Rectangle 57"/>
          <p:cNvSpPr>
            <a:spLocks noChangeArrowheads="1"/>
          </p:cNvSpPr>
          <p:nvPr/>
        </p:nvSpPr>
        <p:spPr bwMode="auto">
          <a:xfrm>
            <a:off x="595820" y="1539156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1" name="Rectangle 58"/>
          <p:cNvSpPr>
            <a:spLocks noChangeArrowheads="1"/>
          </p:cNvSpPr>
          <p:nvPr/>
        </p:nvSpPr>
        <p:spPr bwMode="auto">
          <a:xfrm>
            <a:off x="595820" y="260754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2" name="Rectangle 59"/>
          <p:cNvSpPr>
            <a:spLocks noChangeArrowheads="1"/>
          </p:cNvSpPr>
          <p:nvPr/>
        </p:nvSpPr>
        <p:spPr bwMode="auto">
          <a:xfrm>
            <a:off x="595820" y="3694981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3" name="Rectangle 60"/>
          <p:cNvSpPr>
            <a:spLocks noChangeArrowheads="1"/>
          </p:cNvSpPr>
          <p:nvPr/>
        </p:nvSpPr>
        <p:spPr bwMode="auto">
          <a:xfrm>
            <a:off x="6018720" y="1539156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4" name="Rectangle 61"/>
          <p:cNvSpPr>
            <a:spLocks noChangeArrowheads="1"/>
          </p:cNvSpPr>
          <p:nvPr/>
        </p:nvSpPr>
        <p:spPr bwMode="auto">
          <a:xfrm>
            <a:off x="6018720" y="260754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5" name="Rectangle 62"/>
          <p:cNvSpPr>
            <a:spLocks noChangeArrowheads="1"/>
          </p:cNvSpPr>
          <p:nvPr/>
        </p:nvSpPr>
        <p:spPr bwMode="auto">
          <a:xfrm>
            <a:off x="6018720" y="3694981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6" name="Freeform 38"/>
          <p:cNvSpPr/>
          <p:nvPr/>
        </p:nvSpPr>
        <p:spPr bwMode="auto">
          <a:xfrm>
            <a:off x="3265995" y="2537693"/>
            <a:ext cx="673100" cy="175101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Freeform 40"/>
          <p:cNvSpPr/>
          <p:nvPr/>
        </p:nvSpPr>
        <p:spPr bwMode="auto">
          <a:xfrm>
            <a:off x="5177345" y="1459781"/>
            <a:ext cx="673100" cy="1751012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332670" y="1528043"/>
            <a:ext cx="538162" cy="538163"/>
            <a:chOff x="3348038" y="1616075"/>
            <a:chExt cx="538162" cy="538163"/>
          </a:xfrm>
        </p:grpSpPr>
        <p:sp>
          <p:nvSpPr>
            <p:cNvPr id="39" name="Oval 42"/>
            <p:cNvSpPr>
              <a:spLocks noChangeArrowheads="1"/>
            </p:cNvSpPr>
            <p:nvPr/>
          </p:nvSpPr>
          <p:spPr bwMode="auto">
            <a:xfrm>
              <a:off x="3412331" y="1679575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Oval 42"/>
            <p:cNvSpPr>
              <a:spLocks noChangeArrowheads="1"/>
            </p:cNvSpPr>
            <p:nvPr/>
          </p:nvSpPr>
          <p:spPr bwMode="auto">
            <a:xfrm>
              <a:off x="3348038" y="1616075"/>
              <a:ext cx="538162" cy="538163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32670" y="2605956"/>
            <a:ext cx="538162" cy="538162"/>
            <a:chOff x="3348038" y="2693988"/>
            <a:chExt cx="538162" cy="538162"/>
          </a:xfrm>
          <a:solidFill>
            <a:srgbClr val="6D6E72"/>
          </a:solidFill>
        </p:grpSpPr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3412331" y="2760662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3348038" y="2693988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44020" y="1528043"/>
            <a:ext cx="538162" cy="538163"/>
            <a:chOff x="5259388" y="1616075"/>
            <a:chExt cx="538162" cy="538163"/>
          </a:xfrm>
          <a:solidFill>
            <a:srgbClr val="C0D647"/>
          </a:solidFill>
        </p:grpSpPr>
        <p:sp>
          <p:nvSpPr>
            <p:cNvPr id="45" name="Oval 42"/>
            <p:cNvSpPr>
              <a:spLocks noChangeArrowheads="1"/>
            </p:cNvSpPr>
            <p:nvPr/>
          </p:nvSpPr>
          <p:spPr bwMode="auto">
            <a:xfrm>
              <a:off x="5326856" y="1679575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auto">
            <a:xfrm>
              <a:off x="5259388" y="1616075"/>
              <a:ext cx="538162" cy="538163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244020" y="2605956"/>
            <a:ext cx="538162" cy="538162"/>
            <a:chOff x="5259388" y="2693988"/>
            <a:chExt cx="538162" cy="538162"/>
          </a:xfrm>
          <a:solidFill>
            <a:srgbClr val="6C7F7D"/>
          </a:solidFill>
        </p:grpSpPr>
        <p:sp>
          <p:nvSpPr>
            <p:cNvPr id="55" name="Oval 42"/>
            <p:cNvSpPr>
              <a:spLocks noChangeArrowheads="1"/>
            </p:cNvSpPr>
            <p:nvPr/>
          </p:nvSpPr>
          <p:spPr bwMode="auto">
            <a:xfrm>
              <a:off x="5326856" y="2760662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Oval 45"/>
            <p:cNvSpPr>
              <a:spLocks noChangeArrowheads="1"/>
            </p:cNvSpPr>
            <p:nvPr/>
          </p:nvSpPr>
          <p:spPr bwMode="auto">
            <a:xfrm>
              <a:off x="5259388" y="2693988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32670" y="3682281"/>
            <a:ext cx="538162" cy="538162"/>
            <a:chOff x="3348038" y="3770313"/>
            <a:chExt cx="538162" cy="538162"/>
          </a:xfrm>
          <a:solidFill>
            <a:srgbClr val="949599"/>
          </a:solidFill>
        </p:grpSpPr>
        <p:sp>
          <p:nvSpPr>
            <p:cNvPr id="60" name="Oval 42"/>
            <p:cNvSpPr>
              <a:spLocks noChangeArrowheads="1"/>
            </p:cNvSpPr>
            <p:nvPr/>
          </p:nvSpPr>
          <p:spPr bwMode="auto">
            <a:xfrm>
              <a:off x="3412331" y="3836987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Oval 48"/>
            <p:cNvSpPr>
              <a:spLocks noChangeArrowheads="1"/>
            </p:cNvSpPr>
            <p:nvPr/>
          </p:nvSpPr>
          <p:spPr bwMode="auto">
            <a:xfrm>
              <a:off x="3348038" y="3770313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Freeform 50"/>
          <p:cNvSpPr>
            <a:spLocks noEditPoints="1"/>
          </p:cNvSpPr>
          <p:nvPr/>
        </p:nvSpPr>
        <p:spPr bwMode="auto">
          <a:xfrm>
            <a:off x="5427399" y="2779185"/>
            <a:ext cx="184104" cy="190118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Freeform 51"/>
          <p:cNvSpPr>
            <a:spLocks noEditPoints="1"/>
          </p:cNvSpPr>
          <p:nvPr/>
        </p:nvSpPr>
        <p:spPr bwMode="auto">
          <a:xfrm>
            <a:off x="3512683" y="2771591"/>
            <a:ext cx="182898" cy="162442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Freeform 52"/>
          <p:cNvSpPr>
            <a:spLocks noEditPoints="1"/>
          </p:cNvSpPr>
          <p:nvPr/>
        </p:nvSpPr>
        <p:spPr bwMode="auto">
          <a:xfrm>
            <a:off x="3507678" y="1708299"/>
            <a:ext cx="191322" cy="174476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Freeform 54"/>
          <p:cNvSpPr>
            <a:spLocks noEditPoints="1"/>
          </p:cNvSpPr>
          <p:nvPr/>
        </p:nvSpPr>
        <p:spPr bwMode="auto">
          <a:xfrm>
            <a:off x="5426055" y="1702668"/>
            <a:ext cx="175680" cy="188914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7" name="Freeform 55"/>
          <p:cNvSpPr>
            <a:spLocks noEditPoints="1"/>
          </p:cNvSpPr>
          <p:nvPr/>
        </p:nvSpPr>
        <p:spPr bwMode="auto">
          <a:xfrm>
            <a:off x="3507485" y="3865327"/>
            <a:ext cx="190120" cy="172070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244020" y="3682281"/>
            <a:ext cx="538162" cy="538162"/>
            <a:chOff x="5259388" y="3770313"/>
            <a:chExt cx="538162" cy="538162"/>
          </a:xfrm>
          <a:solidFill>
            <a:srgbClr val="BDBEC0"/>
          </a:solidFill>
        </p:grpSpPr>
        <p:sp>
          <p:nvSpPr>
            <p:cNvPr id="79" name="Oval 42"/>
            <p:cNvSpPr>
              <a:spLocks noChangeArrowheads="1"/>
            </p:cNvSpPr>
            <p:nvPr/>
          </p:nvSpPr>
          <p:spPr bwMode="auto">
            <a:xfrm>
              <a:off x="5326856" y="3836987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Oval 49"/>
            <p:cNvSpPr>
              <a:spLocks noChangeArrowheads="1"/>
            </p:cNvSpPr>
            <p:nvPr/>
          </p:nvSpPr>
          <p:spPr bwMode="auto">
            <a:xfrm>
              <a:off x="5259388" y="3770313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Freeform 53"/>
          <p:cNvSpPr>
            <a:spLocks noEditPoints="1"/>
          </p:cNvSpPr>
          <p:nvPr/>
        </p:nvSpPr>
        <p:spPr bwMode="auto">
          <a:xfrm>
            <a:off x="5419028" y="3863932"/>
            <a:ext cx="191322" cy="173272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186989" y="209520"/>
            <a:ext cx="51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6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63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4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 p14:presetBounceEnd="66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5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 p14:presetBounceEnd="66000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 p14:presetBounceEnd="66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2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 animBg="1"/>
          <p:bldP spid="62" grpId="0" animBg="1"/>
          <p:bldP spid="62" grpId="1" animBg="1"/>
          <p:bldP spid="63" grpId="0" animBg="1"/>
          <p:bldP spid="63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81" grpId="0" animBg="1"/>
          <p:bldP spid="8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 animBg="1"/>
          <p:bldP spid="62" grpId="0" animBg="1"/>
          <p:bldP spid="62" grpId="1" animBg="1"/>
          <p:bldP spid="63" grpId="0" animBg="1"/>
          <p:bldP spid="63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81" grpId="0" animBg="1"/>
          <p:bldP spid="81" grpId="1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"/>
          <p:cNvSpPr>
            <a:spLocks noChangeArrowheads="1"/>
          </p:cNvSpPr>
          <p:nvPr/>
        </p:nvSpPr>
        <p:spPr bwMode="auto">
          <a:xfrm>
            <a:off x="519113" y="2616610"/>
            <a:ext cx="381000" cy="3810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8" name="Oval 2"/>
          <p:cNvSpPr>
            <a:spLocks noChangeArrowheads="1"/>
          </p:cNvSpPr>
          <p:nvPr/>
        </p:nvSpPr>
        <p:spPr bwMode="auto">
          <a:xfrm>
            <a:off x="3843338" y="2478498"/>
            <a:ext cx="269875" cy="2667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9" name="Oval 3"/>
          <p:cNvSpPr>
            <a:spLocks noChangeArrowheads="1"/>
          </p:cNvSpPr>
          <p:nvPr/>
        </p:nvSpPr>
        <p:spPr bwMode="auto">
          <a:xfrm>
            <a:off x="2776538" y="1737135"/>
            <a:ext cx="269875" cy="269875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0" name="Oval 4"/>
          <p:cNvSpPr>
            <a:spLocks noChangeArrowheads="1"/>
          </p:cNvSpPr>
          <p:nvPr/>
        </p:nvSpPr>
        <p:spPr bwMode="auto">
          <a:xfrm>
            <a:off x="1390968" y="1584371"/>
            <a:ext cx="203200" cy="2032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1" name="Oval 6"/>
          <p:cNvSpPr>
            <a:spLocks noChangeArrowheads="1"/>
          </p:cNvSpPr>
          <p:nvPr/>
        </p:nvSpPr>
        <p:spPr bwMode="auto">
          <a:xfrm>
            <a:off x="884238" y="3284948"/>
            <a:ext cx="163512" cy="163512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2" name="Oval 7"/>
          <p:cNvSpPr>
            <a:spLocks noChangeArrowheads="1"/>
          </p:cNvSpPr>
          <p:nvPr/>
        </p:nvSpPr>
        <p:spPr bwMode="auto">
          <a:xfrm>
            <a:off x="2524125" y="3818348"/>
            <a:ext cx="222250" cy="22225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auto">
          <a:xfrm>
            <a:off x="1104900" y="3359560"/>
            <a:ext cx="419100" cy="4191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81" name="Rectangle 31"/>
          <p:cNvSpPr>
            <a:spLocks noChangeArrowheads="1"/>
          </p:cNvSpPr>
          <p:nvPr/>
        </p:nvSpPr>
        <p:spPr bwMode="auto">
          <a:xfrm>
            <a:off x="5220072" y="1793875"/>
            <a:ext cx="1728192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zh-CN" sz="14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Line 32"/>
          <p:cNvSpPr>
            <a:spLocks noChangeShapeType="1"/>
          </p:cNvSpPr>
          <p:nvPr/>
        </p:nvSpPr>
        <p:spPr bwMode="auto">
          <a:xfrm>
            <a:off x="5329238" y="2436405"/>
            <a:ext cx="931862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3" name="Rectangle 33"/>
          <p:cNvSpPr>
            <a:spLocks noChangeArrowheads="1"/>
          </p:cNvSpPr>
          <p:nvPr/>
        </p:nvSpPr>
        <p:spPr bwMode="auto">
          <a:xfrm>
            <a:off x="5329238" y="2632075"/>
            <a:ext cx="302418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/>
                </a:solidFill>
              </a:rPr>
              <a:t> </a:t>
            </a: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4" name="Rectangle 34"/>
          <p:cNvSpPr>
            <a:spLocks noChangeArrowheads="1"/>
          </p:cNvSpPr>
          <p:nvPr/>
        </p:nvSpPr>
        <p:spPr bwMode="auto">
          <a:xfrm>
            <a:off x="5329238" y="2131917"/>
            <a:ext cx="151209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Marketing Information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744538" y="1960973"/>
            <a:ext cx="1298575" cy="1301750"/>
            <a:chOff x="744538" y="2065338"/>
            <a:chExt cx="1298575" cy="1301750"/>
          </a:xfrm>
          <a:solidFill>
            <a:srgbClr val="F3A259"/>
          </a:solidFill>
        </p:grpSpPr>
        <p:sp>
          <p:nvSpPr>
            <p:cNvPr id="92" name="Oval 11"/>
            <p:cNvSpPr>
              <a:spLocks noChangeArrowheads="1"/>
            </p:cNvSpPr>
            <p:nvPr/>
          </p:nvSpPr>
          <p:spPr bwMode="auto">
            <a:xfrm>
              <a:off x="777875" y="2100263"/>
              <a:ext cx="1230313" cy="123190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Oval 14"/>
            <p:cNvSpPr>
              <a:spLocks noChangeArrowheads="1"/>
            </p:cNvSpPr>
            <p:nvPr/>
          </p:nvSpPr>
          <p:spPr bwMode="auto">
            <a:xfrm>
              <a:off x="744538" y="2065338"/>
              <a:ext cx="1298575" cy="130175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800225" y="1457735"/>
            <a:ext cx="755650" cy="752475"/>
            <a:chOff x="1831975" y="1600200"/>
            <a:chExt cx="755650" cy="752475"/>
          </a:xfrm>
          <a:solidFill>
            <a:srgbClr val="C0D647"/>
          </a:solidFill>
        </p:grpSpPr>
        <p:sp>
          <p:nvSpPr>
            <p:cNvPr id="108" name="Oval 23"/>
            <p:cNvSpPr>
              <a:spLocks noChangeArrowheads="1"/>
            </p:cNvSpPr>
            <p:nvPr/>
          </p:nvSpPr>
          <p:spPr bwMode="auto">
            <a:xfrm>
              <a:off x="1866900" y="1633538"/>
              <a:ext cx="688975" cy="68580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Oval 24"/>
            <p:cNvSpPr>
              <a:spLocks noChangeArrowheads="1"/>
            </p:cNvSpPr>
            <p:nvPr/>
          </p:nvSpPr>
          <p:spPr bwMode="auto">
            <a:xfrm>
              <a:off x="1831975" y="1600200"/>
              <a:ext cx="755650" cy="75247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Rectangle 29"/>
          <p:cNvSpPr>
            <a:spLocks noChangeArrowheads="1"/>
          </p:cNvSpPr>
          <p:nvPr/>
        </p:nvSpPr>
        <p:spPr bwMode="auto">
          <a:xfrm>
            <a:off x="914400" y="2272123"/>
            <a:ext cx="9525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2" name="Rectangle 26"/>
          <p:cNvSpPr>
            <a:spLocks noChangeArrowheads="1"/>
          </p:cNvSpPr>
          <p:nvPr/>
        </p:nvSpPr>
        <p:spPr bwMode="auto">
          <a:xfrm>
            <a:off x="1811338" y="1691911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10%</a:t>
            </a:r>
          </a:p>
        </p:txBody>
      </p:sp>
      <p:sp>
        <p:nvSpPr>
          <p:cNvPr id="48" name="椭圆 47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186989" y="209520"/>
            <a:ext cx="51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662113" y="3091273"/>
            <a:ext cx="909637" cy="911225"/>
            <a:chOff x="1643063" y="3189288"/>
            <a:chExt cx="909637" cy="911225"/>
          </a:xfrm>
          <a:solidFill>
            <a:srgbClr val="949599"/>
          </a:solidFill>
        </p:grpSpPr>
        <p:sp>
          <p:nvSpPr>
            <p:cNvPr id="79" name="Oval 21"/>
            <p:cNvSpPr>
              <a:spLocks noChangeArrowheads="1"/>
            </p:cNvSpPr>
            <p:nvPr/>
          </p:nvSpPr>
          <p:spPr bwMode="auto">
            <a:xfrm>
              <a:off x="1676400" y="3224213"/>
              <a:ext cx="842963" cy="84137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Oval 22"/>
            <p:cNvSpPr>
              <a:spLocks noChangeArrowheads="1"/>
            </p:cNvSpPr>
            <p:nvPr/>
          </p:nvSpPr>
          <p:spPr bwMode="auto">
            <a:xfrm>
              <a:off x="1643063" y="3189288"/>
              <a:ext cx="909637" cy="9112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154238" y="2175285"/>
            <a:ext cx="982662" cy="984250"/>
            <a:chOff x="2154238" y="2279650"/>
            <a:chExt cx="982662" cy="984250"/>
          </a:xfrm>
          <a:solidFill>
            <a:srgbClr val="6C7F7D"/>
          </a:solidFill>
        </p:grpSpPr>
        <p:sp>
          <p:nvSpPr>
            <p:cNvPr id="99" name="Oval 15"/>
            <p:cNvSpPr>
              <a:spLocks noChangeArrowheads="1"/>
            </p:cNvSpPr>
            <p:nvPr/>
          </p:nvSpPr>
          <p:spPr bwMode="auto">
            <a:xfrm>
              <a:off x="2192338" y="2317750"/>
              <a:ext cx="908050" cy="90805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Oval 16"/>
            <p:cNvSpPr>
              <a:spLocks noChangeArrowheads="1"/>
            </p:cNvSpPr>
            <p:nvPr/>
          </p:nvSpPr>
          <p:spPr bwMode="auto">
            <a:xfrm>
              <a:off x="2154238" y="2279650"/>
              <a:ext cx="982662" cy="98425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84500" y="2722973"/>
            <a:ext cx="1257300" cy="1254125"/>
            <a:chOff x="2984500" y="2827338"/>
            <a:chExt cx="1257300" cy="1254125"/>
          </a:xfrm>
          <a:solidFill>
            <a:srgbClr val="BDBEC0"/>
          </a:solidFill>
        </p:grpSpPr>
        <p:sp>
          <p:nvSpPr>
            <p:cNvPr id="102" name="Oval 17"/>
            <p:cNvSpPr>
              <a:spLocks noChangeArrowheads="1"/>
            </p:cNvSpPr>
            <p:nvPr/>
          </p:nvSpPr>
          <p:spPr bwMode="auto">
            <a:xfrm>
              <a:off x="3019425" y="2859088"/>
              <a:ext cx="1187450" cy="119221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Oval 18"/>
            <p:cNvSpPr>
              <a:spLocks noChangeArrowheads="1"/>
            </p:cNvSpPr>
            <p:nvPr/>
          </p:nvSpPr>
          <p:spPr bwMode="auto">
            <a:xfrm>
              <a:off x="2984500" y="2827338"/>
              <a:ext cx="1257300" cy="12541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Rectangle 25"/>
          <p:cNvSpPr>
            <a:spLocks noChangeArrowheads="1"/>
          </p:cNvSpPr>
          <p:nvPr/>
        </p:nvSpPr>
        <p:spPr bwMode="auto">
          <a:xfrm>
            <a:off x="2270125" y="2397535"/>
            <a:ext cx="74453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Insert  content in this area</a:t>
            </a:r>
          </a:p>
        </p:txBody>
      </p:sp>
      <p:sp>
        <p:nvSpPr>
          <p:cNvPr id="113" name="Rectangle 27"/>
          <p:cNvSpPr>
            <a:spLocks noChangeArrowheads="1"/>
          </p:cNvSpPr>
          <p:nvPr/>
        </p:nvSpPr>
        <p:spPr bwMode="auto">
          <a:xfrm>
            <a:off x="1743075" y="3393145"/>
            <a:ext cx="7445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115" name="Rectangle 30"/>
          <p:cNvSpPr>
            <a:spLocks noChangeArrowheads="1"/>
          </p:cNvSpPr>
          <p:nvPr/>
        </p:nvSpPr>
        <p:spPr bwMode="auto">
          <a:xfrm>
            <a:off x="3143250" y="3015073"/>
            <a:ext cx="9525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3073400" y="1686335"/>
            <a:ext cx="911225" cy="911225"/>
            <a:chOff x="3048000" y="1841500"/>
            <a:chExt cx="911225" cy="911225"/>
          </a:xfrm>
          <a:solidFill>
            <a:srgbClr val="6D6E72"/>
          </a:solidFill>
        </p:grpSpPr>
        <p:sp>
          <p:nvSpPr>
            <p:cNvPr id="105" name="Oval 19"/>
            <p:cNvSpPr>
              <a:spLocks noChangeArrowheads="1"/>
            </p:cNvSpPr>
            <p:nvPr/>
          </p:nvSpPr>
          <p:spPr bwMode="auto">
            <a:xfrm>
              <a:off x="3082925" y="1876425"/>
              <a:ext cx="841375" cy="842963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Oval 20"/>
            <p:cNvSpPr>
              <a:spLocks noChangeArrowheads="1"/>
            </p:cNvSpPr>
            <p:nvPr/>
          </p:nvSpPr>
          <p:spPr bwMode="auto">
            <a:xfrm>
              <a:off x="3048000" y="1841500"/>
              <a:ext cx="911225" cy="9112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Rectangle 28"/>
          <p:cNvSpPr>
            <a:spLocks noChangeArrowheads="1"/>
          </p:cNvSpPr>
          <p:nvPr/>
        </p:nvSpPr>
        <p:spPr bwMode="auto">
          <a:xfrm>
            <a:off x="3163888" y="2004241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$50M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0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41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2" fill="hold" grpId="0" nodeType="withEffect" p14:presetBounceEnd="6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4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45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2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8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49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2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2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3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5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81" grpId="0"/>
          <p:bldP spid="82" grpId="0" animBg="1"/>
          <p:bldP spid="83" grpId="0"/>
          <p:bldP spid="84" grpId="0"/>
          <p:bldP spid="111" grpId="0"/>
          <p:bldP spid="111" grpId="1"/>
          <p:bldP spid="112" grpId="0"/>
          <p:bldP spid="112" grpId="1"/>
          <p:bldP spid="110" grpId="0"/>
          <p:bldP spid="110" grpId="1"/>
          <p:bldP spid="113" grpId="0"/>
          <p:bldP spid="113" grpId="1"/>
          <p:bldP spid="115" grpId="0"/>
          <p:bldP spid="115" grpId="1"/>
          <p:bldP spid="114" grpId="0"/>
          <p:bldP spid="11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2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5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81" grpId="0"/>
          <p:bldP spid="82" grpId="0" animBg="1"/>
          <p:bldP spid="83" grpId="0"/>
          <p:bldP spid="84" grpId="0"/>
          <p:bldP spid="111" grpId="0"/>
          <p:bldP spid="111" grpId="1"/>
          <p:bldP spid="112" grpId="0"/>
          <p:bldP spid="112" grpId="1"/>
          <p:bldP spid="110" grpId="0"/>
          <p:bldP spid="110" grpId="1"/>
          <p:bldP spid="113" grpId="0"/>
          <p:bldP spid="113" grpId="1"/>
          <p:bldP spid="115" grpId="0"/>
          <p:bldP spid="115" grpId="1"/>
          <p:bldP spid="114" grpId="0"/>
          <p:bldP spid="114" grpId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33694" y="1966624"/>
            <a:ext cx="1730375" cy="173196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3700464" y="2073237"/>
            <a:ext cx="1730375" cy="173196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019926" y="2073237"/>
            <a:ext cx="1730375" cy="173196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2041526" y="1246149"/>
            <a:ext cx="1730375" cy="1730375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5359401" y="1254087"/>
            <a:ext cx="1730375" cy="1730375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7783" y="3391187"/>
            <a:ext cx="826136" cy="828024"/>
            <a:chOff x="1299844" y="3197550"/>
            <a:chExt cx="826136" cy="828024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25421" y="2671256"/>
            <a:ext cx="826136" cy="828024"/>
            <a:chOff x="2725420" y="2517307"/>
            <a:chExt cx="826136" cy="828024"/>
          </a:xfrm>
          <a:solidFill>
            <a:srgbClr val="C0D647"/>
          </a:solidFill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795906" y="2583657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43058" y="3434811"/>
            <a:ext cx="826136" cy="828024"/>
            <a:chOff x="4143057" y="3280862"/>
            <a:chExt cx="826136" cy="828024"/>
          </a:xfrm>
          <a:solidFill>
            <a:srgbClr val="6C7F7D"/>
          </a:solidFill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2283" y="2724112"/>
            <a:ext cx="826136" cy="828024"/>
            <a:chOff x="5562282" y="2570163"/>
            <a:chExt cx="826136" cy="828024"/>
          </a:xfrm>
          <a:solidFill>
            <a:srgbClr val="6D6E72"/>
          </a:solidFill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73571" y="3432931"/>
            <a:ext cx="826136" cy="828024"/>
            <a:chOff x="6973570" y="3278982"/>
            <a:chExt cx="826136" cy="828024"/>
          </a:xfrm>
          <a:solidFill>
            <a:srgbClr val="949599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482919" y="2295236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01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3854451" y="2297074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03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7170739" y="2363749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05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5492751" y="1563649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04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2179639" y="1563649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02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1408522" y="3603269"/>
            <a:ext cx="62465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b="1" dirty="0" smtClean="0">
                <a:solidFill>
                  <a:schemeClr val="bg1"/>
                </a:solidFill>
                <a:latin typeface="Arial" pitchFamily="34" charset="0"/>
              </a:rPr>
              <a:t>2011</a:t>
            </a:r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2818530" y="2915564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2012</a:t>
            </a:r>
          </a:p>
        </p:txBody>
      </p:sp>
      <p:sp>
        <p:nvSpPr>
          <p:cNvPr id="39" name="Text Box 21"/>
          <p:cNvSpPr txBox="1">
            <a:spLocks noChangeArrowheads="1"/>
          </p:cNvSpPr>
          <p:nvPr/>
        </p:nvSpPr>
        <p:spPr bwMode="auto">
          <a:xfrm>
            <a:off x="4240454" y="3682361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2013</a:t>
            </a:r>
          </a:p>
        </p:txBody>
      </p: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5655392" y="2970325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2014</a:t>
            </a:r>
          </a:p>
        </p:txBody>
      </p:sp>
      <p:sp>
        <p:nvSpPr>
          <p:cNvPr id="41" name="Text Box 23"/>
          <p:cNvSpPr txBox="1">
            <a:spLocks noChangeArrowheads="1"/>
          </p:cNvSpPr>
          <p:nvPr/>
        </p:nvSpPr>
        <p:spPr bwMode="auto">
          <a:xfrm>
            <a:off x="7066680" y="3688644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2015</a:t>
            </a:r>
          </a:p>
        </p:txBody>
      </p:sp>
      <p:sp>
        <p:nvSpPr>
          <p:cNvPr id="47" name="椭圆 46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186989" y="209520"/>
            <a:ext cx="51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6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9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0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6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4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6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7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8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66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61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66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65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6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66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83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4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32" grpId="0"/>
          <p:bldP spid="32" grpId="1"/>
          <p:bldP spid="33" grpId="0"/>
          <p:bldP spid="33" grpId="1"/>
          <p:bldP spid="34" grpId="0"/>
          <p:bldP spid="34" grpId="1"/>
          <p:bldP spid="35" grpId="0"/>
          <p:bldP spid="35" grpId="1"/>
          <p:bldP spid="36" grpId="0"/>
          <p:bldP spid="36" grpId="1"/>
          <p:bldP spid="37" grpId="0"/>
          <p:bldP spid="38" grpId="0"/>
          <p:bldP spid="39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32" grpId="0"/>
          <p:bldP spid="32" grpId="1"/>
          <p:bldP spid="33" grpId="0"/>
          <p:bldP spid="33" grpId="1"/>
          <p:bldP spid="34" grpId="0"/>
          <p:bldP spid="34" grpId="1"/>
          <p:bldP spid="35" grpId="0"/>
          <p:bldP spid="35" grpId="1"/>
          <p:bldP spid="36" grpId="0"/>
          <p:bldP spid="36" grpId="1"/>
          <p:bldP spid="37" grpId="0"/>
          <p:bldP spid="38" grpId="0"/>
          <p:bldP spid="39" grpId="0"/>
          <p:bldP spid="40" grpId="0"/>
          <p:bldP spid="41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4601467" y="1465368"/>
            <a:ext cx="1605718" cy="1605716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833439" y="1130950"/>
            <a:ext cx="2093677" cy="2093677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491880" y="604753"/>
            <a:ext cx="1676844" cy="16768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71957" y="2434794"/>
            <a:ext cx="619925" cy="61992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39971" y="1297185"/>
            <a:ext cx="792088" cy="7920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711870" y="2071905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50549" y="1035564"/>
            <a:ext cx="222967" cy="22296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75392" y="1294026"/>
            <a:ext cx="197864" cy="19786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60390" y="2500341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71226" y="569315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67968" y="1955258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689049" y="1004327"/>
            <a:ext cx="12987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2017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3" name="Rectangle 40"/>
          <p:cNvSpPr>
            <a:spLocks noChangeArrowheads="1"/>
          </p:cNvSpPr>
          <p:nvPr/>
        </p:nvSpPr>
        <p:spPr bwMode="auto">
          <a:xfrm>
            <a:off x="1547813" y="3723084"/>
            <a:ext cx="6048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dist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感谢观看，欢迎合作</a:t>
            </a:r>
            <a:endParaRPr lang="zh-CN" altLang="zh-CN" sz="3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4" name="Rectangle 40"/>
          <p:cNvSpPr>
            <a:spLocks noChangeArrowheads="1"/>
          </p:cNvSpPr>
          <p:nvPr/>
        </p:nvSpPr>
        <p:spPr bwMode="auto">
          <a:xfrm>
            <a:off x="2693464" y="4384308"/>
            <a:ext cx="37433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Business Report PowerPoint Template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61605" y="2603619"/>
            <a:ext cx="253296" cy="296470"/>
            <a:chOff x="-271462" y="-2203450"/>
            <a:chExt cx="698500" cy="817563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61674" y="1522795"/>
            <a:ext cx="348882" cy="340868"/>
            <a:chOff x="-285750" y="-369887"/>
            <a:chExt cx="760413" cy="742950"/>
          </a:xfrm>
        </p:grpSpPr>
        <p:sp>
          <p:nvSpPr>
            <p:cNvPr id="36" name="Freeform 20"/>
            <p:cNvSpPr/>
            <p:nvPr/>
          </p:nvSpPr>
          <p:spPr bwMode="auto">
            <a:xfrm>
              <a:off x="25400" y="-369887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-200025" y="-260350"/>
              <a:ext cx="473075" cy="490538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-285750" y="-53975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-274637" y="-84137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90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6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8 h 288"/>
                <a:gd name="T20" fmla="*/ 146 w 472"/>
                <a:gd name="T21" fmla="*/ 274 h 288"/>
                <a:gd name="T22" fmla="*/ 226 w 472"/>
                <a:gd name="T23" fmla="*/ 191 h 288"/>
                <a:gd name="T24" fmla="*/ 319 w 472"/>
                <a:gd name="T25" fmla="*/ 201 h 288"/>
                <a:gd name="T26" fmla="*/ 442 w 472"/>
                <a:gd name="T27" fmla="*/ 71 h 288"/>
                <a:gd name="T28" fmla="*/ 465 w 472"/>
                <a:gd name="T29" fmla="*/ 87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90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6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8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9" y="201"/>
                  </a:lnTo>
                  <a:lnTo>
                    <a:pt x="442" y="71"/>
                  </a:lnTo>
                  <a:lnTo>
                    <a:pt x="465" y="87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74324" y="2268226"/>
            <a:ext cx="521298" cy="360670"/>
            <a:chOff x="-5087938" y="1543050"/>
            <a:chExt cx="839788" cy="581025"/>
          </a:xfrm>
        </p:grpSpPr>
        <p:sp>
          <p:nvSpPr>
            <p:cNvPr id="40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:checker/>
      </p:transition>
    </mc:Choice>
    <mc:Fallback xmlns="">
      <p:transition spd="slow" advClick="0" advTm="600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3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弧形 6"/>
          <p:cNvSpPr/>
          <p:nvPr/>
        </p:nvSpPr>
        <p:spPr>
          <a:xfrm rot="5400000">
            <a:off x="2270774" y="464767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弧形 43"/>
          <p:cNvSpPr/>
          <p:nvPr/>
        </p:nvSpPr>
        <p:spPr>
          <a:xfrm>
            <a:off x="2270774" y="2766804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8" name="弧形 47"/>
          <p:cNvSpPr/>
          <p:nvPr/>
        </p:nvSpPr>
        <p:spPr>
          <a:xfrm rot="16200000">
            <a:off x="4575030" y="2769023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4420249" y="2646094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弧形 37"/>
          <p:cNvSpPr/>
          <p:nvPr/>
        </p:nvSpPr>
        <p:spPr>
          <a:xfrm rot="10800000">
            <a:off x="4575030" y="464766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51946" y="1195896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4366003" y="1443295"/>
            <a:ext cx="418056" cy="347198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007025" y="2348501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3222263" y="2598701"/>
            <a:ext cx="415694" cy="347198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151946" y="3469196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4366003" y="3723406"/>
            <a:ext cx="420418" cy="337750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289183" y="2348501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5581902" y="2566816"/>
            <a:ext cx="290512" cy="410968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5167366" y="1386688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4" name="Rectangle 35"/>
          <p:cNvSpPr>
            <a:spLocks noChangeArrowheads="1"/>
          </p:cNvSpPr>
          <p:nvPr/>
        </p:nvSpPr>
        <p:spPr bwMode="auto">
          <a:xfrm>
            <a:off x="6304603" y="2512744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1610867" y="366745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pPr algn="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6" name="Rectangle 37"/>
          <p:cNvSpPr>
            <a:spLocks noChangeArrowheads="1"/>
          </p:cNvSpPr>
          <p:nvPr/>
        </p:nvSpPr>
        <p:spPr bwMode="auto">
          <a:xfrm>
            <a:off x="444461" y="2514848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pPr algn="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4" grpId="0" animBg="1"/>
          <p:bldP spid="44" grpId="1" animBg="1"/>
          <p:bldP spid="48" grpId="0" animBg="1"/>
          <p:bldP spid="48" grpId="1" animBg="1"/>
          <p:bldP spid="27" grpId="0" animBg="1"/>
          <p:bldP spid="27" grpId="1" animBg="1"/>
          <p:bldP spid="38" grpId="0" animBg="1"/>
          <p:bldP spid="38" grpId="1" animBg="1"/>
          <p:bldP spid="50" grpId="0" animBg="1"/>
          <p:bldP spid="50" grpId="1" animBg="1"/>
          <p:bldP spid="26" grpId="0" animBg="1"/>
          <p:bldP spid="26" grpId="1" animBg="1"/>
          <p:bldP spid="53" grpId="0" animBg="1"/>
          <p:bldP spid="53" grpId="1" animBg="1"/>
          <p:bldP spid="25" grpId="0" animBg="1"/>
          <p:bldP spid="25" grpId="1" animBg="1"/>
          <p:bldP spid="62" grpId="0" animBg="1"/>
          <p:bldP spid="62" grpId="1" animBg="1"/>
          <p:bldP spid="24" grpId="0" animBg="1"/>
          <p:bldP spid="24" grpId="1" animBg="1"/>
          <p:bldP spid="67" grpId="0" animBg="1"/>
          <p:bldP spid="67" grpId="1" animBg="1"/>
          <p:bldP spid="28" grpId="0" animBg="1"/>
          <p:bldP spid="28" grpId="1" animBg="1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4" grpId="0" animBg="1"/>
          <p:bldP spid="44" grpId="1" animBg="1"/>
          <p:bldP spid="48" grpId="0" animBg="1"/>
          <p:bldP spid="48" grpId="1" animBg="1"/>
          <p:bldP spid="27" grpId="0" animBg="1"/>
          <p:bldP spid="27" grpId="1" animBg="1"/>
          <p:bldP spid="38" grpId="0" animBg="1"/>
          <p:bldP spid="38" grpId="1" animBg="1"/>
          <p:bldP spid="50" grpId="0" animBg="1"/>
          <p:bldP spid="50" grpId="1" animBg="1"/>
          <p:bldP spid="26" grpId="0" animBg="1"/>
          <p:bldP spid="26" grpId="1" animBg="1"/>
          <p:bldP spid="53" grpId="0" animBg="1"/>
          <p:bldP spid="53" grpId="1" animBg="1"/>
          <p:bldP spid="25" grpId="0" animBg="1"/>
          <p:bldP spid="25" grpId="1" animBg="1"/>
          <p:bldP spid="62" grpId="0" animBg="1"/>
          <p:bldP spid="62" grpId="1" animBg="1"/>
          <p:bldP spid="24" grpId="0" animBg="1"/>
          <p:bldP spid="24" grpId="1" animBg="1"/>
          <p:bldP spid="67" grpId="0" animBg="1"/>
          <p:bldP spid="67" grpId="1" animBg="1"/>
          <p:bldP spid="28" grpId="0" animBg="1"/>
          <p:bldP spid="28" grpId="1" animBg="1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4"/>
          <p:cNvSpPr/>
          <p:nvPr/>
        </p:nvSpPr>
        <p:spPr bwMode="auto">
          <a:xfrm>
            <a:off x="4752975" y="1676400"/>
            <a:ext cx="1370013" cy="2406650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25"/>
          <p:cNvSpPr/>
          <p:nvPr/>
        </p:nvSpPr>
        <p:spPr bwMode="auto">
          <a:xfrm>
            <a:off x="5089525" y="2498725"/>
            <a:ext cx="1033463" cy="158432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6"/>
          <p:cNvSpPr/>
          <p:nvPr/>
        </p:nvSpPr>
        <p:spPr bwMode="auto">
          <a:xfrm>
            <a:off x="5438775" y="3321050"/>
            <a:ext cx="684213" cy="762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861033" y="2935908"/>
            <a:ext cx="809525" cy="1303684"/>
            <a:chOff x="3532344" y="391939"/>
            <a:chExt cx="809525" cy="1303684"/>
          </a:xfrm>
        </p:grpSpPr>
        <p:sp>
          <p:nvSpPr>
            <p:cNvPr id="46" name="圆角矩形 45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61033" y="2131046"/>
            <a:ext cx="809525" cy="1303684"/>
            <a:chOff x="3532344" y="391939"/>
            <a:chExt cx="809525" cy="1303684"/>
          </a:xfrm>
        </p:grpSpPr>
        <p:sp>
          <p:nvSpPr>
            <p:cNvPr id="49" name="圆角矩形 48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61033" y="1296021"/>
            <a:ext cx="809525" cy="1303684"/>
            <a:chOff x="3532344" y="391939"/>
            <a:chExt cx="809525" cy="1303684"/>
          </a:xfrm>
        </p:grpSpPr>
        <p:sp>
          <p:nvSpPr>
            <p:cNvPr id="52" name="圆角矩形 51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Freeform 30"/>
          <p:cNvSpPr/>
          <p:nvPr/>
        </p:nvSpPr>
        <p:spPr bwMode="auto">
          <a:xfrm>
            <a:off x="3021013" y="1676400"/>
            <a:ext cx="1370012" cy="2406650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31"/>
          <p:cNvSpPr/>
          <p:nvPr/>
        </p:nvSpPr>
        <p:spPr bwMode="auto">
          <a:xfrm>
            <a:off x="3021013" y="2498725"/>
            <a:ext cx="1033462" cy="158432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2"/>
          <p:cNvSpPr/>
          <p:nvPr/>
        </p:nvSpPr>
        <p:spPr bwMode="auto">
          <a:xfrm>
            <a:off x="3021013" y="3321050"/>
            <a:ext cx="685800" cy="762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249537" y="2935908"/>
            <a:ext cx="809525" cy="1303684"/>
            <a:chOff x="3532344" y="391939"/>
            <a:chExt cx="809525" cy="1303684"/>
          </a:xfrm>
        </p:grpSpPr>
        <p:sp>
          <p:nvSpPr>
            <p:cNvPr id="43" name="圆角矩形 42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249537" y="2131046"/>
            <a:ext cx="809525" cy="1303684"/>
            <a:chOff x="3532344" y="391939"/>
            <a:chExt cx="809525" cy="1303684"/>
          </a:xfrm>
        </p:grpSpPr>
        <p:sp>
          <p:nvSpPr>
            <p:cNvPr id="40" name="圆角矩形 39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49537" y="1296021"/>
            <a:ext cx="809525" cy="1303684"/>
            <a:chOff x="3532344" y="391939"/>
            <a:chExt cx="809525" cy="1303684"/>
          </a:xfrm>
        </p:grpSpPr>
        <p:sp>
          <p:nvSpPr>
            <p:cNvPr id="36" name="圆角矩形 35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Freeform 33"/>
          <p:cNvSpPr>
            <a:spLocks noEditPoints="1"/>
          </p:cNvSpPr>
          <p:nvPr/>
        </p:nvSpPr>
        <p:spPr bwMode="auto">
          <a:xfrm>
            <a:off x="2630488" y="1557338"/>
            <a:ext cx="254000" cy="234950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Freeform 34"/>
          <p:cNvSpPr>
            <a:spLocks noEditPoints="1"/>
          </p:cNvSpPr>
          <p:nvPr/>
        </p:nvSpPr>
        <p:spPr bwMode="auto">
          <a:xfrm>
            <a:off x="6300788" y="2399540"/>
            <a:ext cx="173037" cy="244475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6266116" y="1533525"/>
            <a:ext cx="220663" cy="280988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reeform 36"/>
          <p:cNvSpPr>
            <a:spLocks noEditPoints="1"/>
          </p:cNvSpPr>
          <p:nvPr/>
        </p:nvSpPr>
        <p:spPr bwMode="auto">
          <a:xfrm>
            <a:off x="6292850" y="3195638"/>
            <a:ext cx="187325" cy="252412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Freeform 37"/>
          <p:cNvSpPr>
            <a:spLocks noEditPoints="1"/>
          </p:cNvSpPr>
          <p:nvPr/>
        </p:nvSpPr>
        <p:spPr bwMode="auto">
          <a:xfrm>
            <a:off x="2654300" y="2382510"/>
            <a:ext cx="220663" cy="254000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Freeform 38"/>
          <p:cNvSpPr>
            <a:spLocks noEditPoints="1"/>
          </p:cNvSpPr>
          <p:nvPr/>
        </p:nvSpPr>
        <p:spPr bwMode="auto">
          <a:xfrm>
            <a:off x="2660649" y="3197225"/>
            <a:ext cx="207963" cy="247650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5" name="Group 39"/>
          <p:cNvGrpSpPr/>
          <p:nvPr/>
        </p:nvGrpSpPr>
        <p:grpSpPr bwMode="auto">
          <a:xfrm>
            <a:off x="3238500" y="2787650"/>
            <a:ext cx="2667000" cy="1797050"/>
            <a:chOff x="0" y="0"/>
            <a:chExt cx="2724" cy="1835"/>
          </a:xfrm>
        </p:grpSpPr>
        <p:sp>
          <p:nvSpPr>
            <p:cNvPr id="26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" name="Group 41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8" name="Picture 42" descr="apple icons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35460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/>
                  <a:t> </a:t>
                </a:r>
              </a:p>
            </p:txBody>
          </p:sp>
        </p:grpSp>
      </p:grp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611188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pPr algn="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611188" y="2300288"/>
            <a:ext cx="172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zh-CN" altLang="en-US" sz="10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00" b="1" dirty="0">
              <a:solidFill>
                <a:srgbClr val="06C5B3"/>
              </a:solidFill>
            </a:endParaRP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611188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pPr algn="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6807200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6807200" y="2300288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6807200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4" name="椭圆 5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7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1"/>
          <p:cNvSpPr>
            <a:spLocks noChangeArrowheads="1"/>
          </p:cNvSpPr>
          <p:nvPr/>
        </p:nvSpPr>
        <p:spPr bwMode="auto">
          <a:xfrm>
            <a:off x="938213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5" name="Rectangle 22"/>
          <p:cNvSpPr>
            <a:spLocks noChangeArrowheads="1"/>
          </p:cNvSpPr>
          <p:nvPr/>
        </p:nvSpPr>
        <p:spPr bwMode="auto">
          <a:xfrm>
            <a:off x="938213" y="1729158"/>
            <a:ext cx="1371600" cy="958850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2905125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auto">
          <a:xfrm>
            <a:off x="2905125" y="2348283"/>
            <a:ext cx="1371600" cy="339725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Rectangle 27"/>
          <p:cNvSpPr>
            <a:spLocks noChangeArrowheads="1"/>
          </p:cNvSpPr>
          <p:nvPr/>
        </p:nvSpPr>
        <p:spPr bwMode="auto">
          <a:xfrm>
            <a:off x="4867275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1" name="Rectangle 28"/>
          <p:cNvSpPr>
            <a:spLocks noChangeArrowheads="1"/>
          </p:cNvSpPr>
          <p:nvPr/>
        </p:nvSpPr>
        <p:spPr bwMode="auto">
          <a:xfrm>
            <a:off x="4867275" y="1498971"/>
            <a:ext cx="1371600" cy="1189037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Rectangle 29"/>
          <p:cNvSpPr>
            <a:spLocks noChangeArrowheads="1"/>
          </p:cNvSpPr>
          <p:nvPr/>
        </p:nvSpPr>
        <p:spPr bwMode="auto">
          <a:xfrm>
            <a:off x="4991100" y="1430708"/>
            <a:ext cx="1125538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Rectangle 30"/>
          <p:cNvSpPr>
            <a:spLocks noChangeArrowheads="1"/>
          </p:cNvSpPr>
          <p:nvPr/>
        </p:nvSpPr>
        <p:spPr bwMode="auto">
          <a:xfrm>
            <a:off x="6834188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4" name="Rectangle 31"/>
          <p:cNvSpPr>
            <a:spLocks noChangeArrowheads="1"/>
          </p:cNvSpPr>
          <p:nvPr/>
        </p:nvSpPr>
        <p:spPr bwMode="auto">
          <a:xfrm>
            <a:off x="6834188" y="1970458"/>
            <a:ext cx="1371600" cy="717550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Rectangle 32"/>
          <p:cNvSpPr>
            <a:spLocks noChangeArrowheads="1"/>
          </p:cNvSpPr>
          <p:nvPr/>
        </p:nvSpPr>
        <p:spPr bwMode="auto">
          <a:xfrm>
            <a:off x="6958013" y="1430708"/>
            <a:ext cx="1123950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Rectangle 35"/>
          <p:cNvSpPr>
            <a:spLocks noChangeArrowheads="1"/>
          </p:cNvSpPr>
          <p:nvPr/>
        </p:nvSpPr>
        <p:spPr bwMode="auto">
          <a:xfrm>
            <a:off x="4970463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</a:rPr>
              <a:t>91%</a:t>
            </a:r>
          </a:p>
        </p:txBody>
      </p:sp>
      <p:sp>
        <p:nvSpPr>
          <p:cNvPr id="69" name="Rectangle 36"/>
          <p:cNvSpPr>
            <a:spLocks noChangeArrowheads="1"/>
          </p:cNvSpPr>
          <p:nvPr/>
        </p:nvSpPr>
        <p:spPr bwMode="auto">
          <a:xfrm>
            <a:off x="6940550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59" name="Rectangle 26"/>
          <p:cNvSpPr>
            <a:spLocks noChangeArrowheads="1"/>
          </p:cNvSpPr>
          <p:nvPr/>
        </p:nvSpPr>
        <p:spPr bwMode="auto">
          <a:xfrm>
            <a:off x="3027363" y="1430708"/>
            <a:ext cx="1125537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Rectangle 34"/>
          <p:cNvSpPr>
            <a:spLocks noChangeArrowheads="1"/>
          </p:cNvSpPr>
          <p:nvPr/>
        </p:nvSpPr>
        <p:spPr bwMode="auto">
          <a:xfrm>
            <a:off x="3011488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</a:rPr>
              <a:t>27%</a:t>
            </a:r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auto">
          <a:xfrm>
            <a:off x="1062038" y="1430708"/>
            <a:ext cx="1123950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Rectangle 33"/>
          <p:cNvSpPr>
            <a:spLocks noChangeArrowheads="1"/>
          </p:cNvSpPr>
          <p:nvPr/>
        </p:nvSpPr>
        <p:spPr bwMode="auto">
          <a:xfrm>
            <a:off x="1046163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  <a:latin typeface="Impact" pitchFamily="34" charset="0"/>
              </a:rPr>
              <a:t>75%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22860" y="3259974"/>
            <a:ext cx="912114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椭圆 86"/>
          <p:cNvSpPr/>
          <p:nvPr/>
        </p:nvSpPr>
        <p:spPr>
          <a:xfrm>
            <a:off x="1298901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3300486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296675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275586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1367796" y="3090057"/>
            <a:ext cx="43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323096" y="3090057"/>
            <a:ext cx="529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336935" y="3090057"/>
            <a:ext cx="511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376023" y="3090057"/>
            <a:ext cx="373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0" name="Rectangle 37"/>
          <p:cNvSpPr>
            <a:spLocks noChangeArrowheads="1"/>
          </p:cNvSpPr>
          <p:nvPr/>
        </p:nvSpPr>
        <p:spPr bwMode="auto">
          <a:xfrm>
            <a:off x="7079447" y="3837796"/>
            <a:ext cx="954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</p:txBody>
      </p:sp>
      <p:sp>
        <p:nvSpPr>
          <p:cNvPr id="71" name="Rectangle 38"/>
          <p:cNvSpPr>
            <a:spLocks noChangeArrowheads="1"/>
          </p:cNvSpPr>
          <p:nvPr/>
        </p:nvSpPr>
        <p:spPr bwMode="auto">
          <a:xfrm>
            <a:off x="5115709" y="3837796"/>
            <a:ext cx="954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</p:txBody>
      </p:sp>
      <p:sp>
        <p:nvSpPr>
          <p:cNvPr id="72" name="Rectangle 39"/>
          <p:cNvSpPr>
            <a:spLocks noChangeArrowheads="1"/>
          </p:cNvSpPr>
          <p:nvPr/>
        </p:nvSpPr>
        <p:spPr bwMode="auto">
          <a:xfrm>
            <a:off x="3142447" y="3837796"/>
            <a:ext cx="954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</p:txBody>
      </p:sp>
      <p:sp>
        <p:nvSpPr>
          <p:cNvPr id="73" name="Rectangle 40"/>
          <p:cNvSpPr>
            <a:spLocks noChangeArrowheads="1"/>
          </p:cNvSpPr>
          <p:nvPr/>
        </p:nvSpPr>
        <p:spPr bwMode="auto">
          <a:xfrm>
            <a:off x="1149340" y="3837796"/>
            <a:ext cx="95410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</p:txBody>
      </p:sp>
      <p:sp>
        <p:nvSpPr>
          <p:cNvPr id="74" name="Rectangle 41"/>
          <p:cNvSpPr>
            <a:spLocks noChangeArrowheads="1"/>
          </p:cNvSpPr>
          <p:nvPr/>
        </p:nvSpPr>
        <p:spPr bwMode="auto">
          <a:xfrm>
            <a:off x="906463" y="4126721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5" name="Rectangle 42"/>
          <p:cNvSpPr>
            <a:spLocks noChangeArrowheads="1"/>
          </p:cNvSpPr>
          <p:nvPr/>
        </p:nvSpPr>
        <p:spPr bwMode="auto">
          <a:xfrm>
            <a:off x="2898775" y="4126721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6" name="Rectangle 43"/>
          <p:cNvSpPr>
            <a:spLocks noChangeArrowheads="1"/>
          </p:cNvSpPr>
          <p:nvPr/>
        </p:nvSpPr>
        <p:spPr bwMode="auto">
          <a:xfrm>
            <a:off x="4872038" y="4126721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7" name="Rectangle 44"/>
          <p:cNvSpPr>
            <a:spLocks noChangeArrowheads="1"/>
          </p:cNvSpPr>
          <p:nvPr/>
        </p:nvSpPr>
        <p:spPr bwMode="auto">
          <a:xfrm>
            <a:off x="6837363" y="4126721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4" name="椭圆 4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fill="hold" grpId="0" nodeType="withEffect" p14:presetBounceEnd="5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fill="hold" grpId="0" nodeType="withEffect" p14:presetBounceEnd="5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4" fill="hold" grpId="0" nodeType="withEffect" p14:presetBounceEnd="50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4" fill="hold" grpId="0" nodeType="withEffect" p14:presetBounceEnd="5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9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5" grpId="0" animBg="1"/>
          <p:bldP spid="57" grpId="0" animBg="1"/>
          <p:bldP spid="57" grpId="1" animBg="1"/>
          <p:bldP spid="58" grpId="0" animBg="1"/>
          <p:bldP spid="60" grpId="0" animBg="1"/>
          <p:bldP spid="60" grpId="1" animBg="1"/>
          <p:bldP spid="61" grpId="0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5" grpId="0" animBg="1"/>
          <p:bldP spid="65" grpId="1" animBg="1"/>
          <p:bldP spid="68" grpId="0"/>
          <p:bldP spid="69" grpId="0"/>
          <p:bldP spid="59" grpId="0" animBg="1"/>
          <p:bldP spid="59" grpId="1" animBg="1"/>
          <p:bldP spid="67" grpId="0"/>
          <p:bldP spid="56" grpId="0" animBg="1"/>
          <p:bldP spid="56" grpId="1" animBg="1"/>
          <p:bldP spid="66" grpId="0"/>
          <p:bldP spid="87" grpId="0" animBg="1"/>
          <p:bldP spid="87" grpId="1" animBg="1"/>
          <p:bldP spid="89" grpId="0" animBg="1"/>
          <p:bldP spid="89" grpId="1" animBg="1"/>
          <p:bldP spid="91" grpId="0" animBg="1"/>
          <p:bldP spid="91" grpId="1" animBg="1"/>
          <p:bldP spid="93" grpId="0" animBg="1"/>
          <p:bldP spid="93" grpId="1" animBg="1"/>
          <p:bldP spid="94" grpId="0"/>
          <p:bldP spid="94" grpId="1"/>
          <p:bldP spid="95" grpId="0"/>
          <p:bldP spid="95" grpId="1"/>
          <p:bldP spid="96" grpId="0"/>
          <p:bldP spid="96" grpId="1"/>
          <p:bldP spid="97" grpId="0"/>
          <p:bldP spid="97" grpId="1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9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5" grpId="0" animBg="1"/>
          <p:bldP spid="57" grpId="0" animBg="1"/>
          <p:bldP spid="57" grpId="1" animBg="1"/>
          <p:bldP spid="58" grpId="0" animBg="1"/>
          <p:bldP spid="60" grpId="0" animBg="1"/>
          <p:bldP spid="60" grpId="1" animBg="1"/>
          <p:bldP spid="61" grpId="0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5" grpId="0" animBg="1"/>
          <p:bldP spid="65" grpId="1" animBg="1"/>
          <p:bldP spid="68" grpId="0"/>
          <p:bldP spid="69" grpId="0"/>
          <p:bldP spid="59" grpId="0" animBg="1"/>
          <p:bldP spid="59" grpId="1" animBg="1"/>
          <p:bldP spid="67" grpId="0"/>
          <p:bldP spid="56" grpId="0" animBg="1"/>
          <p:bldP spid="56" grpId="1" animBg="1"/>
          <p:bldP spid="66" grpId="0"/>
          <p:bldP spid="87" grpId="0" animBg="1"/>
          <p:bldP spid="87" grpId="1" animBg="1"/>
          <p:bldP spid="89" grpId="0" animBg="1"/>
          <p:bldP spid="89" grpId="1" animBg="1"/>
          <p:bldP spid="91" grpId="0" animBg="1"/>
          <p:bldP spid="91" grpId="1" animBg="1"/>
          <p:bldP spid="93" grpId="0" animBg="1"/>
          <p:bldP spid="93" grpId="1" animBg="1"/>
          <p:bldP spid="94" grpId="0"/>
          <p:bldP spid="94" grpId="1"/>
          <p:bldP spid="95" grpId="0"/>
          <p:bldP spid="95" grpId="1"/>
          <p:bldP spid="96" grpId="0"/>
          <p:bldP spid="96" grpId="1"/>
          <p:bldP spid="97" grpId="0"/>
          <p:bldP spid="97" grpId="1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椭圆 116"/>
          <p:cNvSpPr/>
          <p:nvPr/>
        </p:nvSpPr>
        <p:spPr>
          <a:xfrm>
            <a:off x="4989069" y="319554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3115819" y="319554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989069" y="137309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115819" y="137309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38"/>
          <p:cNvSpPr>
            <a:spLocks noChangeArrowheads="1"/>
          </p:cNvSpPr>
          <p:nvPr/>
        </p:nvSpPr>
        <p:spPr bwMode="auto">
          <a:xfrm>
            <a:off x="962901" y="368244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3" name="Rectangle 39"/>
          <p:cNvSpPr>
            <a:spLocks noChangeArrowheads="1"/>
          </p:cNvSpPr>
          <p:nvPr/>
        </p:nvSpPr>
        <p:spPr bwMode="auto">
          <a:xfrm>
            <a:off x="6349694" y="154946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</a:rPr>
              <a:t>Weakness</a:t>
            </a: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8" name="Rectangle 40"/>
          <p:cNvSpPr>
            <a:spLocks noChangeArrowheads="1"/>
          </p:cNvSpPr>
          <p:nvPr/>
        </p:nvSpPr>
        <p:spPr bwMode="auto">
          <a:xfrm>
            <a:off x="6351281" y="3700200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</a:rPr>
              <a:t>Threats</a:t>
            </a: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4" name="椭圆 83"/>
          <p:cNvSpPr/>
          <p:nvPr/>
        </p:nvSpPr>
        <p:spPr>
          <a:xfrm>
            <a:off x="3641146" y="18052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3711643" y="18659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itchFamily="34" charset="0"/>
              </a:rPr>
              <a:t>S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974766" y="1513953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0"/>
          <p:cNvSpPr>
            <a:spLocks noEditPoints="1"/>
          </p:cNvSpPr>
          <p:nvPr/>
        </p:nvSpPr>
        <p:spPr bwMode="auto">
          <a:xfrm>
            <a:off x="3107616" y="1650799"/>
            <a:ext cx="166687" cy="166688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Rectangle 37"/>
          <p:cNvSpPr>
            <a:spLocks noChangeArrowheads="1"/>
          </p:cNvSpPr>
          <p:nvPr/>
        </p:nvSpPr>
        <p:spPr bwMode="auto">
          <a:xfrm>
            <a:off x="962901" y="152281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5" name="椭圆 104"/>
          <p:cNvSpPr/>
          <p:nvPr/>
        </p:nvSpPr>
        <p:spPr>
          <a:xfrm>
            <a:off x="4676197" y="18052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4746694" y="18659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itchFamily="34" charset="0"/>
              </a:rPr>
              <a:t>W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5794166" y="1513953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4"/>
          <p:cNvSpPr>
            <a:spLocks noEditPoints="1"/>
          </p:cNvSpPr>
          <p:nvPr/>
        </p:nvSpPr>
        <p:spPr bwMode="auto">
          <a:xfrm>
            <a:off x="5923047" y="1650799"/>
            <a:ext cx="174625" cy="173038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3641146" y="28085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113"/>
          <p:cNvSpPr txBox="1"/>
          <p:nvPr/>
        </p:nvSpPr>
        <p:spPr>
          <a:xfrm>
            <a:off x="3711643" y="28692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itchFamily="34" charset="0"/>
              </a:rPr>
              <a:t>O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4676197" y="28085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4746694" y="28692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itchFamily="34" charset="0"/>
              </a:rPr>
              <a:t>T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2974766" y="366468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5794166" y="366468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6"/>
          <p:cNvSpPr>
            <a:spLocks noEditPoints="1"/>
          </p:cNvSpPr>
          <p:nvPr/>
        </p:nvSpPr>
        <p:spPr bwMode="auto">
          <a:xfrm>
            <a:off x="3094122" y="3799126"/>
            <a:ext cx="173037" cy="163512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Freeform 35"/>
          <p:cNvSpPr>
            <a:spLocks noEditPoints="1"/>
          </p:cNvSpPr>
          <p:nvPr/>
        </p:nvSpPr>
        <p:spPr bwMode="auto">
          <a:xfrm>
            <a:off x="5929397" y="3790603"/>
            <a:ext cx="174625" cy="182563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7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8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3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4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1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2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29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07" grpId="0" animBg="1"/>
          <p:bldP spid="86" grpId="0" animBg="1"/>
          <p:bldP spid="52" grpId="0"/>
          <p:bldP spid="53" grpId="0"/>
          <p:bldP spid="78" grpId="0"/>
          <p:bldP spid="84" grpId="0" animBg="1"/>
          <p:bldP spid="84" grpId="1" animBg="1"/>
          <p:bldP spid="85" grpId="0"/>
          <p:bldP spid="85" grpId="1"/>
          <p:bldP spid="88" grpId="0" animBg="1"/>
          <p:bldP spid="88" grpId="1" animBg="1"/>
          <p:bldP spid="44" grpId="0" animBg="1"/>
          <p:bldP spid="44" grpId="1" animBg="1"/>
          <p:bldP spid="51" grpId="0"/>
          <p:bldP spid="105" grpId="0" animBg="1"/>
          <p:bldP spid="105" grpId="1" animBg="1"/>
          <p:bldP spid="106" grpId="0"/>
          <p:bldP spid="106" grpId="1"/>
          <p:bldP spid="109" grpId="0" animBg="1"/>
          <p:bldP spid="109" grpId="1" animBg="1"/>
          <p:bldP spid="48" grpId="0" animBg="1"/>
          <p:bldP spid="48" grpId="1" animBg="1"/>
          <p:bldP spid="113" grpId="0" animBg="1"/>
          <p:bldP spid="113" grpId="1" animBg="1"/>
          <p:bldP spid="114" grpId="0"/>
          <p:bldP spid="114" grpId="1"/>
          <p:bldP spid="115" grpId="0" animBg="1"/>
          <p:bldP spid="115" grpId="1" animBg="1"/>
          <p:bldP spid="116" grpId="0"/>
          <p:bldP spid="116" grpId="1"/>
          <p:bldP spid="121" grpId="0" animBg="1"/>
          <p:bldP spid="121" grpId="1" animBg="1"/>
          <p:bldP spid="124" grpId="0" animBg="1"/>
          <p:bldP spid="124" grpId="1" animBg="1"/>
          <p:bldP spid="50" grpId="0" animBg="1"/>
          <p:bldP spid="50" grpId="1" animBg="1"/>
          <p:bldP spid="49" grpId="0" animBg="1"/>
          <p:bldP spid="4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1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07" grpId="0" animBg="1"/>
          <p:bldP spid="86" grpId="0" animBg="1"/>
          <p:bldP spid="52" grpId="0"/>
          <p:bldP spid="53" grpId="0"/>
          <p:bldP spid="78" grpId="0"/>
          <p:bldP spid="84" grpId="0" animBg="1"/>
          <p:bldP spid="84" grpId="1" animBg="1"/>
          <p:bldP spid="85" grpId="0"/>
          <p:bldP spid="85" grpId="1"/>
          <p:bldP spid="88" grpId="0" animBg="1"/>
          <p:bldP spid="88" grpId="1" animBg="1"/>
          <p:bldP spid="44" grpId="0" animBg="1"/>
          <p:bldP spid="44" grpId="1" animBg="1"/>
          <p:bldP spid="51" grpId="0"/>
          <p:bldP spid="105" grpId="0" animBg="1"/>
          <p:bldP spid="105" grpId="1" animBg="1"/>
          <p:bldP spid="106" grpId="0"/>
          <p:bldP spid="106" grpId="1"/>
          <p:bldP spid="109" grpId="0" animBg="1"/>
          <p:bldP spid="109" grpId="1" animBg="1"/>
          <p:bldP spid="48" grpId="0" animBg="1"/>
          <p:bldP spid="48" grpId="1" animBg="1"/>
          <p:bldP spid="113" grpId="0" animBg="1"/>
          <p:bldP spid="113" grpId="1" animBg="1"/>
          <p:bldP spid="114" grpId="0"/>
          <p:bldP spid="114" grpId="1"/>
          <p:bldP spid="115" grpId="0" animBg="1"/>
          <p:bldP spid="115" grpId="1" animBg="1"/>
          <p:bldP spid="116" grpId="0"/>
          <p:bldP spid="116" grpId="1"/>
          <p:bldP spid="121" grpId="0" animBg="1"/>
          <p:bldP spid="121" grpId="1" animBg="1"/>
          <p:bldP spid="124" grpId="0" animBg="1"/>
          <p:bldP spid="124" grpId="1" animBg="1"/>
          <p:bldP spid="50" grpId="0" animBg="1"/>
          <p:bldP spid="50" grpId="1" animBg="1"/>
          <p:bldP spid="49" grpId="0" animBg="1"/>
          <p:bldP spid="49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1066800" y="1202804"/>
            <a:ext cx="1716088" cy="17113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40" name="Rectangle 22" descr="sy_64934932458副本"/>
          <p:cNvSpPr>
            <a:spLocks noChangeArrowheads="1"/>
          </p:cNvSpPr>
          <p:nvPr/>
        </p:nvSpPr>
        <p:spPr bwMode="auto">
          <a:xfrm>
            <a:off x="1066800" y="2914129"/>
            <a:ext cx="1716088" cy="1711325"/>
          </a:xfrm>
          <a:prstGeom prst="rect">
            <a:avLst/>
          </a:prstGeom>
          <a:blipFill dpi="0" rotWithShape="1">
            <a:blip r:embed="rId3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23" descr="sy_20111224160806078015"/>
          <p:cNvSpPr>
            <a:spLocks noChangeArrowheads="1"/>
          </p:cNvSpPr>
          <p:nvPr/>
        </p:nvSpPr>
        <p:spPr bwMode="auto">
          <a:xfrm>
            <a:off x="2830513" y="1202804"/>
            <a:ext cx="1716087" cy="1711325"/>
          </a:xfrm>
          <a:prstGeom prst="rect">
            <a:avLst/>
          </a:prstGeom>
          <a:blipFill dpi="0" rotWithShape="1">
            <a:blip r:embed="rId4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2830513" y="2914129"/>
            <a:ext cx="1716087" cy="17113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43" name="Freeform 25" descr="17957756_101728372001_2副本"/>
          <p:cNvSpPr/>
          <p:nvPr/>
        </p:nvSpPr>
        <p:spPr bwMode="auto">
          <a:xfrm>
            <a:off x="4594225" y="1202804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683991" y="1499130"/>
            <a:ext cx="481704" cy="48170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741755" y="1600376"/>
            <a:ext cx="366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5" name="Rectangle 26"/>
          <p:cNvSpPr>
            <a:spLocks noChangeArrowheads="1"/>
          </p:cNvSpPr>
          <p:nvPr/>
        </p:nvSpPr>
        <p:spPr bwMode="auto">
          <a:xfrm>
            <a:off x="1240631" y="2107551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</a:t>
            </a:r>
            <a:r>
              <a:rPr lang="en-US" altLang="zh-CN" sz="800" dirty="0" smtClean="0">
                <a:solidFill>
                  <a:schemeClr val="bg1"/>
                </a:solidFill>
              </a:rPr>
              <a:t>specifically.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487889" y="3206436"/>
            <a:ext cx="481704" cy="48170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3487889" y="3294982"/>
            <a:ext cx="481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3011488" y="3821657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54" grpId="0" animBg="1"/>
          <p:bldP spid="54" grpId="1" animBg="1"/>
          <p:bldP spid="55" grpId="0"/>
          <p:bldP spid="55" grpId="1"/>
          <p:bldP spid="45" grpId="0"/>
          <p:bldP spid="60" grpId="0" animBg="1"/>
          <p:bldP spid="60" grpId="1" animBg="1"/>
          <p:bldP spid="61" grpId="0"/>
          <p:bldP spid="61" grpId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54" grpId="0" animBg="1"/>
          <p:bldP spid="54" grpId="1" animBg="1"/>
          <p:bldP spid="55" grpId="0"/>
          <p:bldP spid="55" grpId="1"/>
          <p:bldP spid="45" grpId="0"/>
          <p:bldP spid="60" grpId="0" animBg="1"/>
          <p:bldP spid="60" grpId="1" animBg="1"/>
          <p:bldP spid="61" grpId="0"/>
          <p:bldP spid="61" grpId="1"/>
          <p:bldP spid="4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6C551CE-2568-400F-98B2-B3281A480FA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CqGs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qhrF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CqGsU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oax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Koax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Koax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Koax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oax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K4axSA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ArhrFIKwvAbUoAAABrAAAAGwAAAHVuaXZlcnNhbC91bml2ZXJzYWwucG5nLnhtbLOxr8jNUShLLSrOzM+zVTLUM1Cyt+PlsikoSi3LTC1XqACKGekZQICSQiUqtzwzpSQDKGRgbowQzEjNTM8osVWyMDCFC+oDzQQAUEsBAgAAFAACAAgAKoaxSBUOrShkBAAABxEAAB0AAAAAAAAAAQAAAAAAAAAAAHVuaXZlcnNhbC9jb21tb25fbWVzc2FnZXMubG5nUEsBAgAAFAACAAgAKoaxSAh+CyMpAwAAhgwAACcAAAAAAAAAAQAAAAAAnwQAAHVuaXZlcnNhbC9mbGFzaF9wdWJsaXNoaW5nX3NldHRpbmdzLnhtbFBLAQIAABQAAgAIACqGsUi1/AlkugIAAFUKAAAhAAAAAAAAAAEAAAAAAA0IAAB1bml2ZXJzYWwvZmxhc2hfc2tpbl9zZXR0aW5ncy54bWxQSwECAAAUAAIACAAqhrFIKpYPZ/4CAACXCwAAJgAAAAAAAAABAAAAAAAGCwAAdW5pdmVyc2FsL2h0bWxfcHVibGlzaGluZ19zZXR0aW5ncy54bWxQSwECAAAUAAIACAAqhrFIaHFSkZoBAAAfBgAAHwAAAAAAAAABAAAAAABIDgAAdW5pdmVyc2FsL2h0bWxfc2tpbl9zZXR0aW5ncy5qc1BLAQIAABQAAgAIACqGsUg9PC/RwQAAAOUBAAAaAAAAAAAAAAEAAAAAAB8QAAB1bml2ZXJzYWwvaTE4bl9wcmVzZXRzLnhtbFBLAQIAABQAAgAIACqGsUia+ZZkawAAAGsAAAAcAAAAAAAAAAEAAAAAABgRAAB1bml2ZXJzYWwvbG9jYWxfc2V0dGluZ3MueG1sUEsBAgAAFAACAAgARJRXRyO0Tvv7AgAAsAgAABQAAAAAAAAAAQAAAAAAvREAAHVuaXZlcnNhbC9wbGF5ZXIueG1sUEsBAgAAFAACAAgAKoaxSLCHI/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="/>
  <p:tag name="ISPRING_PRESENTATION_TITLE" val="HG00086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2654</Words>
  <Application>Microsoft Office PowerPoint</Application>
  <PresentationFormat>自定义</PresentationFormat>
  <Paragraphs>327</Paragraphs>
  <Slides>28</Slides>
  <Notes>28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84</cp:revision>
  <dcterms:created xsi:type="dcterms:W3CDTF">2015-11-03T06:57:00Z</dcterms:created>
  <dcterms:modified xsi:type="dcterms:W3CDTF">2016-11-04T06:47:47Z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