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7"/>
  </p:notesMasterIdLst>
  <p:sldIdLst>
    <p:sldId id="256" r:id="rId2"/>
    <p:sldId id="258" r:id="rId3"/>
    <p:sldId id="259" r:id="rId4"/>
    <p:sldId id="260" r:id="rId5"/>
    <p:sldId id="261" r:id="rId6"/>
    <p:sldId id="262" r:id="rId7"/>
    <p:sldId id="263" r:id="rId8"/>
    <p:sldId id="266" r:id="rId9"/>
    <p:sldId id="267" r:id="rId10"/>
    <p:sldId id="268"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344"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1pPr>
    <a:lvl2pPr marL="0" marR="0" indent="2286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2pPr>
    <a:lvl3pPr marL="0" marR="0" indent="4572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3pPr>
    <a:lvl4pPr marL="0" marR="0" indent="6858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4pPr>
    <a:lvl5pPr marL="0" marR="0" indent="9144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5pPr>
    <a:lvl6pPr marL="0" marR="0" indent="11430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6pPr>
    <a:lvl7pPr marL="0" marR="0" indent="13716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7pPr>
    <a:lvl8pPr marL="0" marR="0" indent="16002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8pPr>
    <a:lvl9pPr marL="0" marR="0" indent="182880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B0B0B0"/>
    <a:srgbClr val="878787"/>
    <a:srgbClr val="FEF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
          <a:latin typeface="Helvetica Light"/>
          <a:ea typeface="Helvetica Light"/>
          <a:cs typeface="Helvetica Light"/>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05"/>
    <p:restoredTop sz="96292"/>
  </p:normalViewPr>
  <p:slideViewPr>
    <p:cSldViewPr snapToGrid="0" snapToObjects="1">
      <p:cViewPr varScale="1">
        <p:scale>
          <a:sx n="36" d="100"/>
          <a:sy n="36" d="100"/>
        </p:scale>
        <p:origin x="48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5/10/relationships/revisionInfo" Target="revisionInfo.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B77B-4566-B210-2FAAC53ACBAC}"/>
              </c:ext>
            </c:extLst>
          </c:dPt>
          <c:dPt>
            <c:idx val="1"/>
            <c:bubble3D val="0"/>
            <c:spPr>
              <a:noFill/>
              <a:ln w="12700" cap="flat">
                <a:noFill/>
                <a:miter lim="400000"/>
              </a:ln>
              <a:effectLst/>
            </c:spPr>
            <c:extLst>
              <c:ext xmlns:c16="http://schemas.microsoft.com/office/drawing/2014/chart" uri="{C3380CC4-5D6E-409C-BE32-E72D297353CC}">
                <c16:uniqueId val="{00000002-B77B-4566-B210-2FAAC53ACBAC}"/>
              </c:ext>
            </c:extLst>
          </c:dPt>
          <c:cat>
            <c:strRef>
              <c:f>Sheet1!$B$1:$C$1</c:f>
              <c:strCache>
                <c:ptCount val="2"/>
                <c:pt idx="0">
                  <c:v>April</c:v>
                </c:pt>
                <c:pt idx="1">
                  <c:v>May</c:v>
                </c:pt>
              </c:strCache>
            </c:strRef>
          </c:cat>
          <c:val>
            <c:numRef>
              <c:f>Sheet1!$B$2:$C$2</c:f>
              <c:numCache>
                <c:formatCode>General</c:formatCode>
                <c:ptCount val="2"/>
                <c:pt idx="0">
                  <c:v>130</c:v>
                </c:pt>
                <c:pt idx="1">
                  <c:v>50</c:v>
                </c:pt>
              </c:numCache>
            </c:numRef>
          </c:val>
          <c:extLst>
            <c:ext xmlns:c16="http://schemas.microsoft.com/office/drawing/2014/chart" uri="{C3380CC4-5D6E-409C-BE32-E72D297353CC}">
              <c16:uniqueId val="{00000003-B77B-4566-B210-2FAAC53ACBAC}"/>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14FB-462F-BFF4-1D1209200651}"/>
              </c:ext>
            </c:extLst>
          </c:dPt>
          <c:dPt>
            <c:idx val="1"/>
            <c:bubble3D val="0"/>
            <c:spPr>
              <a:noFill/>
              <a:ln w="12700" cap="flat">
                <a:noFill/>
                <a:miter lim="400000"/>
              </a:ln>
              <a:effectLst/>
            </c:spPr>
            <c:extLst>
              <c:ext xmlns:c16="http://schemas.microsoft.com/office/drawing/2014/chart" uri="{C3380CC4-5D6E-409C-BE32-E72D297353CC}">
                <c16:uniqueId val="{00000002-14FB-462F-BFF4-1D1209200651}"/>
              </c:ext>
            </c:extLst>
          </c:dPt>
          <c:cat>
            <c:strRef>
              <c:f>Sheet1!$B$1:$C$1</c:f>
              <c:strCache>
                <c:ptCount val="2"/>
                <c:pt idx="0">
                  <c:v>April</c:v>
                </c:pt>
                <c:pt idx="1">
                  <c:v>May</c:v>
                </c:pt>
              </c:strCache>
            </c:strRef>
          </c:cat>
          <c:val>
            <c:numRef>
              <c:f>Sheet1!$B$2:$C$2</c:f>
              <c:numCache>
                <c:formatCode>General</c:formatCode>
                <c:ptCount val="2"/>
                <c:pt idx="0">
                  <c:v>91</c:v>
                </c:pt>
                <c:pt idx="1">
                  <c:v>9</c:v>
                </c:pt>
              </c:numCache>
            </c:numRef>
          </c:val>
          <c:extLst>
            <c:ext xmlns:c16="http://schemas.microsoft.com/office/drawing/2014/chart" uri="{C3380CC4-5D6E-409C-BE32-E72D297353CC}">
              <c16:uniqueId val="{00000003-14FB-462F-BFF4-1D120920065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1614-4973-85A8-C091FCC40441}"/>
              </c:ext>
            </c:extLst>
          </c:dPt>
          <c:dPt>
            <c:idx val="1"/>
            <c:bubble3D val="0"/>
            <c:spPr>
              <a:noFill/>
              <a:ln w="12700" cap="flat">
                <a:noFill/>
                <a:miter lim="400000"/>
              </a:ln>
              <a:effectLst/>
            </c:spPr>
            <c:extLst>
              <c:ext xmlns:c16="http://schemas.microsoft.com/office/drawing/2014/chart" uri="{C3380CC4-5D6E-409C-BE32-E72D297353CC}">
                <c16:uniqueId val="{00000002-1614-4973-85A8-C091FCC40441}"/>
              </c:ext>
            </c:extLst>
          </c:dPt>
          <c:cat>
            <c:strRef>
              <c:f>Sheet1!$B$1:$C$1</c:f>
              <c:strCache>
                <c:ptCount val="2"/>
                <c:pt idx="0">
                  <c:v>April</c:v>
                </c:pt>
                <c:pt idx="1">
                  <c:v>May</c:v>
                </c:pt>
              </c:strCache>
            </c:strRef>
          </c:cat>
          <c:val>
            <c:numRef>
              <c:f>Sheet1!$B$2:$C$2</c:f>
              <c:numCache>
                <c:formatCode>General</c:formatCode>
                <c:ptCount val="2"/>
                <c:pt idx="0">
                  <c:v>10</c:v>
                </c:pt>
                <c:pt idx="1">
                  <c:v>90</c:v>
                </c:pt>
              </c:numCache>
            </c:numRef>
          </c:val>
          <c:extLst>
            <c:ext xmlns:c16="http://schemas.microsoft.com/office/drawing/2014/chart" uri="{C3380CC4-5D6E-409C-BE32-E72D297353CC}">
              <c16:uniqueId val="{00000003-1614-4973-85A8-C091FCC4044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56A0-4326-A1C2-9E3011C8F17D}"/>
              </c:ext>
            </c:extLst>
          </c:dPt>
          <c:dPt>
            <c:idx val="1"/>
            <c:bubble3D val="0"/>
            <c:spPr>
              <a:noFill/>
              <a:ln w="12700" cap="flat">
                <a:noFill/>
                <a:miter lim="400000"/>
              </a:ln>
              <a:effectLst/>
            </c:spPr>
            <c:extLst>
              <c:ext xmlns:c16="http://schemas.microsoft.com/office/drawing/2014/chart" uri="{C3380CC4-5D6E-409C-BE32-E72D297353CC}">
                <c16:uniqueId val="{00000002-56A0-4326-A1C2-9E3011C8F17D}"/>
              </c:ext>
            </c:extLst>
          </c:dPt>
          <c:cat>
            <c:strRef>
              <c:f>Sheet1!$B$1:$C$1</c:f>
              <c:strCache>
                <c:ptCount val="2"/>
                <c:pt idx="0">
                  <c:v>April</c:v>
                </c:pt>
                <c:pt idx="1">
                  <c:v>May</c:v>
                </c:pt>
              </c:strCache>
            </c:strRef>
          </c:cat>
          <c:val>
            <c:numRef>
              <c:f>Sheet1!$B$2:$C$2</c:f>
              <c:numCache>
                <c:formatCode>General</c:formatCode>
                <c:ptCount val="2"/>
                <c:pt idx="0">
                  <c:v>25</c:v>
                </c:pt>
                <c:pt idx="1">
                  <c:v>75</c:v>
                </c:pt>
              </c:numCache>
            </c:numRef>
          </c:val>
          <c:extLst>
            <c:ext xmlns:c16="http://schemas.microsoft.com/office/drawing/2014/chart" uri="{C3380CC4-5D6E-409C-BE32-E72D297353CC}">
              <c16:uniqueId val="{00000003-56A0-4326-A1C2-9E3011C8F17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9DA8-47D5-8669-FBB3CA1D045C}"/>
              </c:ext>
            </c:extLst>
          </c:dPt>
          <c:dPt>
            <c:idx val="1"/>
            <c:bubble3D val="0"/>
            <c:spPr>
              <a:noFill/>
              <a:ln w="12700" cap="flat">
                <a:noFill/>
                <a:miter lim="400000"/>
              </a:ln>
              <a:effectLst/>
            </c:spPr>
            <c:extLst>
              <c:ext xmlns:c16="http://schemas.microsoft.com/office/drawing/2014/chart" uri="{C3380CC4-5D6E-409C-BE32-E72D297353CC}">
                <c16:uniqueId val="{00000002-9DA8-47D5-8669-FBB3CA1D045C}"/>
              </c:ext>
            </c:extLst>
          </c:dPt>
          <c:cat>
            <c:strRef>
              <c:f>Sheet1!$B$1:$C$1</c:f>
              <c:strCache>
                <c:ptCount val="2"/>
                <c:pt idx="0">
                  <c:v>April</c:v>
                </c:pt>
                <c:pt idx="1">
                  <c:v>May</c:v>
                </c:pt>
              </c:strCache>
            </c:strRef>
          </c:cat>
          <c:val>
            <c:numRef>
              <c:f>Sheet1!$B$2:$C$2</c:f>
              <c:numCache>
                <c:formatCode>General</c:formatCode>
                <c:ptCount val="2"/>
                <c:pt idx="0">
                  <c:v>130</c:v>
                </c:pt>
                <c:pt idx="1">
                  <c:v>50</c:v>
                </c:pt>
              </c:numCache>
            </c:numRef>
          </c:val>
          <c:extLst>
            <c:ext xmlns:c16="http://schemas.microsoft.com/office/drawing/2014/chart" uri="{C3380CC4-5D6E-409C-BE32-E72D297353CC}">
              <c16:uniqueId val="{00000003-9DA8-47D5-8669-FBB3CA1D045C}"/>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0.10839699999999999"/>
          <c:y val="5.4613200000000001E-2"/>
          <c:w val="0.88660300000000003"/>
          <c:h val="0.85339500000000001"/>
        </c:manualLayout>
      </c:layout>
      <c:barChart>
        <c:barDir val="col"/>
        <c:grouping val="stacked"/>
        <c:varyColors val="0"/>
        <c:ser>
          <c:idx val="0"/>
          <c:order val="0"/>
          <c:tx>
            <c:strRef>
              <c:f>Sheet1!$A$2</c:f>
              <c:strCache>
                <c:ptCount val="1"/>
                <c:pt idx="0">
                  <c:v>Region 1</c:v>
                </c:pt>
              </c:strCache>
            </c:strRef>
          </c:tx>
          <c:spPr>
            <a:solidFill>
              <a:srgbClr val="565656"/>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c:v>
                </c:pt>
                <c:pt idx="1">
                  <c:v>36</c:v>
                </c:pt>
                <c:pt idx="2">
                  <c:v>63</c:v>
                </c:pt>
                <c:pt idx="3">
                  <c:v>143</c:v>
                </c:pt>
              </c:numCache>
            </c:numRef>
          </c:val>
          <c:extLst>
            <c:ext xmlns:c16="http://schemas.microsoft.com/office/drawing/2014/chart" uri="{C3380CC4-5D6E-409C-BE32-E72D297353CC}">
              <c16:uniqueId val="{00000000-DB32-4081-BBAB-2836F550C2EF}"/>
            </c:ext>
          </c:extLst>
        </c:ser>
        <c:ser>
          <c:idx val="1"/>
          <c:order val="1"/>
          <c:tx>
            <c:strRef>
              <c:f>Sheet1!$A$3</c:f>
              <c:strCache>
                <c:ptCount val="1"/>
                <c:pt idx="0">
                  <c:v>Region 2</c:v>
                </c:pt>
              </c:strCache>
            </c:strRef>
          </c:tx>
          <c:spPr>
            <a:solidFill>
              <a:srgbClr val="AEAEAE"/>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80</c:v>
                </c:pt>
                <c:pt idx="3">
                  <c:v>48</c:v>
                </c:pt>
              </c:numCache>
            </c:numRef>
          </c:val>
          <c:extLst>
            <c:ext xmlns:c16="http://schemas.microsoft.com/office/drawing/2014/chart" uri="{C3380CC4-5D6E-409C-BE32-E72D297353CC}">
              <c16:uniqueId val="{00000001-DB32-4081-BBAB-2836F550C2EF}"/>
            </c:ext>
          </c:extLst>
        </c:ser>
        <c:dLbls>
          <c:showLegendKey val="0"/>
          <c:showVal val="0"/>
          <c:showCatName val="0"/>
          <c:showSerName val="0"/>
          <c:showPercent val="0"/>
          <c:showBubbleSize val="0"/>
        </c:dLbls>
        <c:gapWidth val="160"/>
        <c:overlap val="100"/>
        <c:axId val="401300040"/>
        <c:axId val="401300432"/>
      </c:barChart>
      <c:catAx>
        <c:axId val="401300040"/>
        <c:scaling>
          <c:orientation val="minMax"/>
        </c:scaling>
        <c:delete val="0"/>
        <c:axPos val="b"/>
        <c:numFmt formatCode="General" sourceLinked="0"/>
        <c:majorTickMark val="none"/>
        <c:minorTickMark val="none"/>
        <c:tickLblPos val="low"/>
        <c:spPr>
          <a:ln w="12700" cap="flat">
            <a:solidFill>
              <a:srgbClr val="565656"/>
            </a:solidFill>
            <a:prstDash val="solid"/>
            <a:miter lim="400000"/>
          </a:ln>
        </c:spPr>
        <c:txPr>
          <a:bodyPr rot="0"/>
          <a:lstStyle/>
          <a:p>
            <a:pPr>
              <a:defRPr/>
            </a:pPr>
            <a:endParaRPr lang="zh-CN"/>
          </a:p>
        </c:txPr>
        <c:crossAx val="401300432"/>
        <c:crosses val="autoZero"/>
        <c:auto val="1"/>
        <c:lblAlgn val="ctr"/>
        <c:lblOffset val="100"/>
        <c:noMultiLvlLbl val="1"/>
      </c:catAx>
      <c:valAx>
        <c:axId val="401300432"/>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a:pPr>
            <a:endParaRPr lang="zh-CN"/>
          </a:p>
        </c:txPr>
        <c:crossAx val="401300040"/>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0.14322199999999999"/>
          <c:y val="9.2919500000000002E-2"/>
          <c:w val="0.85177800000000004"/>
          <c:h val="0.75933200000000001"/>
        </c:manualLayout>
      </c:layout>
      <c:barChart>
        <c:barDir val="col"/>
        <c:grouping val="stacked"/>
        <c:varyColors val="0"/>
        <c:ser>
          <c:idx val="0"/>
          <c:order val="0"/>
          <c:tx>
            <c:strRef>
              <c:f>Sheet1!$A$2</c:f>
              <c:strCache>
                <c:ptCount val="1"/>
                <c:pt idx="0">
                  <c:v>Region 1</c:v>
                </c:pt>
              </c:strCache>
            </c:strRef>
          </c:tx>
          <c:spPr>
            <a:solidFill>
              <a:srgbClr val="565656"/>
            </a:solidFill>
            <a:ln w="12700" cap="flat">
              <a:noFill/>
              <a:miter lim="400000"/>
            </a:ln>
            <a:effectLst/>
          </c:spPr>
          <c:invertIfNegative val="0"/>
          <c:cat>
            <c:strRef>
              <c:f>Sheet1!$B$1:$D$1</c:f>
              <c:strCache>
                <c:ptCount val="3"/>
                <c:pt idx="0">
                  <c:v>April</c:v>
                </c:pt>
                <c:pt idx="1">
                  <c:v>May</c:v>
                </c:pt>
                <c:pt idx="2">
                  <c:v>June</c:v>
                </c:pt>
              </c:strCache>
            </c:strRef>
          </c:cat>
          <c:val>
            <c:numRef>
              <c:f>Sheet1!$B$2:$D$2</c:f>
              <c:numCache>
                <c:formatCode>General</c:formatCode>
                <c:ptCount val="3"/>
                <c:pt idx="0">
                  <c:v>27</c:v>
                </c:pt>
                <c:pt idx="1">
                  <c:v>36</c:v>
                </c:pt>
                <c:pt idx="2">
                  <c:v>63</c:v>
                </c:pt>
              </c:numCache>
            </c:numRef>
          </c:val>
          <c:extLst>
            <c:ext xmlns:c16="http://schemas.microsoft.com/office/drawing/2014/chart" uri="{C3380CC4-5D6E-409C-BE32-E72D297353CC}">
              <c16:uniqueId val="{00000000-5421-4688-8CA8-B72C60697924}"/>
            </c:ext>
          </c:extLst>
        </c:ser>
        <c:ser>
          <c:idx val="1"/>
          <c:order val="1"/>
          <c:tx>
            <c:strRef>
              <c:f>Sheet1!$A$3</c:f>
              <c:strCache>
                <c:ptCount val="1"/>
                <c:pt idx="0">
                  <c:v>Region 2</c:v>
                </c:pt>
              </c:strCache>
            </c:strRef>
          </c:tx>
          <c:spPr>
            <a:solidFill>
              <a:srgbClr val="AEAEAE"/>
            </a:solidFill>
            <a:ln w="12700" cap="flat">
              <a:noFill/>
              <a:miter lim="400000"/>
            </a:ln>
            <a:effectLst/>
          </c:spPr>
          <c:invertIfNegative val="0"/>
          <c:cat>
            <c:strRef>
              <c:f>Sheet1!$B$1:$D$1</c:f>
              <c:strCache>
                <c:ptCount val="3"/>
                <c:pt idx="0">
                  <c:v>April</c:v>
                </c:pt>
                <c:pt idx="1">
                  <c:v>May</c:v>
                </c:pt>
                <c:pt idx="2">
                  <c:v>June</c:v>
                </c:pt>
              </c:strCache>
            </c:strRef>
          </c:cat>
          <c:val>
            <c:numRef>
              <c:f>Sheet1!$B$3:$D$3</c:f>
              <c:numCache>
                <c:formatCode>General</c:formatCode>
                <c:ptCount val="3"/>
                <c:pt idx="0">
                  <c:v>55</c:v>
                </c:pt>
                <c:pt idx="1">
                  <c:v>43</c:v>
                </c:pt>
                <c:pt idx="2">
                  <c:v>80</c:v>
                </c:pt>
              </c:numCache>
            </c:numRef>
          </c:val>
          <c:extLst>
            <c:ext xmlns:c16="http://schemas.microsoft.com/office/drawing/2014/chart" uri="{C3380CC4-5D6E-409C-BE32-E72D297353CC}">
              <c16:uniqueId val="{00000001-5421-4688-8CA8-B72C60697924}"/>
            </c:ext>
          </c:extLst>
        </c:ser>
        <c:dLbls>
          <c:showLegendKey val="0"/>
          <c:showVal val="0"/>
          <c:showCatName val="0"/>
          <c:showSerName val="0"/>
          <c:showPercent val="0"/>
          <c:showBubbleSize val="0"/>
        </c:dLbls>
        <c:gapWidth val="160"/>
        <c:overlap val="100"/>
        <c:axId val="401118744"/>
        <c:axId val="401119136"/>
      </c:barChart>
      <c:catAx>
        <c:axId val="401118744"/>
        <c:scaling>
          <c:orientation val="minMax"/>
        </c:scaling>
        <c:delete val="0"/>
        <c:axPos val="b"/>
        <c:numFmt formatCode="General" sourceLinked="0"/>
        <c:majorTickMark val="none"/>
        <c:minorTickMark val="none"/>
        <c:tickLblPos val="low"/>
        <c:spPr>
          <a:ln w="12700" cap="flat">
            <a:solidFill>
              <a:srgbClr val="565656"/>
            </a:solidFill>
            <a:prstDash val="solid"/>
            <a:miter lim="400000"/>
          </a:ln>
        </c:spPr>
        <c:txPr>
          <a:bodyPr rot="0"/>
          <a:lstStyle/>
          <a:p>
            <a:pPr>
              <a:defRPr/>
            </a:pPr>
            <a:endParaRPr lang="zh-CN"/>
          </a:p>
        </c:txPr>
        <c:crossAx val="401119136"/>
        <c:crosses val="autoZero"/>
        <c:auto val="1"/>
        <c:lblAlgn val="ctr"/>
        <c:lblOffset val="100"/>
        <c:noMultiLvlLbl val="1"/>
      </c:catAx>
      <c:valAx>
        <c:axId val="401119136"/>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a:pPr>
            <a:endParaRPr lang="zh-CN"/>
          </a:p>
        </c:txPr>
        <c:crossAx val="401118744"/>
        <c:crosses val="autoZero"/>
        <c:crossBetween val="between"/>
        <c:majorUnit val="40"/>
        <c:minorUnit val="20"/>
      </c:valAx>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0.14322199999999999"/>
          <c:y val="9.2919500000000002E-2"/>
          <c:w val="0.85177800000000004"/>
          <c:h val="0.75933200000000001"/>
        </c:manualLayout>
      </c:layout>
      <c:barChart>
        <c:barDir val="col"/>
        <c:grouping val="stacked"/>
        <c:varyColors val="0"/>
        <c:ser>
          <c:idx val="0"/>
          <c:order val="0"/>
          <c:tx>
            <c:strRef>
              <c:f>Sheet1!$A$2</c:f>
              <c:strCache>
                <c:ptCount val="1"/>
                <c:pt idx="0">
                  <c:v>Region 1</c:v>
                </c:pt>
              </c:strCache>
            </c:strRef>
          </c:tx>
          <c:spPr>
            <a:solidFill>
              <a:srgbClr val="565656"/>
            </a:solidFill>
            <a:ln w="12700" cap="flat">
              <a:noFill/>
              <a:miter lim="400000"/>
            </a:ln>
            <a:effectLst/>
          </c:spPr>
          <c:invertIfNegative val="0"/>
          <c:cat>
            <c:strRef>
              <c:f>Sheet1!$B$1:$D$1</c:f>
              <c:strCache>
                <c:ptCount val="3"/>
                <c:pt idx="0">
                  <c:v>April</c:v>
                </c:pt>
                <c:pt idx="1">
                  <c:v>May</c:v>
                </c:pt>
                <c:pt idx="2">
                  <c:v>June</c:v>
                </c:pt>
              </c:strCache>
            </c:strRef>
          </c:cat>
          <c:val>
            <c:numRef>
              <c:f>Sheet1!$B$2:$D$2</c:f>
              <c:numCache>
                <c:formatCode>General</c:formatCode>
                <c:ptCount val="3"/>
                <c:pt idx="0">
                  <c:v>27</c:v>
                </c:pt>
                <c:pt idx="1">
                  <c:v>36</c:v>
                </c:pt>
                <c:pt idx="2">
                  <c:v>63</c:v>
                </c:pt>
              </c:numCache>
            </c:numRef>
          </c:val>
          <c:extLst>
            <c:ext xmlns:c16="http://schemas.microsoft.com/office/drawing/2014/chart" uri="{C3380CC4-5D6E-409C-BE32-E72D297353CC}">
              <c16:uniqueId val="{00000000-0327-4DC8-8EE5-F17297270E83}"/>
            </c:ext>
          </c:extLst>
        </c:ser>
        <c:ser>
          <c:idx val="1"/>
          <c:order val="1"/>
          <c:tx>
            <c:strRef>
              <c:f>Sheet1!$A$3</c:f>
              <c:strCache>
                <c:ptCount val="1"/>
                <c:pt idx="0">
                  <c:v>Region 2</c:v>
                </c:pt>
              </c:strCache>
            </c:strRef>
          </c:tx>
          <c:spPr>
            <a:solidFill>
              <a:srgbClr val="AEAEAE"/>
            </a:solidFill>
            <a:ln w="12700" cap="flat">
              <a:noFill/>
              <a:miter lim="400000"/>
            </a:ln>
            <a:effectLst/>
          </c:spPr>
          <c:invertIfNegative val="0"/>
          <c:cat>
            <c:strRef>
              <c:f>Sheet1!$B$1:$D$1</c:f>
              <c:strCache>
                <c:ptCount val="3"/>
                <c:pt idx="0">
                  <c:v>April</c:v>
                </c:pt>
                <c:pt idx="1">
                  <c:v>May</c:v>
                </c:pt>
                <c:pt idx="2">
                  <c:v>June</c:v>
                </c:pt>
              </c:strCache>
            </c:strRef>
          </c:cat>
          <c:val>
            <c:numRef>
              <c:f>Sheet1!$B$3:$D$3</c:f>
              <c:numCache>
                <c:formatCode>General</c:formatCode>
                <c:ptCount val="3"/>
                <c:pt idx="0">
                  <c:v>55</c:v>
                </c:pt>
                <c:pt idx="1">
                  <c:v>43</c:v>
                </c:pt>
                <c:pt idx="2">
                  <c:v>80</c:v>
                </c:pt>
              </c:numCache>
            </c:numRef>
          </c:val>
          <c:extLst>
            <c:ext xmlns:c16="http://schemas.microsoft.com/office/drawing/2014/chart" uri="{C3380CC4-5D6E-409C-BE32-E72D297353CC}">
              <c16:uniqueId val="{00000001-0327-4DC8-8EE5-F17297270E83}"/>
            </c:ext>
          </c:extLst>
        </c:ser>
        <c:dLbls>
          <c:showLegendKey val="0"/>
          <c:showVal val="0"/>
          <c:showCatName val="0"/>
          <c:showSerName val="0"/>
          <c:showPercent val="0"/>
          <c:showBubbleSize val="0"/>
        </c:dLbls>
        <c:gapWidth val="160"/>
        <c:overlap val="100"/>
        <c:axId val="401120312"/>
        <c:axId val="401120704"/>
      </c:barChart>
      <c:catAx>
        <c:axId val="401120312"/>
        <c:scaling>
          <c:orientation val="minMax"/>
        </c:scaling>
        <c:delete val="0"/>
        <c:axPos val="b"/>
        <c:numFmt formatCode="General" sourceLinked="0"/>
        <c:majorTickMark val="none"/>
        <c:minorTickMark val="none"/>
        <c:tickLblPos val="low"/>
        <c:spPr>
          <a:ln w="12700" cap="flat">
            <a:solidFill>
              <a:srgbClr val="565656"/>
            </a:solidFill>
            <a:prstDash val="solid"/>
            <a:miter lim="400000"/>
          </a:ln>
        </c:spPr>
        <c:txPr>
          <a:bodyPr rot="0"/>
          <a:lstStyle/>
          <a:p>
            <a:pPr>
              <a:defRPr/>
            </a:pPr>
            <a:endParaRPr lang="zh-CN"/>
          </a:p>
        </c:txPr>
        <c:crossAx val="401120704"/>
        <c:crosses val="autoZero"/>
        <c:auto val="1"/>
        <c:lblAlgn val="ctr"/>
        <c:lblOffset val="100"/>
        <c:noMultiLvlLbl val="1"/>
      </c:catAx>
      <c:valAx>
        <c:axId val="401120704"/>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a:pPr>
            <a:endParaRPr lang="zh-CN"/>
          </a:p>
        </c:txPr>
        <c:crossAx val="401120312"/>
        <c:crosses val="autoZero"/>
        <c:crossBetween val="between"/>
        <c:majorUnit val="40"/>
        <c:minorUnit val="20"/>
      </c:valAx>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0.14322199999999999"/>
          <c:y val="9.2919500000000002E-2"/>
          <c:w val="0.85177800000000004"/>
          <c:h val="0.75933200000000001"/>
        </c:manualLayout>
      </c:layout>
      <c:barChart>
        <c:barDir val="col"/>
        <c:grouping val="stacked"/>
        <c:varyColors val="0"/>
        <c:ser>
          <c:idx val="0"/>
          <c:order val="0"/>
          <c:tx>
            <c:strRef>
              <c:f>Sheet1!$A$2</c:f>
              <c:strCache>
                <c:ptCount val="1"/>
                <c:pt idx="0">
                  <c:v>Region 1</c:v>
                </c:pt>
              </c:strCache>
            </c:strRef>
          </c:tx>
          <c:spPr>
            <a:solidFill>
              <a:srgbClr val="565656"/>
            </a:solidFill>
            <a:ln w="12700" cap="flat">
              <a:noFill/>
              <a:miter lim="400000"/>
            </a:ln>
            <a:effectLst/>
          </c:spPr>
          <c:invertIfNegative val="0"/>
          <c:cat>
            <c:strRef>
              <c:f>Sheet1!$B$1:$D$1</c:f>
              <c:strCache>
                <c:ptCount val="3"/>
                <c:pt idx="0">
                  <c:v>April</c:v>
                </c:pt>
                <c:pt idx="1">
                  <c:v>May</c:v>
                </c:pt>
                <c:pt idx="2">
                  <c:v>June</c:v>
                </c:pt>
              </c:strCache>
            </c:strRef>
          </c:cat>
          <c:val>
            <c:numRef>
              <c:f>Sheet1!$B$2:$D$2</c:f>
              <c:numCache>
                <c:formatCode>General</c:formatCode>
                <c:ptCount val="3"/>
                <c:pt idx="0">
                  <c:v>27</c:v>
                </c:pt>
                <c:pt idx="1">
                  <c:v>36</c:v>
                </c:pt>
                <c:pt idx="2">
                  <c:v>63</c:v>
                </c:pt>
              </c:numCache>
            </c:numRef>
          </c:val>
          <c:extLst>
            <c:ext xmlns:c16="http://schemas.microsoft.com/office/drawing/2014/chart" uri="{C3380CC4-5D6E-409C-BE32-E72D297353CC}">
              <c16:uniqueId val="{00000000-FC79-4747-BC50-EC0280F3DF4B}"/>
            </c:ext>
          </c:extLst>
        </c:ser>
        <c:ser>
          <c:idx val="1"/>
          <c:order val="1"/>
          <c:tx>
            <c:strRef>
              <c:f>Sheet1!$A$3</c:f>
              <c:strCache>
                <c:ptCount val="1"/>
                <c:pt idx="0">
                  <c:v>Region 2</c:v>
                </c:pt>
              </c:strCache>
            </c:strRef>
          </c:tx>
          <c:spPr>
            <a:solidFill>
              <a:srgbClr val="AEAEAE"/>
            </a:solidFill>
            <a:ln w="12700" cap="flat">
              <a:noFill/>
              <a:miter lim="400000"/>
            </a:ln>
            <a:effectLst/>
          </c:spPr>
          <c:invertIfNegative val="0"/>
          <c:cat>
            <c:strRef>
              <c:f>Sheet1!$B$1:$D$1</c:f>
              <c:strCache>
                <c:ptCount val="3"/>
                <c:pt idx="0">
                  <c:v>April</c:v>
                </c:pt>
                <c:pt idx="1">
                  <c:v>May</c:v>
                </c:pt>
                <c:pt idx="2">
                  <c:v>June</c:v>
                </c:pt>
              </c:strCache>
            </c:strRef>
          </c:cat>
          <c:val>
            <c:numRef>
              <c:f>Sheet1!$B$3:$D$3</c:f>
              <c:numCache>
                <c:formatCode>General</c:formatCode>
                <c:ptCount val="3"/>
                <c:pt idx="0">
                  <c:v>55</c:v>
                </c:pt>
                <c:pt idx="1">
                  <c:v>43</c:v>
                </c:pt>
                <c:pt idx="2">
                  <c:v>80</c:v>
                </c:pt>
              </c:numCache>
            </c:numRef>
          </c:val>
          <c:extLst>
            <c:ext xmlns:c16="http://schemas.microsoft.com/office/drawing/2014/chart" uri="{C3380CC4-5D6E-409C-BE32-E72D297353CC}">
              <c16:uniqueId val="{00000001-FC79-4747-BC50-EC0280F3DF4B}"/>
            </c:ext>
          </c:extLst>
        </c:ser>
        <c:dLbls>
          <c:showLegendKey val="0"/>
          <c:showVal val="0"/>
          <c:showCatName val="0"/>
          <c:showSerName val="0"/>
          <c:showPercent val="0"/>
          <c:showBubbleSize val="0"/>
        </c:dLbls>
        <c:gapWidth val="160"/>
        <c:overlap val="100"/>
        <c:axId val="401354408"/>
        <c:axId val="401354800"/>
      </c:barChart>
      <c:catAx>
        <c:axId val="401354408"/>
        <c:scaling>
          <c:orientation val="minMax"/>
        </c:scaling>
        <c:delete val="0"/>
        <c:axPos val="b"/>
        <c:numFmt formatCode="General" sourceLinked="0"/>
        <c:majorTickMark val="none"/>
        <c:minorTickMark val="none"/>
        <c:tickLblPos val="low"/>
        <c:spPr>
          <a:ln w="12700" cap="flat">
            <a:solidFill>
              <a:srgbClr val="565656"/>
            </a:solidFill>
            <a:prstDash val="solid"/>
            <a:miter lim="400000"/>
          </a:ln>
        </c:spPr>
        <c:txPr>
          <a:bodyPr rot="0"/>
          <a:lstStyle/>
          <a:p>
            <a:pPr>
              <a:defRPr/>
            </a:pPr>
            <a:endParaRPr lang="zh-CN"/>
          </a:p>
        </c:txPr>
        <c:crossAx val="401354800"/>
        <c:crosses val="autoZero"/>
        <c:auto val="1"/>
        <c:lblAlgn val="ctr"/>
        <c:lblOffset val="100"/>
        <c:noMultiLvlLbl val="1"/>
      </c:catAx>
      <c:valAx>
        <c:axId val="401354800"/>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a:pPr>
            <a:endParaRPr lang="zh-CN"/>
          </a:p>
        </c:txPr>
        <c:crossAx val="401354408"/>
        <c:crosses val="autoZero"/>
        <c:crossBetween val="between"/>
        <c:majorUnit val="40"/>
        <c:minorUnit val="20"/>
      </c:valAx>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9054-4912-A415-2928DE513968}"/>
              </c:ext>
            </c:extLst>
          </c:dPt>
          <c:dPt>
            <c:idx val="1"/>
            <c:bubble3D val="0"/>
            <c:spPr>
              <a:noFill/>
              <a:ln w="12700" cap="flat">
                <a:noFill/>
                <a:miter lim="400000"/>
              </a:ln>
              <a:effectLst/>
            </c:spPr>
            <c:extLst>
              <c:ext xmlns:c16="http://schemas.microsoft.com/office/drawing/2014/chart" uri="{C3380CC4-5D6E-409C-BE32-E72D297353CC}">
                <c16:uniqueId val="{00000002-9054-4912-A415-2928DE513968}"/>
              </c:ext>
            </c:extLst>
          </c:dPt>
          <c:cat>
            <c:strRef>
              <c:f>Sheet1!$B$1:$C$1</c:f>
              <c:strCache>
                <c:ptCount val="2"/>
                <c:pt idx="0">
                  <c:v>April</c:v>
                </c:pt>
                <c:pt idx="1">
                  <c:v>May</c:v>
                </c:pt>
              </c:strCache>
            </c:strRef>
          </c:cat>
          <c:val>
            <c:numRef>
              <c:f>Sheet1!$B$2:$C$2</c:f>
              <c:numCache>
                <c:formatCode>General</c:formatCode>
                <c:ptCount val="2"/>
                <c:pt idx="0">
                  <c:v>91</c:v>
                </c:pt>
                <c:pt idx="1">
                  <c:v>76</c:v>
                </c:pt>
              </c:numCache>
            </c:numRef>
          </c:val>
          <c:extLst>
            <c:ext xmlns:c16="http://schemas.microsoft.com/office/drawing/2014/chart" uri="{C3380CC4-5D6E-409C-BE32-E72D297353CC}">
              <c16:uniqueId val="{00000003-9054-4912-A415-2928DE513968}"/>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B4BB-4779-899D-379BA6DFFE5B}"/>
              </c:ext>
            </c:extLst>
          </c:dPt>
          <c:dPt>
            <c:idx val="1"/>
            <c:bubble3D val="0"/>
            <c:spPr>
              <a:noFill/>
              <a:ln w="12700" cap="flat">
                <a:noFill/>
                <a:miter lim="400000"/>
              </a:ln>
              <a:effectLst/>
            </c:spPr>
            <c:extLst>
              <c:ext xmlns:c16="http://schemas.microsoft.com/office/drawing/2014/chart" uri="{C3380CC4-5D6E-409C-BE32-E72D297353CC}">
                <c16:uniqueId val="{00000002-B4BB-4779-899D-379BA6DFFE5B}"/>
              </c:ext>
            </c:extLst>
          </c:dPt>
          <c:cat>
            <c:strRef>
              <c:f>Sheet1!$B$1:$C$1</c:f>
              <c:strCache>
                <c:ptCount val="2"/>
                <c:pt idx="0">
                  <c:v>April</c:v>
                </c:pt>
                <c:pt idx="1">
                  <c:v>May</c:v>
                </c:pt>
              </c:strCache>
            </c:strRef>
          </c:cat>
          <c:val>
            <c:numRef>
              <c:f>Sheet1!$B$2:$C$2</c:f>
              <c:numCache>
                <c:formatCode>General</c:formatCode>
                <c:ptCount val="2"/>
                <c:pt idx="0">
                  <c:v>130</c:v>
                </c:pt>
                <c:pt idx="1">
                  <c:v>76</c:v>
                </c:pt>
              </c:numCache>
            </c:numRef>
          </c:val>
          <c:extLst>
            <c:ext xmlns:c16="http://schemas.microsoft.com/office/drawing/2014/chart" uri="{C3380CC4-5D6E-409C-BE32-E72D297353CC}">
              <c16:uniqueId val="{00000003-B4BB-4779-899D-379BA6DFFE5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A463-4FB2-A43D-9D8331665F9A}"/>
              </c:ext>
            </c:extLst>
          </c:dPt>
          <c:dPt>
            <c:idx val="1"/>
            <c:bubble3D val="0"/>
            <c:spPr>
              <a:noFill/>
              <a:ln w="12700" cap="flat">
                <a:noFill/>
                <a:miter lim="400000"/>
              </a:ln>
              <a:effectLst/>
            </c:spPr>
            <c:extLst>
              <c:ext xmlns:c16="http://schemas.microsoft.com/office/drawing/2014/chart" uri="{C3380CC4-5D6E-409C-BE32-E72D297353CC}">
                <c16:uniqueId val="{00000002-A463-4FB2-A43D-9D8331665F9A}"/>
              </c:ext>
            </c:extLst>
          </c:dPt>
          <c:cat>
            <c:strRef>
              <c:f>Sheet1!$B$1:$C$1</c:f>
              <c:strCache>
                <c:ptCount val="2"/>
                <c:pt idx="0">
                  <c:v>April</c:v>
                </c:pt>
                <c:pt idx="1">
                  <c:v>May</c:v>
                </c:pt>
              </c:strCache>
            </c:strRef>
          </c:cat>
          <c:val>
            <c:numRef>
              <c:f>Sheet1!$B$2:$C$2</c:f>
              <c:numCache>
                <c:formatCode>General</c:formatCode>
                <c:ptCount val="2"/>
                <c:pt idx="0">
                  <c:v>10</c:v>
                </c:pt>
                <c:pt idx="1">
                  <c:v>90</c:v>
                </c:pt>
              </c:numCache>
            </c:numRef>
          </c:val>
          <c:extLst>
            <c:ext xmlns:c16="http://schemas.microsoft.com/office/drawing/2014/chart" uri="{C3380CC4-5D6E-409C-BE32-E72D297353CC}">
              <c16:uniqueId val="{00000003-A463-4FB2-A43D-9D8331665F9A}"/>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B460-4FF4-AABB-380F450F7CB9}"/>
              </c:ext>
            </c:extLst>
          </c:dPt>
          <c:dPt>
            <c:idx val="1"/>
            <c:bubble3D val="0"/>
            <c:spPr>
              <a:noFill/>
              <a:ln w="12700" cap="flat">
                <a:noFill/>
                <a:miter lim="400000"/>
              </a:ln>
              <a:effectLst/>
            </c:spPr>
            <c:extLst>
              <c:ext xmlns:c16="http://schemas.microsoft.com/office/drawing/2014/chart" uri="{C3380CC4-5D6E-409C-BE32-E72D297353CC}">
                <c16:uniqueId val="{00000002-B460-4FF4-AABB-380F450F7CB9}"/>
              </c:ext>
            </c:extLst>
          </c:dPt>
          <c:cat>
            <c:strRef>
              <c:f>Sheet1!$B$1:$C$1</c:f>
              <c:strCache>
                <c:ptCount val="2"/>
                <c:pt idx="0">
                  <c:v>April</c:v>
                </c:pt>
                <c:pt idx="1">
                  <c:v>May</c:v>
                </c:pt>
              </c:strCache>
            </c:strRef>
          </c:cat>
          <c:val>
            <c:numRef>
              <c:f>Sheet1!$B$2:$C$2</c:f>
              <c:numCache>
                <c:formatCode>General</c:formatCode>
                <c:ptCount val="2"/>
                <c:pt idx="0">
                  <c:v>91</c:v>
                </c:pt>
                <c:pt idx="1">
                  <c:v>12</c:v>
                </c:pt>
              </c:numCache>
            </c:numRef>
          </c:val>
          <c:extLst>
            <c:ext xmlns:c16="http://schemas.microsoft.com/office/drawing/2014/chart" uri="{C3380CC4-5D6E-409C-BE32-E72D297353CC}">
              <c16:uniqueId val="{00000003-B460-4FF4-AABB-380F450F7CB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3630-4150-9B5A-572B91BD9FB2}"/>
              </c:ext>
            </c:extLst>
          </c:dPt>
          <c:dPt>
            <c:idx val="1"/>
            <c:bubble3D val="0"/>
            <c:spPr>
              <a:noFill/>
              <a:ln w="12700" cap="flat">
                <a:noFill/>
                <a:miter lim="400000"/>
              </a:ln>
              <a:effectLst/>
            </c:spPr>
            <c:extLst>
              <c:ext xmlns:c16="http://schemas.microsoft.com/office/drawing/2014/chart" uri="{C3380CC4-5D6E-409C-BE32-E72D297353CC}">
                <c16:uniqueId val="{00000002-3630-4150-9B5A-572B91BD9FB2}"/>
              </c:ext>
            </c:extLst>
          </c:dPt>
          <c:cat>
            <c:strRef>
              <c:f>Sheet1!$B$1:$C$1</c:f>
              <c:strCache>
                <c:ptCount val="2"/>
                <c:pt idx="0">
                  <c:v>April</c:v>
                </c:pt>
                <c:pt idx="1">
                  <c:v>May</c:v>
                </c:pt>
              </c:strCache>
            </c:strRef>
          </c:cat>
          <c:val>
            <c:numRef>
              <c:f>Sheet1!$B$2:$C$2</c:f>
              <c:numCache>
                <c:formatCode>General</c:formatCode>
                <c:ptCount val="2"/>
                <c:pt idx="0">
                  <c:v>91</c:v>
                </c:pt>
                <c:pt idx="1">
                  <c:v>76</c:v>
                </c:pt>
              </c:numCache>
            </c:numRef>
          </c:val>
          <c:extLst>
            <c:ext xmlns:c16="http://schemas.microsoft.com/office/drawing/2014/chart" uri="{C3380CC4-5D6E-409C-BE32-E72D297353CC}">
              <c16:uniqueId val="{00000003-3630-4150-9B5A-572B91BD9FB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2A99-4FA8-9E48-41CFB49D293B}"/>
              </c:ext>
            </c:extLst>
          </c:dPt>
          <c:dPt>
            <c:idx val="1"/>
            <c:bubble3D val="0"/>
            <c:spPr>
              <a:noFill/>
              <a:ln w="12700" cap="flat">
                <a:noFill/>
                <a:miter lim="400000"/>
              </a:ln>
              <a:effectLst/>
            </c:spPr>
            <c:extLst>
              <c:ext xmlns:c16="http://schemas.microsoft.com/office/drawing/2014/chart" uri="{C3380CC4-5D6E-409C-BE32-E72D297353CC}">
                <c16:uniqueId val="{00000002-2A99-4FA8-9E48-41CFB49D293B}"/>
              </c:ext>
            </c:extLst>
          </c:dPt>
          <c:cat>
            <c:strRef>
              <c:f>Sheet1!$B$1:$C$1</c:f>
              <c:strCache>
                <c:ptCount val="2"/>
                <c:pt idx="0">
                  <c:v>April</c:v>
                </c:pt>
                <c:pt idx="1">
                  <c:v>May</c:v>
                </c:pt>
              </c:strCache>
            </c:strRef>
          </c:cat>
          <c:val>
            <c:numRef>
              <c:f>Sheet1!$B$2:$C$2</c:f>
              <c:numCache>
                <c:formatCode>General</c:formatCode>
                <c:ptCount val="2"/>
                <c:pt idx="0">
                  <c:v>130</c:v>
                </c:pt>
                <c:pt idx="1">
                  <c:v>50</c:v>
                </c:pt>
              </c:numCache>
            </c:numRef>
          </c:val>
          <c:extLst>
            <c:ext xmlns:c16="http://schemas.microsoft.com/office/drawing/2014/chart" uri="{C3380CC4-5D6E-409C-BE32-E72D297353CC}">
              <c16:uniqueId val="{00000003-2A99-4FA8-9E48-41CFB49D293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4F43-4B71-B100-3A29DCCB0AAD}"/>
              </c:ext>
            </c:extLst>
          </c:dPt>
          <c:dPt>
            <c:idx val="1"/>
            <c:bubble3D val="0"/>
            <c:spPr>
              <a:noFill/>
              <a:ln w="12700" cap="flat">
                <a:noFill/>
                <a:miter lim="400000"/>
              </a:ln>
              <a:effectLst/>
            </c:spPr>
            <c:extLst>
              <c:ext xmlns:c16="http://schemas.microsoft.com/office/drawing/2014/chart" uri="{C3380CC4-5D6E-409C-BE32-E72D297353CC}">
                <c16:uniqueId val="{00000002-4F43-4B71-B100-3A29DCCB0AAD}"/>
              </c:ext>
            </c:extLst>
          </c:dPt>
          <c:cat>
            <c:strRef>
              <c:f>Sheet1!$B$1:$C$1</c:f>
              <c:strCache>
                <c:ptCount val="2"/>
                <c:pt idx="0">
                  <c:v>April</c:v>
                </c:pt>
                <c:pt idx="1">
                  <c:v>May</c:v>
                </c:pt>
              </c:strCache>
            </c:strRef>
          </c:cat>
          <c:val>
            <c:numRef>
              <c:f>Sheet1!$B$2:$C$2</c:f>
              <c:numCache>
                <c:formatCode>General</c:formatCode>
                <c:ptCount val="2"/>
                <c:pt idx="0">
                  <c:v>134</c:v>
                </c:pt>
                <c:pt idx="1">
                  <c:v>7</c:v>
                </c:pt>
              </c:numCache>
            </c:numRef>
          </c:val>
          <c:extLst>
            <c:ext xmlns:c16="http://schemas.microsoft.com/office/drawing/2014/chart" uri="{C3380CC4-5D6E-409C-BE32-E72D297353CC}">
              <c16:uniqueId val="{00000003-4F43-4B71-B100-3A29DCCB0AA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43269299999999999"/>
          <c:h val="0.94193000000000005"/>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56D7-4D31-8648-7E1ACD681118}"/>
              </c:ext>
            </c:extLst>
          </c:dPt>
          <c:dPt>
            <c:idx val="1"/>
            <c:bubble3D val="0"/>
            <c:spPr>
              <a:solidFill>
                <a:srgbClr val="737373"/>
              </a:solidFill>
              <a:ln w="12700" cap="flat">
                <a:noFill/>
                <a:miter lim="400000"/>
              </a:ln>
              <a:effectLst/>
            </c:spPr>
            <c:extLst>
              <c:ext xmlns:c16="http://schemas.microsoft.com/office/drawing/2014/chart" uri="{C3380CC4-5D6E-409C-BE32-E72D297353CC}">
                <c16:uniqueId val="{00000002-56D7-4D31-8648-7E1ACD681118}"/>
              </c:ext>
            </c:extLst>
          </c:dPt>
          <c:dPt>
            <c:idx val="2"/>
            <c:bubble3D val="0"/>
            <c:spPr>
              <a:solidFill>
                <a:srgbClr val="9E9E9E"/>
              </a:solidFill>
              <a:ln w="12700" cap="flat">
                <a:noFill/>
                <a:miter lim="400000"/>
              </a:ln>
              <a:effectLst/>
            </c:spPr>
            <c:extLst>
              <c:ext xmlns:c16="http://schemas.microsoft.com/office/drawing/2014/chart" uri="{C3380CC4-5D6E-409C-BE32-E72D297353CC}">
                <c16:uniqueId val="{00000004-56D7-4D31-8648-7E1ACD681118}"/>
              </c:ext>
            </c:extLst>
          </c:dPt>
          <c:dPt>
            <c:idx val="3"/>
            <c:bubble3D val="0"/>
            <c:spPr>
              <a:solidFill>
                <a:srgbClr val="C9C9C9"/>
              </a:solidFill>
              <a:ln w="12700" cap="flat">
                <a:noFill/>
                <a:miter lim="400000"/>
              </a:ln>
              <a:effectLst/>
            </c:spPr>
            <c:extLst>
              <c:ext xmlns:c16="http://schemas.microsoft.com/office/drawing/2014/chart" uri="{C3380CC4-5D6E-409C-BE32-E72D297353CC}">
                <c16:uniqueId val="{00000006-56D7-4D31-8648-7E1ACD681118}"/>
              </c:ext>
            </c:extLst>
          </c:dPt>
          <c:dPt>
            <c:idx val="4"/>
            <c:bubble3D val="0"/>
            <c:spPr>
              <a:noFill/>
              <a:ln w="12700" cap="flat">
                <a:noFill/>
                <a:miter lim="400000"/>
              </a:ln>
              <a:effectLst/>
            </c:spPr>
            <c:extLst>
              <c:ext xmlns:c16="http://schemas.microsoft.com/office/drawing/2014/chart" uri="{C3380CC4-5D6E-409C-BE32-E72D297353CC}">
                <c16:uniqueId val="{00000008-56D7-4D31-8648-7E1ACD681118}"/>
              </c:ext>
            </c:extLst>
          </c:dPt>
          <c:cat>
            <c:strRef>
              <c:f>Sheet1!$B$1:$F$1</c:f>
              <c:strCache>
                <c:ptCount val="4"/>
                <c:pt idx="0">
                  <c:v>April</c:v>
                </c:pt>
                <c:pt idx="1">
                  <c:v>May</c:v>
                </c:pt>
                <c:pt idx="2">
                  <c:v>August</c:v>
                </c:pt>
                <c:pt idx="3">
                  <c:v>September</c:v>
                </c:pt>
              </c:strCache>
            </c:strRef>
          </c:cat>
          <c:val>
            <c:numRef>
              <c:f>Sheet1!$B$2:$F$2</c:f>
              <c:numCache>
                <c:formatCode>General</c:formatCode>
                <c:ptCount val="5"/>
                <c:pt idx="0">
                  <c:v>130</c:v>
                </c:pt>
                <c:pt idx="1">
                  <c:v>25</c:v>
                </c:pt>
                <c:pt idx="2">
                  <c:v>50</c:v>
                </c:pt>
                <c:pt idx="3">
                  <c:v>80</c:v>
                </c:pt>
                <c:pt idx="4">
                  <c:v>70</c:v>
                </c:pt>
              </c:numCache>
            </c:numRef>
          </c:val>
          <c:extLst>
            <c:ext xmlns:c16="http://schemas.microsoft.com/office/drawing/2014/chart" uri="{C3380CC4-5D6E-409C-BE32-E72D297353CC}">
              <c16:uniqueId val="{00000009-56D7-4D31-8648-7E1ACD681118}"/>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r"/>
      <c:layout>
        <c:manualLayout>
          <c:xMode val="edge"/>
          <c:yMode val="edge"/>
          <c:x val="0.4546"/>
          <c:y val="0.94422399999999995"/>
          <c:w val="0.5454"/>
          <c:h val="5.57758E-2"/>
        </c:manualLayout>
      </c:layout>
      <c:overlay val="1"/>
      <c:spPr>
        <a:noFill/>
        <a:ln w="12700" cap="flat">
          <a:noFill/>
          <a:miter lim="400000"/>
        </a:ln>
        <a:effectLst/>
      </c:spPr>
      <c:txPr>
        <a:bodyPr rot="0"/>
        <a:lstStyle/>
        <a:p>
          <a:pPr>
            <a:defRPr/>
          </a:pPr>
          <a:endParaRPr lang="zh-CN"/>
        </a:p>
      </c:txPr>
    </c:legend>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EA39-4EAC-9521-2D4AEA1453F9}"/>
              </c:ext>
            </c:extLst>
          </c:dPt>
          <c:dPt>
            <c:idx val="1"/>
            <c:bubble3D val="0"/>
            <c:spPr>
              <a:noFill/>
              <a:ln w="12700" cap="flat">
                <a:noFill/>
                <a:miter lim="400000"/>
              </a:ln>
              <a:effectLst/>
            </c:spPr>
            <c:extLst>
              <c:ext xmlns:c16="http://schemas.microsoft.com/office/drawing/2014/chart" uri="{C3380CC4-5D6E-409C-BE32-E72D297353CC}">
                <c16:uniqueId val="{00000002-EA39-4EAC-9521-2D4AEA1453F9}"/>
              </c:ext>
            </c:extLst>
          </c:dPt>
          <c:cat>
            <c:strRef>
              <c:f>Sheet1!$B$1:$C$1</c:f>
              <c:strCache>
                <c:ptCount val="2"/>
                <c:pt idx="0">
                  <c:v>April</c:v>
                </c:pt>
                <c:pt idx="1">
                  <c:v>May</c:v>
                </c:pt>
              </c:strCache>
            </c:strRef>
          </c:cat>
          <c:val>
            <c:numRef>
              <c:f>Sheet1!$B$2:$C$2</c:f>
              <c:numCache>
                <c:formatCode>General</c:formatCode>
                <c:ptCount val="2"/>
                <c:pt idx="0">
                  <c:v>25</c:v>
                </c:pt>
                <c:pt idx="1">
                  <c:v>75</c:v>
                </c:pt>
              </c:numCache>
            </c:numRef>
          </c:val>
          <c:extLst>
            <c:ext xmlns:c16="http://schemas.microsoft.com/office/drawing/2014/chart" uri="{C3380CC4-5D6E-409C-BE32-E72D297353CC}">
              <c16:uniqueId val="{00000003-EA39-4EAC-9521-2D4AEA1453F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5207-428E-AAED-ECA7AFC6F929}"/>
              </c:ext>
            </c:extLst>
          </c:dPt>
          <c:dPt>
            <c:idx val="1"/>
            <c:bubble3D val="0"/>
            <c:spPr>
              <a:noFill/>
              <a:ln w="12700" cap="flat">
                <a:noFill/>
                <a:miter lim="400000"/>
              </a:ln>
              <a:effectLst/>
            </c:spPr>
            <c:extLst>
              <c:ext xmlns:c16="http://schemas.microsoft.com/office/drawing/2014/chart" uri="{C3380CC4-5D6E-409C-BE32-E72D297353CC}">
                <c16:uniqueId val="{00000002-5207-428E-AAED-ECA7AFC6F929}"/>
              </c:ext>
            </c:extLst>
          </c:dPt>
          <c:cat>
            <c:strRef>
              <c:f>Sheet1!$B$1:$C$1</c:f>
              <c:strCache>
                <c:ptCount val="2"/>
                <c:pt idx="0">
                  <c:v>April</c:v>
                </c:pt>
                <c:pt idx="1">
                  <c:v>May</c:v>
                </c:pt>
              </c:strCache>
            </c:strRef>
          </c:cat>
          <c:val>
            <c:numRef>
              <c:f>Sheet1!$B$2:$C$2</c:f>
              <c:numCache>
                <c:formatCode>General</c:formatCode>
                <c:ptCount val="2"/>
                <c:pt idx="0">
                  <c:v>62</c:v>
                </c:pt>
                <c:pt idx="1">
                  <c:v>48</c:v>
                </c:pt>
              </c:numCache>
            </c:numRef>
          </c:val>
          <c:extLst>
            <c:ext xmlns:c16="http://schemas.microsoft.com/office/drawing/2014/chart" uri="{C3380CC4-5D6E-409C-BE32-E72D297353CC}">
              <c16:uniqueId val="{00000003-5207-428E-AAED-ECA7AFC6F92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7CCF-44ED-8981-3A76717AF275}"/>
              </c:ext>
            </c:extLst>
          </c:dPt>
          <c:dPt>
            <c:idx val="1"/>
            <c:bubble3D val="0"/>
            <c:spPr>
              <a:noFill/>
              <a:ln w="12700" cap="flat">
                <a:noFill/>
                <a:miter lim="400000"/>
              </a:ln>
              <a:effectLst/>
            </c:spPr>
            <c:extLst>
              <c:ext xmlns:c16="http://schemas.microsoft.com/office/drawing/2014/chart" uri="{C3380CC4-5D6E-409C-BE32-E72D297353CC}">
                <c16:uniqueId val="{00000002-7CCF-44ED-8981-3A76717AF275}"/>
              </c:ext>
            </c:extLst>
          </c:dPt>
          <c:cat>
            <c:strRef>
              <c:f>Sheet1!$B$1:$C$1</c:f>
              <c:strCache>
                <c:ptCount val="2"/>
                <c:pt idx="0">
                  <c:v>April</c:v>
                </c:pt>
                <c:pt idx="1">
                  <c:v>May</c:v>
                </c:pt>
              </c:strCache>
            </c:strRef>
          </c:cat>
          <c:val>
            <c:numRef>
              <c:f>Sheet1!$B$2:$C$2</c:f>
              <c:numCache>
                <c:formatCode>General</c:formatCode>
                <c:ptCount val="2"/>
                <c:pt idx="0">
                  <c:v>91</c:v>
                </c:pt>
                <c:pt idx="1">
                  <c:v>9</c:v>
                </c:pt>
              </c:numCache>
            </c:numRef>
          </c:val>
          <c:extLst>
            <c:ext xmlns:c16="http://schemas.microsoft.com/office/drawing/2014/chart" uri="{C3380CC4-5D6E-409C-BE32-E72D297353CC}">
              <c16:uniqueId val="{00000003-7CCF-44ED-8981-3A76717AF27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B68C-4E7C-8607-302758A39DF6}"/>
              </c:ext>
            </c:extLst>
          </c:dPt>
          <c:dPt>
            <c:idx val="1"/>
            <c:bubble3D val="0"/>
            <c:spPr>
              <a:noFill/>
              <a:ln w="12700" cap="flat">
                <a:noFill/>
                <a:miter lim="400000"/>
              </a:ln>
              <a:effectLst/>
            </c:spPr>
            <c:extLst>
              <c:ext xmlns:c16="http://schemas.microsoft.com/office/drawing/2014/chart" uri="{C3380CC4-5D6E-409C-BE32-E72D297353CC}">
                <c16:uniqueId val="{00000002-B68C-4E7C-8607-302758A39DF6}"/>
              </c:ext>
            </c:extLst>
          </c:dPt>
          <c:cat>
            <c:strRef>
              <c:f>Sheet1!$B$1:$C$1</c:f>
              <c:strCache>
                <c:ptCount val="2"/>
                <c:pt idx="0">
                  <c:v>April</c:v>
                </c:pt>
                <c:pt idx="1">
                  <c:v>May</c:v>
                </c:pt>
              </c:strCache>
            </c:strRef>
          </c:cat>
          <c:val>
            <c:numRef>
              <c:f>Sheet1!$B$2:$C$2</c:f>
              <c:numCache>
                <c:formatCode>General</c:formatCode>
                <c:ptCount val="2"/>
                <c:pt idx="0">
                  <c:v>62</c:v>
                </c:pt>
                <c:pt idx="1">
                  <c:v>48</c:v>
                </c:pt>
              </c:numCache>
            </c:numRef>
          </c:val>
          <c:extLst>
            <c:ext xmlns:c16="http://schemas.microsoft.com/office/drawing/2014/chart" uri="{C3380CC4-5D6E-409C-BE32-E72D297353CC}">
              <c16:uniqueId val="{00000003-B68C-4E7C-8607-302758A39DF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623B-44BE-BDF1-6EB862B77DE9}"/>
              </c:ext>
            </c:extLst>
          </c:dPt>
          <c:dPt>
            <c:idx val="1"/>
            <c:bubble3D val="0"/>
            <c:spPr>
              <a:noFill/>
              <a:ln w="12700" cap="flat">
                <a:noFill/>
                <a:miter lim="400000"/>
              </a:ln>
              <a:effectLst/>
            </c:spPr>
            <c:extLst>
              <c:ext xmlns:c16="http://schemas.microsoft.com/office/drawing/2014/chart" uri="{C3380CC4-5D6E-409C-BE32-E72D297353CC}">
                <c16:uniqueId val="{00000002-623B-44BE-BDF1-6EB862B77DE9}"/>
              </c:ext>
            </c:extLst>
          </c:dPt>
          <c:cat>
            <c:strRef>
              <c:f>Sheet1!$B$1:$C$1</c:f>
              <c:strCache>
                <c:ptCount val="2"/>
                <c:pt idx="0">
                  <c:v>April</c:v>
                </c:pt>
                <c:pt idx="1">
                  <c:v>May</c:v>
                </c:pt>
              </c:strCache>
            </c:strRef>
          </c:cat>
          <c:val>
            <c:numRef>
              <c:f>Sheet1!$B$2:$C$2</c:f>
              <c:numCache>
                <c:formatCode>General</c:formatCode>
                <c:ptCount val="2"/>
                <c:pt idx="0">
                  <c:v>62</c:v>
                </c:pt>
                <c:pt idx="1">
                  <c:v>48</c:v>
                </c:pt>
              </c:numCache>
            </c:numRef>
          </c:val>
          <c:extLst>
            <c:ext xmlns:c16="http://schemas.microsoft.com/office/drawing/2014/chart" uri="{C3380CC4-5D6E-409C-BE32-E72D297353CC}">
              <c16:uniqueId val="{00000003-623B-44BE-BDF1-6EB862B77DE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6542-4A0A-A707-A89CA19ABF3F}"/>
              </c:ext>
            </c:extLst>
          </c:dPt>
          <c:dPt>
            <c:idx val="1"/>
            <c:bubble3D val="0"/>
            <c:spPr>
              <a:noFill/>
              <a:ln w="12700" cap="flat">
                <a:noFill/>
                <a:miter lim="400000"/>
              </a:ln>
              <a:effectLst/>
            </c:spPr>
            <c:extLst>
              <c:ext xmlns:c16="http://schemas.microsoft.com/office/drawing/2014/chart" uri="{C3380CC4-5D6E-409C-BE32-E72D297353CC}">
                <c16:uniqueId val="{00000002-6542-4A0A-A707-A89CA19ABF3F}"/>
              </c:ext>
            </c:extLst>
          </c:dPt>
          <c:cat>
            <c:strRef>
              <c:f>Sheet1!$B$1:$C$1</c:f>
              <c:strCache>
                <c:ptCount val="2"/>
                <c:pt idx="0">
                  <c:v>April</c:v>
                </c:pt>
                <c:pt idx="1">
                  <c:v>May</c:v>
                </c:pt>
              </c:strCache>
            </c:strRef>
          </c:cat>
          <c:val>
            <c:numRef>
              <c:f>Sheet1!$B$2:$C$2</c:f>
              <c:numCache>
                <c:formatCode>General</c:formatCode>
                <c:ptCount val="2"/>
                <c:pt idx="0">
                  <c:v>91</c:v>
                </c:pt>
                <c:pt idx="1">
                  <c:v>9</c:v>
                </c:pt>
              </c:numCache>
            </c:numRef>
          </c:val>
          <c:extLst>
            <c:ext xmlns:c16="http://schemas.microsoft.com/office/drawing/2014/chart" uri="{C3380CC4-5D6E-409C-BE32-E72D297353CC}">
              <c16:uniqueId val="{00000003-6542-4A0A-A707-A89CA19ABF3F}"/>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565656"/>
            </a:solidFill>
            <a:ln w="12700" cap="flat">
              <a:noFill/>
              <a:miter lim="400000"/>
            </a:ln>
            <a:effectLst/>
          </c:spPr>
          <c:dPt>
            <c:idx val="0"/>
            <c:bubble3D val="0"/>
            <c:extLst>
              <c:ext xmlns:c16="http://schemas.microsoft.com/office/drawing/2014/chart" uri="{C3380CC4-5D6E-409C-BE32-E72D297353CC}">
                <c16:uniqueId val="{00000000-E042-4A13-B6CB-A26A7B7250D3}"/>
              </c:ext>
            </c:extLst>
          </c:dPt>
          <c:dPt>
            <c:idx val="1"/>
            <c:bubble3D val="0"/>
            <c:spPr>
              <a:noFill/>
              <a:ln w="12700" cap="flat">
                <a:noFill/>
                <a:miter lim="400000"/>
              </a:ln>
              <a:effectLst/>
            </c:spPr>
            <c:extLst>
              <c:ext xmlns:c16="http://schemas.microsoft.com/office/drawing/2014/chart" uri="{C3380CC4-5D6E-409C-BE32-E72D297353CC}">
                <c16:uniqueId val="{00000002-E042-4A13-B6CB-A26A7B7250D3}"/>
              </c:ext>
            </c:extLst>
          </c:dPt>
          <c:cat>
            <c:strRef>
              <c:f>Sheet1!$B$1:$C$1</c:f>
              <c:strCache>
                <c:ptCount val="2"/>
                <c:pt idx="0">
                  <c:v>April</c:v>
                </c:pt>
                <c:pt idx="1">
                  <c:v>May</c:v>
                </c:pt>
              </c:strCache>
            </c:strRef>
          </c:cat>
          <c:val>
            <c:numRef>
              <c:f>Sheet1!$B$2:$C$2</c:f>
              <c:numCache>
                <c:formatCode>General</c:formatCode>
                <c:ptCount val="2"/>
                <c:pt idx="0">
                  <c:v>91</c:v>
                </c:pt>
                <c:pt idx="1">
                  <c:v>9</c:v>
                </c:pt>
              </c:numCache>
            </c:numRef>
          </c:val>
          <c:extLst>
            <c:ext xmlns:c16="http://schemas.microsoft.com/office/drawing/2014/chart" uri="{C3380CC4-5D6E-409C-BE32-E72D297353CC}">
              <c16:uniqueId val="{00000003-E042-4A13-B6CB-A26A7B7250D3}"/>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1" name="Shape 31"/>
          <p:cNvSpPr>
            <a:spLocks noGrp="1" noRot="1" noChangeAspect="1"/>
          </p:cNvSpPr>
          <p:nvPr>
            <p:ph type="sldImg"/>
          </p:nvPr>
        </p:nvSpPr>
        <p:spPr>
          <a:xfrm>
            <a:off x="1143000" y="685800"/>
            <a:ext cx="4572000" cy="3429000"/>
          </a:xfrm>
          <a:prstGeom prst="rect">
            <a:avLst/>
          </a:prstGeom>
        </p:spPr>
        <p:txBody>
          <a:bodyPr/>
          <a:lstStyle/>
          <a:p>
            <a:endParaRPr/>
          </a:p>
        </p:txBody>
      </p:sp>
      <p:sp>
        <p:nvSpPr>
          <p:cNvPr id="32" name="Shape 3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43712612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57275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6" name="Shape 16"/>
          <p:cNvSpPr>
            <a:spLocks noGrp="1"/>
          </p:cNvSpPr>
          <p:nvPr>
            <p:ph type="sldNum" sz="quarter" idx="2"/>
          </p:nvPr>
        </p:nvSpPr>
        <p:spPr>
          <a:xfrm>
            <a:off x="11971114" y="11525250"/>
            <a:ext cx="432247" cy="482601"/>
          </a:xfrm>
          <a:prstGeom prst="rect">
            <a:avLst/>
          </a:prstGeom>
        </p:spPr>
        <p:txBody>
          <a:bodyPr wrap="none"/>
          <a:lstStyle>
            <a:lvl1pPr>
              <a:defRPr sz="2400" cap="none" spc="0">
                <a:solidFill>
                  <a:srgbClr val="FFFFFF"/>
                </a:solidFill>
                <a:latin typeface="Roboto Regular"/>
                <a:ea typeface="Roboto Regular"/>
                <a:cs typeface="Roboto Regular"/>
                <a:sym typeface="Roboto Regular"/>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 Big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84000" cy="13716000"/>
          </a:xfrm>
        </p:spPr>
        <p:txBody>
          <a:bodyPr/>
          <a:lstStyle/>
          <a:p>
            <a:endParaRPr lang="en-US"/>
          </a:p>
        </p:txBody>
      </p:sp>
    </p:spTree>
    <p:extLst>
      <p:ext uri="{BB962C8B-B14F-4D97-AF65-F5344CB8AC3E}">
        <p14:creationId xmlns:p14="http://schemas.microsoft.com/office/powerpoint/2010/main" val="63136717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23" name="Shape 23"/>
          <p:cNvSpPr>
            <a:spLocks noGrp="1"/>
          </p:cNvSpPr>
          <p:nvPr>
            <p:ph type="title"/>
          </p:nvPr>
        </p:nvSpPr>
        <p:spPr>
          <a:prstGeom prst="rect">
            <a:avLst/>
          </a:prstGeom>
        </p:spPr>
        <p:txBody>
          <a:bodyPr/>
          <a:lstStyle/>
          <a:p>
            <a:r>
              <a:t>Title Text</a:t>
            </a:r>
          </a:p>
        </p:txBody>
      </p:sp>
      <p:sp>
        <p:nvSpPr>
          <p:cNvPr id="24" name="Shape 24"/>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2095500" y="2552700"/>
            <a:ext cx="20250150" cy="6477000"/>
          </a:xfrm>
        </p:spPr>
        <p:txBody>
          <a:bodyPr/>
          <a:lstStyle/>
          <a:p>
            <a:endParaRPr lang="en-US"/>
          </a:p>
        </p:txBody>
      </p:sp>
    </p:spTree>
    <p:extLst>
      <p:ext uri="{BB962C8B-B14F-4D97-AF65-F5344CB8AC3E}">
        <p14:creationId xmlns:p14="http://schemas.microsoft.com/office/powerpoint/2010/main" val="150779211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3169649" y="2552700"/>
            <a:ext cx="5791200" cy="6477000"/>
          </a:xfrm>
        </p:spPr>
        <p:txBody>
          <a:bodyPr/>
          <a:lstStyle/>
          <a:p>
            <a:endParaRPr lang="en-US"/>
          </a:p>
        </p:txBody>
      </p:sp>
      <p:sp>
        <p:nvSpPr>
          <p:cNvPr id="4" name="Picture Placeholder 2"/>
          <p:cNvSpPr>
            <a:spLocks noGrp="1"/>
          </p:cNvSpPr>
          <p:nvPr>
            <p:ph type="pic" sz="quarter" idx="11"/>
          </p:nvPr>
        </p:nvSpPr>
        <p:spPr>
          <a:xfrm>
            <a:off x="9456149" y="2552700"/>
            <a:ext cx="5791200" cy="6477000"/>
          </a:xfrm>
        </p:spPr>
        <p:txBody>
          <a:bodyPr/>
          <a:lstStyle/>
          <a:p>
            <a:endParaRPr lang="en-US"/>
          </a:p>
        </p:txBody>
      </p:sp>
      <p:sp>
        <p:nvSpPr>
          <p:cNvPr id="5" name="Picture Placeholder 2"/>
          <p:cNvSpPr>
            <a:spLocks noGrp="1"/>
          </p:cNvSpPr>
          <p:nvPr>
            <p:ph type="pic" sz="quarter" idx="12"/>
          </p:nvPr>
        </p:nvSpPr>
        <p:spPr>
          <a:xfrm>
            <a:off x="15742649" y="2552700"/>
            <a:ext cx="5791200" cy="6477000"/>
          </a:xfrm>
        </p:spPr>
        <p:txBody>
          <a:bodyPr/>
          <a:lstStyle/>
          <a:p>
            <a:endParaRPr lang="en-US"/>
          </a:p>
        </p:txBody>
      </p:sp>
    </p:spTree>
    <p:extLst>
      <p:ext uri="{BB962C8B-B14F-4D97-AF65-F5344CB8AC3E}">
        <p14:creationId xmlns:p14="http://schemas.microsoft.com/office/powerpoint/2010/main" val="190702855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2986498" y="2552700"/>
            <a:ext cx="4259851" cy="6477000"/>
          </a:xfrm>
        </p:spPr>
        <p:txBody>
          <a:bodyPr/>
          <a:lstStyle/>
          <a:p>
            <a:endParaRPr lang="en-US"/>
          </a:p>
        </p:txBody>
      </p:sp>
      <p:sp>
        <p:nvSpPr>
          <p:cNvPr id="6" name="Picture Placeholder 2"/>
          <p:cNvSpPr>
            <a:spLocks noGrp="1"/>
          </p:cNvSpPr>
          <p:nvPr>
            <p:ph type="pic" sz="quarter" idx="11"/>
          </p:nvPr>
        </p:nvSpPr>
        <p:spPr>
          <a:xfrm>
            <a:off x="7748998" y="2552700"/>
            <a:ext cx="4259851" cy="6477000"/>
          </a:xfrm>
        </p:spPr>
        <p:txBody>
          <a:bodyPr/>
          <a:lstStyle/>
          <a:p>
            <a:endParaRPr lang="en-US"/>
          </a:p>
        </p:txBody>
      </p:sp>
      <p:sp>
        <p:nvSpPr>
          <p:cNvPr id="7" name="Picture Placeholder 2"/>
          <p:cNvSpPr>
            <a:spLocks noGrp="1"/>
          </p:cNvSpPr>
          <p:nvPr>
            <p:ph type="pic" sz="quarter" idx="12"/>
          </p:nvPr>
        </p:nvSpPr>
        <p:spPr>
          <a:xfrm>
            <a:off x="12511498" y="2552700"/>
            <a:ext cx="4259851" cy="6477000"/>
          </a:xfrm>
        </p:spPr>
        <p:txBody>
          <a:bodyPr/>
          <a:lstStyle/>
          <a:p>
            <a:endParaRPr lang="en-US"/>
          </a:p>
        </p:txBody>
      </p:sp>
      <p:sp>
        <p:nvSpPr>
          <p:cNvPr id="8" name="Picture Placeholder 2"/>
          <p:cNvSpPr>
            <a:spLocks noGrp="1"/>
          </p:cNvSpPr>
          <p:nvPr>
            <p:ph type="pic" sz="quarter" idx="13"/>
          </p:nvPr>
        </p:nvSpPr>
        <p:spPr>
          <a:xfrm>
            <a:off x="17273998" y="2552700"/>
            <a:ext cx="4259851" cy="6477000"/>
          </a:xfrm>
        </p:spPr>
        <p:txBody>
          <a:bodyPr/>
          <a:lstStyle/>
          <a:p>
            <a:endParaRPr lang="en-US"/>
          </a:p>
        </p:txBody>
      </p:sp>
    </p:spTree>
    <p:extLst>
      <p:ext uri="{BB962C8B-B14F-4D97-AF65-F5344CB8AC3E}">
        <p14:creationId xmlns:p14="http://schemas.microsoft.com/office/powerpoint/2010/main" val="143499047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2986498" y="2552700"/>
            <a:ext cx="4259851" cy="2743200"/>
          </a:xfrm>
        </p:spPr>
        <p:txBody>
          <a:bodyPr/>
          <a:lstStyle/>
          <a:p>
            <a:endParaRPr lang="en-US"/>
          </a:p>
        </p:txBody>
      </p:sp>
      <p:sp>
        <p:nvSpPr>
          <p:cNvPr id="6" name="Picture Placeholder 2"/>
          <p:cNvSpPr>
            <a:spLocks noGrp="1"/>
          </p:cNvSpPr>
          <p:nvPr>
            <p:ph type="pic" sz="quarter" idx="11"/>
          </p:nvPr>
        </p:nvSpPr>
        <p:spPr>
          <a:xfrm>
            <a:off x="7748998" y="2552700"/>
            <a:ext cx="4259851" cy="2743200"/>
          </a:xfrm>
        </p:spPr>
        <p:txBody>
          <a:bodyPr/>
          <a:lstStyle/>
          <a:p>
            <a:endParaRPr lang="en-US"/>
          </a:p>
        </p:txBody>
      </p:sp>
      <p:sp>
        <p:nvSpPr>
          <p:cNvPr id="7" name="Picture Placeholder 2"/>
          <p:cNvSpPr>
            <a:spLocks noGrp="1"/>
          </p:cNvSpPr>
          <p:nvPr>
            <p:ph type="pic" sz="quarter" idx="12"/>
          </p:nvPr>
        </p:nvSpPr>
        <p:spPr>
          <a:xfrm>
            <a:off x="12511498" y="2552700"/>
            <a:ext cx="4259851" cy="2743200"/>
          </a:xfrm>
        </p:spPr>
        <p:txBody>
          <a:bodyPr/>
          <a:lstStyle/>
          <a:p>
            <a:endParaRPr lang="en-US"/>
          </a:p>
        </p:txBody>
      </p:sp>
      <p:sp>
        <p:nvSpPr>
          <p:cNvPr id="8" name="Picture Placeholder 2"/>
          <p:cNvSpPr>
            <a:spLocks noGrp="1"/>
          </p:cNvSpPr>
          <p:nvPr>
            <p:ph type="pic" sz="quarter" idx="13"/>
          </p:nvPr>
        </p:nvSpPr>
        <p:spPr>
          <a:xfrm>
            <a:off x="17273998" y="2552700"/>
            <a:ext cx="4259851" cy="2743200"/>
          </a:xfrm>
        </p:spPr>
        <p:txBody>
          <a:bodyPr/>
          <a:lstStyle/>
          <a:p>
            <a:endParaRPr lang="en-US"/>
          </a:p>
        </p:txBody>
      </p:sp>
      <p:sp>
        <p:nvSpPr>
          <p:cNvPr id="9" name="Picture Placeholder 2"/>
          <p:cNvSpPr>
            <a:spLocks noGrp="1"/>
          </p:cNvSpPr>
          <p:nvPr>
            <p:ph type="pic" sz="quarter" idx="14"/>
          </p:nvPr>
        </p:nvSpPr>
        <p:spPr>
          <a:xfrm>
            <a:off x="2986498" y="5818278"/>
            <a:ext cx="4259851" cy="2743200"/>
          </a:xfrm>
        </p:spPr>
        <p:txBody>
          <a:bodyPr/>
          <a:lstStyle/>
          <a:p>
            <a:endParaRPr lang="en-US"/>
          </a:p>
        </p:txBody>
      </p:sp>
      <p:sp>
        <p:nvSpPr>
          <p:cNvPr id="10" name="Picture Placeholder 2"/>
          <p:cNvSpPr>
            <a:spLocks noGrp="1"/>
          </p:cNvSpPr>
          <p:nvPr>
            <p:ph type="pic" sz="quarter" idx="15"/>
          </p:nvPr>
        </p:nvSpPr>
        <p:spPr>
          <a:xfrm>
            <a:off x="7748998" y="5818278"/>
            <a:ext cx="4259851" cy="2743200"/>
          </a:xfrm>
        </p:spPr>
        <p:txBody>
          <a:bodyPr/>
          <a:lstStyle/>
          <a:p>
            <a:endParaRPr lang="en-US"/>
          </a:p>
        </p:txBody>
      </p:sp>
      <p:sp>
        <p:nvSpPr>
          <p:cNvPr id="11" name="Picture Placeholder 2"/>
          <p:cNvSpPr>
            <a:spLocks noGrp="1"/>
          </p:cNvSpPr>
          <p:nvPr>
            <p:ph type="pic" sz="quarter" idx="16"/>
          </p:nvPr>
        </p:nvSpPr>
        <p:spPr>
          <a:xfrm>
            <a:off x="12511498" y="5818278"/>
            <a:ext cx="4259851" cy="2743200"/>
          </a:xfrm>
        </p:spPr>
        <p:txBody>
          <a:bodyPr/>
          <a:lstStyle/>
          <a:p>
            <a:endParaRPr lang="en-US"/>
          </a:p>
        </p:txBody>
      </p:sp>
      <p:sp>
        <p:nvSpPr>
          <p:cNvPr id="12" name="Picture Placeholder 2"/>
          <p:cNvSpPr>
            <a:spLocks noGrp="1"/>
          </p:cNvSpPr>
          <p:nvPr>
            <p:ph type="pic" sz="quarter" idx="17"/>
          </p:nvPr>
        </p:nvSpPr>
        <p:spPr>
          <a:xfrm>
            <a:off x="17273998" y="5818278"/>
            <a:ext cx="4259851" cy="2743200"/>
          </a:xfrm>
        </p:spPr>
        <p:txBody>
          <a:bodyPr/>
          <a:lstStyle/>
          <a:p>
            <a:endParaRPr lang="en-US"/>
          </a:p>
        </p:txBody>
      </p:sp>
    </p:spTree>
    <p:extLst>
      <p:ext uri="{BB962C8B-B14F-4D97-AF65-F5344CB8AC3E}">
        <p14:creationId xmlns:p14="http://schemas.microsoft.com/office/powerpoint/2010/main" val="205547359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rcle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
        <p:nvSpPr>
          <p:cNvPr id="6" name="Picture Placeholder 5"/>
          <p:cNvSpPr>
            <a:spLocks noGrp="1"/>
          </p:cNvSpPr>
          <p:nvPr>
            <p:ph type="pic" sz="quarter" idx="10"/>
          </p:nvPr>
        </p:nvSpPr>
        <p:spPr>
          <a:xfrm>
            <a:off x="6248400" y="3911600"/>
            <a:ext cx="2032000" cy="2032000"/>
          </a:xfrm>
          <a:prstGeom prst="ellipse">
            <a:avLst/>
          </a:prstGeom>
        </p:spPr>
        <p:txBody>
          <a:bodyPr/>
          <a:lstStyle/>
          <a:p>
            <a:endParaRPr lang="en-US"/>
          </a:p>
        </p:txBody>
      </p:sp>
      <p:sp>
        <p:nvSpPr>
          <p:cNvPr id="8" name="Picture Placeholder 5"/>
          <p:cNvSpPr>
            <a:spLocks noGrp="1"/>
          </p:cNvSpPr>
          <p:nvPr>
            <p:ph type="pic" sz="quarter" idx="11"/>
          </p:nvPr>
        </p:nvSpPr>
        <p:spPr>
          <a:xfrm>
            <a:off x="9558867" y="3911600"/>
            <a:ext cx="2032000" cy="2032000"/>
          </a:xfrm>
          <a:prstGeom prst="ellipse">
            <a:avLst/>
          </a:prstGeom>
        </p:spPr>
        <p:txBody>
          <a:bodyPr/>
          <a:lstStyle/>
          <a:p>
            <a:endParaRPr lang="en-US"/>
          </a:p>
        </p:txBody>
      </p:sp>
      <p:sp>
        <p:nvSpPr>
          <p:cNvPr id="9" name="Picture Placeholder 5"/>
          <p:cNvSpPr>
            <a:spLocks noGrp="1"/>
          </p:cNvSpPr>
          <p:nvPr>
            <p:ph type="pic" sz="quarter" idx="12"/>
          </p:nvPr>
        </p:nvSpPr>
        <p:spPr>
          <a:xfrm>
            <a:off x="12869334" y="3911600"/>
            <a:ext cx="2032000" cy="2032000"/>
          </a:xfrm>
          <a:prstGeom prst="ellipse">
            <a:avLst/>
          </a:prstGeom>
        </p:spPr>
        <p:txBody>
          <a:bodyPr/>
          <a:lstStyle/>
          <a:p>
            <a:endParaRPr lang="en-US"/>
          </a:p>
        </p:txBody>
      </p:sp>
      <p:sp>
        <p:nvSpPr>
          <p:cNvPr id="10" name="Picture Placeholder 5"/>
          <p:cNvSpPr>
            <a:spLocks noGrp="1"/>
          </p:cNvSpPr>
          <p:nvPr>
            <p:ph type="pic" sz="quarter" idx="13"/>
          </p:nvPr>
        </p:nvSpPr>
        <p:spPr>
          <a:xfrm>
            <a:off x="16179800" y="3911600"/>
            <a:ext cx="2032000" cy="2032000"/>
          </a:xfrm>
          <a:prstGeom prst="ellipse">
            <a:avLst/>
          </a:prstGeom>
        </p:spPr>
        <p:txBody>
          <a:bodyPr/>
          <a:lstStyle/>
          <a:p>
            <a:endParaRPr lang="en-US"/>
          </a:p>
        </p:txBody>
      </p:sp>
      <p:sp>
        <p:nvSpPr>
          <p:cNvPr id="11" name="Picture Placeholder 5"/>
          <p:cNvSpPr>
            <a:spLocks noGrp="1"/>
          </p:cNvSpPr>
          <p:nvPr>
            <p:ph type="pic" sz="quarter" idx="14"/>
          </p:nvPr>
        </p:nvSpPr>
        <p:spPr>
          <a:xfrm>
            <a:off x="6248400" y="6908800"/>
            <a:ext cx="2032000" cy="2032000"/>
          </a:xfrm>
          <a:prstGeom prst="ellipse">
            <a:avLst/>
          </a:prstGeom>
        </p:spPr>
        <p:txBody>
          <a:bodyPr/>
          <a:lstStyle/>
          <a:p>
            <a:endParaRPr lang="en-US"/>
          </a:p>
        </p:txBody>
      </p:sp>
      <p:sp>
        <p:nvSpPr>
          <p:cNvPr id="12" name="Picture Placeholder 5"/>
          <p:cNvSpPr>
            <a:spLocks noGrp="1"/>
          </p:cNvSpPr>
          <p:nvPr>
            <p:ph type="pic" sz="quarter" idx="15"/>
          </p:nvPr>
        </p:nvSpPr>
        <p:spPr>
          <a:xfrm>
            <a:off x="9558867" y="6908800"/>
            <a:ext cx="2032000" cy="2032000"/>
          </a:xfrm>
          <a:prstGeom prst="ellipse">
            <a:avLst/>
          </a:prstGeom>
        </p:spPr>
        <p:txBody>
          <a:bodyPr/>
          <a:lstStyle/>
          <a:p>
            <a:endParaRPr lang="en-US"/>
          </a:p>
        </p:txBody>
      </p:sp>
      <p:sp>
        <p:nvSpPr>
          <p:cNvPr id="13" name="Picture Placeholder 5"/>
          <p:cNvSpPr>
            <a:spLocks noGrp="1"/>
          </p:cNvSpPr>
          <p:nvPr>
            <p:ph type="pic" sz="quarter" idx="16"/>
          </p:nvPr>
        </p:nvSpPr>
        <p:spPr>
          <a:xfrm>
            <a:off x="12869334" y="6908800"/>
            <a:ext cx="2032000" cy="2032000"/>
          </a:xfrm>
          <a:prstGeom prst="ellipse">
            <a:avLst/>
          </a:prstGeom>
        </p:spPr>
        <p:txBody>
          <a:bodyPr/>
          <a:lstStyle/>
          <a:p>
            <a:endParaRPr lang="en-US"/>
          </a:p>
        </p:txBody>
      </p:sp>
      <p:sp>
        <p:nvSpPr>
          <p:cNvPr id="14" name="Picture Placeholder 5"/>
          <p:cNvSpPr>
            <a:spLocks noGrp="1"/>
          </p:cNvSpPr>
          <p:nvPr>
            <p:ph type="pic" sz="quarter" idx="17"/>
          </p:nvPr>
        </p:nvSpPr>
        <p:spPr>
          <a:xfrm>
            <a:off x="16179800" y="6908800"/>
            <a:ext cx="2032000" cy="2032000"/>
          </a:xfrm>
          <a:prstGeom prst="ellipse">
            <a:avLst/>
          </a:prstGeom>
        </p:spPr>
        <p:txBody>
          <a:bodyPr/>
          <a:lstStyle/>
          <a:p>
            <a:endParaRPr lang="en-US"/>
          </a:p>
        </p:txBody>
      </p:sp>
    </p:spTree>
    <p:extLst>
      <p:ext uri="{BB962C8B-B14F-4D97-AF65-F5344CB8AC3E}">
        <p14:creationId xmlns:p14="http://schemas.microsoft.com/office/powerpoint/2010/main" val="85099103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21481739" y="11648793"/>
            <a:ext cx="712127" cy="712127"/>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3" name="Shape 3"/>
          <p:cNvSpPr>
            <a:spLocks noGrp="1"/>
          </p:cNvSpPr>
          <p:nvPr>
            <p:ph type="title"/>
          </p:nvPr>
        </p:nvSpPr>
        <p:spPr>
          <a:xfrm>
            <a:off x="2121840" y="2279414"/>
            <a:ext cx="16482720" cy="2176835"/>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Title Text</a:t>
            </a:r>
          </a:p>
        </p:txBody>
      </p:sp>
      <p:sp>
        <p:nvSpPr>
          <p:cNvPr id="4" name="Shape 4"/>
          <p:cNvSpPr>
            <a:spLocks noGrp="1"/>
          </p:cNvSpPr>
          <p:nvPr>
            <p:ph type="body" idx="1"/>
          </p:nvPr>
        </p:nvSpPr>
        <p:spPr>
          <a:xfrm>
            <a:off x="2167984" y="4630044"/>
            <a:ext cx="20476358" cy="701929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
        <p:nvSpPr>
          <p:cNvPr id="5" name="Shape 5"/>
          <p:cNvSpPr/>
          <p:nvPr/>
        </p:nvSpPr>
        <p:spPr>
          <a:xfrm>
            <a:off x="19739823" y="11909443"/>
            <a:ext cx="271267"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AEAEAE"/>
          </a:solidFill>
          <a:ln w="3175">
            <a:miter lim="400000"/>
          </a:ln>
        </p:spPr>
        <p:txBody>
          <a:bodyPr lIns="45719" rIns="45719"/>
          <a:lstStyle/>
          <a:p>
            <a:pPr algn="l" defTabSz="457200">
              <a:defRPr sz="2400">
                <a:solidFill>
                  <a:srgbClr val="000000"/>
                </a:solidFill>
                <a:latin typeface="Calibri"/>
                <a:ea typeface="Calibri"/>
                <a:cs typeface="Calibri"/>
                <a:sym typeface="Calibri"/>
              </a:defRPr>
            </a:pPr>
            <a:endParaRPr/>
          </a:p>
        </p:txBody>
      </p:sp>
      <p:sp>
        <p:nvSpPr>
          <p:cNvPr id="6" name="Shape 6"/>
          <p:cNvSpPr/>
          <p:nvPr/>
        </p:nvSpPr>
        <p:spPr>
          <a:xfrm>
            <a:off x="19268318" y="11875044"/>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AEAEAE"/>
          </a:solidFill>
          <a:ln w="3175">
            <a:miter lim="400000"/>
          </a:ln>
        </p:spPr>
        <p:txBody>
          <a:bodyPr lIns="45719" rIns="45719"/>
          <a:lstStyle/>
          <a:p>
            <a:pPr algn="l" defTabSz="457200">
              <a:defRPr sz="2400">
                <a:solidFill>
                  <a:srgbClr val="000000"/>
                </a:solidFill>
                <a:latin typeface="Calibri"/>
                <a:ea typeface="Calibri"/>
                <a:cs typeface="Calibri"/>
                <a:sym typeface="Calibri"/>
              </a:defRPr>
            </a:pPr>
            <a:endParaRPr/>
          </a:p>
        </p:txBody>
      </p:sp>
      <p:sp>
        <p:nvSpPr>
          <p:cNvPr id="7" name="Shape 7"/>
          <p:cNvSpPr/>
          <p:nvPr/>
        </p:nvSpPr>
        <p:spPr>
          <a:xfrm>
            <a:off x="20323500" y="11884094"/>
            <a:ext cx="168791" cy="2669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AEAEAE"/>
          </a:solidFill>
          <a:ln w="3175">
            <a:miter lim="400000"/>
          </a:ln>
        </p:spPr>
        <p:txBody>
          <a:bodyPr lIns="45719" rIns="45719"/>
          <a:lstStyle/>
          <a:p>
            <a:pPr algn="l" defTabSz="457200">
              <a:defRPr sz="2400">
                <a:solidFill>
                  <a:srgbClr val="000000"/>
                </a:solidFill>
                <a:latin typeface="Calibri"/>
                <a:ea typeface="Calibri"/>
                <a:cs typeface="Calibri"/>
                <a:sym typeface="Calibri"/>
              </a:defRPr>
            </a:pPr>
            <a:endParaRPr/>
          </a:p>
        </p:txBody>
      </p:sp>
      <p:sp>
        <p:nvSpPr>
          <p:cNvPr id="8" name="Shape 8"/>
          <p:cNvSpPr/>
          <p:nvPr/>
        </p:nvSpPr>
        <p:spPr>
          <a:xfrm>
            <a:off x="20796079" y="11913534"/>
            <a:ext cx="288515"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AEAEAE"/>
          </a:solidFill>
          <a:ln w="3175">
            <a:miter lim="400000"/>
          </a:ln>
        </p:spPr>
        <p:txBody>
          <a:bodyPr lIns="45719" rIns="45719"/>
          <a:lstStyle/>
          <a:p>
            <a:pPr algn="l" defTabSz="457200">
              <a:defRPr sz="2400">
                <a:solidFill>
                  <a:srgbClr val="000000"/>
                </a:solidFill>
                <a:latin typeface="Calibri"/>
                <a:ea typeface="Calibri"/>
                <a:cs typeface="Calibri"/>
                <a:sym typeface="Calibri"/>
              </a:defRPr>
            </a:pPr>
            <a:endParaRPr/>
          </a:p>
        </p:txBody>
      </p:sp>
      <p:sp>
        <p:nvSpPr>
          <p:cNvPr id="9" name="Shape 9"/>
          <p:cNvSpPr>
            <a:spLocks noGrp="1"/>
          </p:cNvSpPr>
          <p:nvPr>
            <p:ph type="sldNum" sz="quarter" idx="2"/>
          </p:nvPr>
        </p:nvSpPr>
        <p:spPr>
          <a:xfrm>
            <a:off x="21533849" y="11827056"/>
            <a:ext cx="607908" cy="381001"/>
          </a:xfrm>
          <a:prstGeom prst="rect">
            <a:avLst/>
          </a:prstGeom>
          <a:ln w="3175">
            <a:miter lim="400000"/>
          </a:ln>
        </p:spPr>
        <p:txBody>
          <a:bodyPr lIns="38100" tIns="38100" rIns="38100" bIns="38100">
            <a:spAutoFit/>
          </a:bodyPr>
          <a:lstStyle>
            <a:lvl1pPr algn="ctr">
              <a:defRPr sz="1800" cap="all" spc="360">
                <a:solidFill>
                  <a:srgbClr val="53585F"/>
                </a:solidFill>
                <a:latin typeface="Roboto Slab Regular"/>
                <a:ea typeface="Roboto Slab Regular"/>
                <a:cs typeface="Roboto Slab Regular"/>
                <a:sym typeface="Roboto Slab Regular"/>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5" r:id="rId2"/>
    <p:sldLayoutId id="2147483650" r:id="rId3"/>
    <p:sldLayoutId id="2147483651" r:id="rId4"/>
    <p:sldLayoutId id="2147483652" r:id="rId5"/>
    <p:sldLayoutId id="2147483653" r:id="rId6"/>
    <p:sldLayoutId id="2147483654" r:id="rId7"/>
    <p:sldLayoutId id="2147483656" r:id="rId8"/>
  </p:sldLayoutIdLst>
  <p:transition spd="med"/>
  <p:txStyles>
    <p:titleStyle>
      <a:lvl1pPr marL="0" marR="0" indent="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1pPr>
      <a:lvl2pPr marL="0" marR="0" indent="2286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2pPr>
      <a:lvl3pPr marL="0" marR="0" indent="4572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3pPr>
      <a:lvl4pPr marL="0" marR="0" indent="6858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4pPr>
      <a:lvl5pPr marL="0" marR="0" indent="9144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5pPr>
      <a:lvl6pPr marL="0" marR="0" indent="11430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6pPr>
      <a:lvl7pPr marL="0" marR="0" indent="13716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7pPr>
      <a:lvl8pPr marL="0" marR="0" indent="16002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8pPr>
      <a:lvl9pPr marL="0" marR="0" indent="1828800" algn="l" defTabSz="825500" rtl="0" latinLnBrk="0">
        <a:lnSpc>
          <a:spcPct val="90000"/>
        </a:lnSpc>
        <a:spcBef>
          <a:spcPts val="0"/>
        </a:spcBef>
        <a:spcAft>
          <a:spcPts val="0"/>
        </a:spcAft>
        <a:buClrTx/>
        <a:buSzTx/>
        <a:buFontTx/>
        <a:buNone/>
        <a:tabLst/>
        <a:defRPr sz="10000" b="0" i="0" u="none" strike="noStrike" cap="all" spc="0" baseline="0">
          <a:ln>
            <a:noFill/>
          </a:ln>
          <a:solidFill>
            <a:srgbClr val="000000"/>
          </a:solidFill>
          <a:uFillTx/>
          <a:latin typeface="Roboto Slab Regular"/>
          <a:ea typeface="Roboto Slab Regular"/>
          <a:cs typeface="Roboto Slab Regular"/>
          <a:sym typeface="Roboto Slab Regular"/>
        </a:defRPr>
      </a:lvl9pPr>
    </p:titleStyle>
    <p:bodyStyle>
      <a:lvl1pPr marL="0" marR="0" indent="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1pPr>
      <a:lvl2pPr marL="0" marR="0" indent="2286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2pPr>
      <a:lvl3pPr marL="0" marR="0" indent="4572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3pPr>
      <a:lvl4pPr marL="0" marR="0" indent="6858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4pPr>
      <a:lvl5pPr marL="0" marR="0" indent="9144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5pPr>
      <a:lvl6pPr marL="0" marR="0" indent="11430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6pPr>
      <a:lvl7pPr marL="0" marR="0" indent="13716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7pPr>
      <a:lvl8pPr marL="0" marR="0" indent="16002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8pPr>
      <a:lvl9pPr marL="0" marR="0" indent="1828800" algn="just" defTabSz="825500" rtl="0" latinLnBrk="0">
        <a:lnSpc>
          <a:spcPct val="100000"/>
        </a:lnSpc>
        <a:spcBef>
          <a:spcPts val="0"/>
        </a:spcBef>
        <a:spcAft>
          <a:spcPts val="0"/>
        </a:spcAft>
        <a:buClrTx/>
        <a:buSzTx/>
        <a:buFontTx/>
        <a:buNone/>
        <a:tabLst/>
        <a:defRPr sz="2300" b="0" i="0" u="none" strike="noStrike" cap="none" spc="0" baseline="0">
          <a:ln>
            <a:noFill/>
          </a:ln>
          <a:solidFill>
            <a:srgbClr val="A9A9A9"/>
          </a:solidFill>
          <a:uFillTx/>
          <a:latin typeface="PT Sans"/>
          <a:ea typeface="PT Sans"/>
          <a:cs typeface="PT Sans"/>
          <a:sym typeface="PT Sans"/>
        </a:defRPr>
      </a:lvl9pPr>
    </p:bodyStyle>
    <p:otherStyle>
      <a:lvl1pPr marL="0" marR="0" indent="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1pPr>
      <a:lvl2pPr marL="0" marR="0" indent="2286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2pPr>
      <a:lvl3pPr marL="0" marR="0" indent="4572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3pPr>
      <a:lvl4pPr marL="0" marR="0" indent="6858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4pPr>
      <a:lvl5pPr marL="0" marR="0" indent="9144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5pPr>
      <a:lvl6pPr marL="0" marR="0" indent="11430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6pPr>
      <a:lvl7pPr marL="0" marR="0" indent="13716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7pPr>
      <a:lvl8pPr marL="0" marR="0" indent="16002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8pPr>
      <a:lvl9pPr marL="0" marR="0" indent="1828800" algn="ctr" defTabSz="825500" rtl="0" latinLnBrk="0">
        <a:lnSpc>
          <a:spcPct val="100000"/>
        </a:lnSpc>
        <a:spcBef>
          <a:spcPts val="0"/>
        </a:spcBef>
        <a:spcAft>
          <a:spcPts val="0"/>
        </a:spcAft>
        <a:buClrTx/>
        <a:buSzTx/>
        <a:buFontTx/>
        <a:buNone/>
        <a:tabLst/>
        <a:defRPr sz="1800" b="0" i="0" u="none" strike="noStrike" cap="all" spc="360" baseline="0">
          <a:ln>
            <a:noFill/>
          </a:ln>
          <a:solidFill>
            <a:schemeClr val="tx1"/>
          </a:solidFill>
          <a:uFillTx/>
          <a:latin typeface="+mn-lt"/>
          <a:ea typeface="+mn-ea"/>
          <a:cs typeface="+mn-cs"/>
          <a:sym typeface="Roboto Slab Regula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5.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8" Type="http://schemas.openxmlformats.org/officeDocument/2006/relationships/chart" Target="../charts/chart7.xml"/><Relationship Id="rId13" Type="http://schemas.openxmlformats.org/officeDocument/2006/relationships/chart" Target="../charts/chart12.xml"/><Relationship Id="rId3" Type="http://schemas.openxmlformats.org/officeDocument/2006/relationships/chart" Target="../charts/chart2.xml"/><Relationship Id="rId7" Type="http://schemas.openxmlformats.org/officeDocument/2006/relationships/chart" Target="../charts/chart6.xml"/><Relationship Id="rId12" Type="http://schemas.openxmlformats.org/officeDocument/2006/relationships/chart" Target="../charts/chart11.xml"/><Relationship Id="rId2" Type="http://schemas.openxmlformats.org/officeDocument/2006/relationships/chart" Target="../charts/chart1.xml"/><Relationship Id="rId1" Type="http://schemas.openxmlformats.org/officeDocument/2006/relationships/slideLayout" Target="../slideLayouts/slideLayout3.xml"/><Relationship Id="rId6" Type="http://schemas.openxmlformats.org/officeDocument/2006/relationships/chart" Target="../charts/chart5.xml"/><Relationship Id="rId11" Type="http://schemas.openxmlformats.org/officeDocument/2006/relationships/chart" Target="../charts/chart10.xml"/><Relationship Id="rId5" Type="http://schemas.openxmlformats.org/officeDocument/2006/relationships/chart" Target="../charts/chart4.xml"/><Relationship Id="rId10" Type="http://schemas.openxmlformats.org/officeDocument/2006/relationships/chart" Target="../charts/chart9.xml"/><Relationship Id="rId4" Type="http://schemas.openxmlformats.org/officeDocument/2006/relationships/chart" Target="../charts/chart3.xml"/><Relationship Id="rId9" Type="http://schemas.openxmlformats.org/officeDocument/2006/relationships/chart" Target="../charts/chart8.xml"/></Relationships>
</file>

<file path=ppt/slides/_rels/slide7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3.xml"/><Relationship Id="rId4" Type="http://schemas.openxmlformats.org/officeDocument/2006/relationships/chart" Target="../charts/chart17.xml"/></Relationships>
</file>

<file path=ppt/slides/_rels/slide7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3.xml"/><Relationship Id="rId4" Type="http://schemas.openxmlformats.org/officeDocument/2006/relationships/chart" Target="../charts/chart20.xml"/></Relationships>
</file>

<file path=ppt/slides/_rels/slide7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3.xml"/><Relationship Id="rId4" Type="http://schemas.openxmlformats.org/officeDocument/2006/relationships/chart" Target="../charts/chart23.xml"/></Relationships>
</file>

<file path=ppt/slides/_rels/slide76.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7813" b="7813"/>
          <a:stretch>
            <a:fillRect/>
          </a:stretch>
        </p:blipFill>
        <p:spPr/>
      </p:pic>
      <p:grpSp>
        <p:nvGrpSpPr>
          <p:cNvPr id="3" name="Group 2"/>
          <p:cNvGrpSpPr/>
          <p:nvPr/>
        </p:nvGrpSpPr>
        <p:grpSpPr>
          <a:xfrm>
            <a:off x="8209954" y="2698154"/>
            <a:ext cx="7964092" cy="7964092"/>
            <a:chOff x="8209954" y="2698154"/>
            <a:chExt cx="7964092" cy="7964092"/>
          </a:xfrm>
        </p:grpSpPr>
        <p:grpSp>
          <p:nvGrpSpPr>
            <p:cNvPr id="37" name="Group 37"/>
            <p:cNvGrpSpPr/>
            <p:nvPr/>
          </p:nvGrpSpPr>
          <p:grpSpPr>
            <a:xfrm>
              <a:off x="8209954" y="2698154"/>
              <a:ext cx="7964092" cy="7964092"/>
              <a:chOff x="0" y="0"/>
              <a:chExt cx="7964090" cy="7964090"/>
            </a:xfrm>
          </p:grpSpPr>
          <p:sp>
            <p:nvSpPr>
              <p:cNvPr id="35" name="Shape 35"/>
              <p:cNvSpPr/>
              <p:nvPr/>
            </p:nvSpPr>
            <p:spPr>
              <a:xfrm>
                <a:off x="1224378" y="1224378"/>
                <a:ext cx="5515335" cy="5515335"/>
              </a:xfrm>
              <a:prstGeom prst="rect">
                <a:avLst/>
              </a:prstGeom>
              <a:solidFill>
                <a:srgbClr val="45454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6" name="Shape 36"/>
              <p:cNvSpPr/>
              <p:nvPr/>
            </p:nvSpPr>
            <p:spPr>
              <a:xfrm>
                <a:off x="0" y="0"/>
                <a:ext cx="7964091" cy="7964091"/>
              </a:xfrm>
              <a:prstGeom prst="rect">
                <a:avLst/>
              </a:prstGeom>
              <a:noFill/>
              <a:ln w="25400" cap="flat">
                <a:solidFill>
                  <a:srgbClr val="45454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38" name="Shape 38"/>
            <p:cNvSpPr/>
            <p:nvPr/>
          </p:nvSpPr>
          <p:spPr>
            <a:xfrm>
              <a:off x="9174222" y="5217903"/>
              <a:ext cx="6035555" cy="221091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Autofit/>
            </a:bodyPr>
            <a:lstStyle>
              <a:lvl1pPr algn="ctr" defTabSz="800735">
                <a:lnSpc>
                  <a:spcPct val="90000"/>
                </a:lnSpc>
                <a:defRPr sz="12707" cap="all">
                  <a:solidFill>
                    <a:srgbClr val="FFFFFF"/>
                  </a:solidFill>
                  <a:latin typeface="Roboto Slab Regular"/>
                  <a:ea typeface="Roboto Slab Regular"/>
                  <a:cs typeface="Roboto Slab Regular"/>
                  <a:sym typeface="Roboto Slab Regular"/>
                </a:defRPr>
              </a:lvl1pPr>
            </a:lstStyle>
            <a:p>
              <a:r>
                <a:rPr lang="en-US" altLang="zh-CN" sz="7200" dirty="0">
                  <a:latin typeface="+mn-lt"/>
                  <a:ea typeface="+mn-ea"/>
                  <a:cs typeface="+mn-ea"/>
                  <a:sym typeface="+mn-lt"/>
                </a:rPr>
                <a:t>YWPPT </a:t>
              </a:r>
            </a:p>
            <a:p>
              <a:r>
                <a:rPr lang="en-US" altLang="zh-CN" sz="7200" dirty="0">
                  <a:latin typeface="+mn-lt"/>
                  <a:ea typeface="+mn-ea"/>
                  <a:cs typeface="+mn-ea"/>
                  <a:sym typeface="+mn-lt"/>
                </a:rPr>
                <a:t>2017-2018</a:t>
              </a:r>
              <a:endParaRPr sz="7200" dirty="0">
                <a:latin typeface="+mn-lt"/>
                <a:ea typeface="+mn-ea"/>
                <a:cs typeface="+mn-ea"/>
                <a:sym typeface="+mn-lt"/>
              </a:endParaRPr>
            </a:p>
          </p:txBody>
        </p:sp>
      </p:grpSp>
      <p:pic>
        <p:nvPicPr>
          <p:cNvPr id="6" name="[]Vincen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417561" y="12909395"/>
            <a:ext cx="609600" cy="60960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 presetClass="mediacall" presetSubtype="0" fill="hold" nodeType="afterEffect">
                                  <p:stCondLst>
                                    <p:cond delay="0"/>
                                  </p:stCondLst>
                                  <p:childTnLst>
                                    <p:cmd type="call" cmd="playFrom(0.0)">
                                      <p:cBhvr>
                                        <p:cTn id="12"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remove"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10</a:t>
            </a:fld>
            <a:endParaRPr>
              <a:latin typeface="+mn-lt"/>
              <a:ea typeface="+mn-ea"/>
              <a:cs typeface="+mn-ea"/>
              <a:sym typeface="+mn-lt"/>
            </a:endParaRPr>
          </a:p>
        </p:txBody>
      </p:sp>
      <p:grpSp>
        <p:nvGrpSpPr>
          <p:cNvPr id="266" name="Group 266"/>
          <p:cNvGrpSpPr/>
          <p:nvPr/>
        </p:nvGrpSpPr>
        <p:grpSpPr>
          <a:xfrm>
            <a:off x="2168736" y="1701210"/>
            <a:ext cx="5252284" cy="9522302"/>
            <a:chOff x="0" y="0"/>
            <a:chExt cx="5252282" cy="9522301"/>
          </a:xfrm>
        </p:grpSpPr>
        <p:grpSp>
          <p:nvGrpSpPr>
            <p:cNvPr id="259" name="Group 259"/>
            <p:cNvGrpSpPr/>
            <p:nvPr/>
          </p:nvGrpSpPr>
          <p:grpSpPr>
            <a:xfrm>
              <a:off x="0" y="0"/>
              <a:ext cx="5252282" cy="4405088"/>
              <a:chOff x="0" y="0"/>
              <a:chExt cx="5252281" cy="4405087"/>
            </a:xfrm>
          </p:grpSpPr>
          <p:grpSp>
            <p:nvGrpSpPr>
              <p:cNvPr id="256" name="Group 256"/>
              <p:cNvGrpSpPr/>
              <p:nvPr/>
            </p:nvGrpSpPr>
            <p:grpSpPr>
              <a:xfrm>
                <a:off x="60403" y="0"/>
                <a:ext cx="1179920" cy="1179920"/>
                <a:chOff x="0" y="0"/>
                <a:chExt cx="1179919" cy="1179919"/>
              </a:xfrm>
            </p:grpSpPr>
            <p:sp>
              <p:nvSpPr>
                <p:cNvPr id="254" name="Shape 254"/>
                <p:cNvSpPr/>
                <p:nvPr/>
              </p:nvSpPr>
              <p:spPr>
                <a:xfrm>
                  <a:off x="0" y="0"/>
                  <a:ext cx="1179919" cy="1179919"/>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55" name="Shape 255"/>
                <p:cNvSpPr/>
                <p:nvPr/>
              </p:nvSpPr>
              <p:spPr>
                <a:xfrm>
                  <a:off x="13994" y="307955"/>
                  <a:ext cx="1126531" cy="53860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Ok</a:t>
                  </a:r>
                </a:p>
              </p:txBody>
            </p:sp>
          </p:grpSp>
          <p:sp>
            <p:nvSpPr>
              <p:cNvPr id="257" name="Shape 257"/>
              <p:cNvSpPr/>
              <p:nvPr/>
            </p:nvSpPr>
            <p:spPr>
              <a:xfrm>
                <a:off x="5030" y="1576869"/>
                <a:ext cx="1566133"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4</a:t>
                </a:r>
                <a:endParaRPr dirty="0">
                  <a:latin typeface="+mn-lt"/>
                  <a:ea typeface="+mn-ea"/>
                  <a:cs typeface="+mn-ea"/>
                  <a:sym typeface="+mn-lt"/>
                </a:endParaRPr>
              </a:p>
            </p:txBody>
          </p:sp>
          <p:sp>
            <p:nvSpPr>
              <p:cNvPr id="258" name="Shape 258"/>
              <p:cNvSpPr/>
              <p:nvPr/>
            </p:nvSpPr>
            <p:spPr>
              <a:xfrm>
                <a:off x="0" y="2587959"/>
                <a:ext cx="5252281" cy="1817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dirty="0">
                    <a:latin typeface="+mn-lt"/>
                    <a:ea typeface="+mn-ea"/>
                    <a:cs typeface="+mn-ea"/>
                    <a:sym typeface="+mn-lt"/>
                  </a:rPr>
                  <a:t>Lorem Ipsum is simply dummy text of the printing and typesetting industry. Lorem Ipsum has been the industry's standard dummy text ever since the 1500s, when</a:t>
                </a:r>
              </a:p>
            </p:txBody>
          </p:sp>
        </p:grpSp>
        <p:grpSp>
          <p:nvGrpSpPr>
            <p:cNvPr id="265" name="Group 265"/>
            <p:cNvGrpSpPr/>
            <p:nvPr/>
          </p:nvGrpSpPr>
          <p:grpSpPr>
            <a:xfrm>
              <a:off x="0" y="5117212"/>
              <a:ext cx="5252282" cy="4405089"/>
              <a:chOff x="0" y="0"/>
              <a:chExt cx="5252281" cy="4405087"/>
            </a:xfrm>
          </p:grpSpPr>
          <p:grpSp>
            <p:nvGrpSpPr>
              <p:cNvPr id="262" name="Group 262"/>
              <p:cNvGrpSpPr/>
              <p:nvPr/>
            </p:nvGrpSpPr>
            <p:grpSpPr>
              <a:xfrm>
                <a:off x="60403" y="0"/>
                <a:ext cx="1179920" cy="1179920"/>
                <a:chOff x="0" y="0"/>
                <a:chExt cx="1179919" cy="1179919"/>
              </a:xfrm>
            </p:grpSpPr>
            <p:sp>
              <p:nvSpPr>
                <p:cNvPr id="260" name="Shape 260"/>
                <p:cNvSpPr/>
                <p:nvPr/>
              </p:nvSpPr>
              <p:spPr>
                <a:xfrm>
                  <a:off x="0" y="0"/>
                  <a:ext cx="1179919" cy="1179919"/>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61" name="Shape 261"/>
                <p:cNvSpPr/>
                <p:nvPr/>
              </p:nvSpPr>
              <p:spPr>
                <a:xfrm>
                  <a:off x="13994" y="307954"/>
                  <a:ext cx="1126531" cy="53860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Ok</a:t>
                  </a:r>
                </a:p>
              </p:txBody>
            </p:sp>
          </p:grpSp>
          <p:sp>
            <p:nvSpPr>
              <p:cNvPr id="263" name="Shape 263"/>
              <p:cNvSpPr/>
              <p:nvPr/>
            </p:nvSpPr>
            <p:spPr>
              <a:xfrm>
                <a:off x="5030" y="1576869"/>
                <a:ext cx="154850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7</a:t>
                </a:r>
                <a:endParaRPr dirty="0">
                  <a:latin typeface="+mn-lt"/>
                  <a:ea typeface="+mn-ea"/>
                  <a:cs typeface="+mn-ea"/>
                  <a:sym typeface="+mn-lt"/>
                </a:endParaRPr>
              </a:p>
            </p:txBody>
          </p:sp>
          <p:sp>
            <p:nvSpPr>
              <p:cNvPr id="264" name="Shape 264"/>
              <p:cNvSpPr/>
              <p:nvPr/>
            </p:nvSpPr>
            <p:spPr>
              <a:xfrm>
                <a:off x="0" y="2587959"/>
                <a:ext cx="5252281" cy="1817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grpSp>
        <p:nvGrpSpPr>
          <p:cNvPr id="279" name="Group 279"/>
          <p:cNvGrpSpPr/>
          <p:nvPr/>
        </p:nvGrpSpPr>
        <p:grpSpPr>
          <a:xfrm>
            <a:off x="9565859" y="1701210"/>
            <a:ext cx="5252284" cy="9522302"/>
            <a:chOff x="0" y="0"/>
            <a:chExt cx="5252282" cy="9522301"/>
          </a:xfrm>
        </p:grpSpPr>
        <p:grpSp>
          <p:nvGrpSpPr>
            <p:cNvPr id="272" name="Group 272"/>
            <p:cNvGrpSpPr/>
            <p:nvPr/>
          </p:nvGrpSpPr>
          <p:grpSpPr>
            <a:xfrm>
              <a:off x="0" y="0"/>
              <a:ext cx="5252282" cy="4405088"/>
              <a:chOff x="0" y="0"/>
              <a:chExt cx="5252281" cy="4405087"/>
            </a:xfrm>
          </p:grpSpPr>
          <p:grpSp>
            <p:nvGrpSpPr>
              <p:cNvPr id="269" name="Group 269"/>
              <p:cNvGrpSpPr/>
              <p:nvPr/>
            </p:nvGrpSpPr>
            <p:grpSpPr>
              <a:xfrm>
                <a:off x="60403" y="0"/>
                <a:ext cx="1179920" cy="1179920"/>
                <a:chOff x="0" y="0"/>
                <a:chExt cx="1179919" cy="1179919"/>
              </a:xfrm>
            </p:grpSpPr>
            <p:sp>
              <p:nvSpPr>
                <p:cNvPr id="267" name="Shape 267"/>
                <p:cNvSpPr/>
                <p:nvPr/>
              </p:nvSpPr>
              <p:spPr>
                <a:xfrm>
                  <a:off x="0" y="0"/>
                  <a:ext cx="1179919" cy="1179919"/>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68" name="Shape 268"/>
                <p:cNvSpPr/>
                <p:nvPr/>
              </p:nvSpPr>
              <p:spPr>
                <a:xfrm>
                  <a:off x="13994" y="307955"/>
                  <a:ext cx="1126531" cy="53860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Ok</a:t>
                  </a:r>
                </a:p>
              </p:txBody>
            </p:sp>
          </p:grpSp>
          <p:sp>
            <p:nvSpPr>
              <p:cNvPr id="270" name="Shape 270"/>
              <p:cNvSpPr/>
              <p:nvPr/>
            </p:nvSpPr>
            <p:spPr>
              <a:xfrm>
                <a:off x="5030" y="1576869"/>
                <a:ext cx="155170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5</a:t>
                </a:r>
                <a:endParaRPr dirty="0">
                  <a:latin typeface="+mn-lt"/>
                  <a:ea typeface="+mn-ea"/>
                  <a:cs typeface="+mn-ea"/>
                  <a:sym typeface="+mn-lt"/>
                </a:endParaRPr>
              </a:p>
            </p:txBody>
          </p:sp>
          <p:sp>
            <p:nvSpPr>
              <p:cNvPr id="271" name="Shape 271"/>
              <p:cNvSpPr/>
              <p:nvPr/>
            </p:nvSpPr>
            <p:spPr>
              <a:xfrm>
                <a:off x="0" y="2587959"/>
                <a:ext cx="5252281" cy="1817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dirty="0">
                    <a:latin typeface="+mn-lt"/>
                    <a:ea typeface="+mn-ea"/>
                    <a:cs typeface="+mn-ea"/>
                    <a:sym typeface="+mn-lt"/>
                  </a:rPr>
                  <a:t>Lorem Ipsum is simply dummy text of the printing and typesetting industry. Lorem Ipsum has been the industry's standard dummy text ever since the 1500s, when</a:t>
                </a:r>
              </a:p>
            </p:txBody>
          </p:sp>
        </p:grpSp>
        <p:grpSp>
          <p:nvGrpSpPr>
            <p:cNvPr id="278" name="Group 278"/>
            <p:cNvGrpSpPr/>
            <p:nvPr/>
          </p:nvGrpSpPr>
          <p:grpSpPr>
            <a:xfrm>
              <a:off x="0" y="5117212"/>
              <a:ext cx="5252282" cy="4405089"/>
              <a:chOff x="0" y="0"/>
              <a:chExt cx="5252281" cy="4405087"/>
            </a:xfrm>
          </p:grpSpPr>
          <p:grpSp>
            <p:nvGrpSpPr>
              <p:cNvPr id="275" name="Group 275"/>
              <p:cNvGrpSpPr/>
              <p:nvPr/>
            </p:nvGrpSpPr>
            <p:grpSpPr>
              <a:xfrm>
                <a:off x="60403" y="0"/>
                <a:ext cx="1179920" cy="1179920"/>
                <a:chOff x="0" y="0"/>
                <a:chExt cx="1179919" cy="1179919"/>
              </a:xfrm>
            </p:grpSpPr>
            <p:sp>
              <p:nvSpPr>
                <p:cNvPr id="273" name="Shape 273"/>
                <p:cNvSpPr/>
                <p:nvPr/>
              </p:nvSpPr>
              <p:spPr>
                <a:xfrm>
                  <a:off x="0" y="0"/>
                  <a:ext cx="1179919" cy="1179919"/>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74" name="Shape 274"/>
                <p:cNvSpPr/>
                <p:nvPr/>
              </p:nvSpPr>
              <p:spPr>
                <a:xfrm>
                  <a:off x="13994" y="307954"/>
                  <a:ext cx="1126531" cy="53860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Ok</a:t>
                  </a:r>
                </a:p>
              </p:txBody>
            </p:sp>
          </p:grpSp>
          <p:sp>
            <p:nvSpPr>
              <p:cNvPr id="276" name="Shape 276"/>
              <p:cNvSpPr/>
              <p:nvPr/>
            </p:nvSpPr>
            <p:spPr>
              <a:xfrm>
                <a:off x="5030" y="1576869"/>
                <a:ext cx="1550103"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8</a:t>
                </a:r>
                <a:endParaRPr dirty="0">
                  <a:latin typeface="+mn-lt"/>
                  <a:ea typeface="+mn-ea"/>
                  <a:cs typeface="+mn-ea"/>
                  <a:sym typeface="+mn-lt"/>
                </a:endParaRPr>
              </a:p>
            </p:txBody>
          </p:sp>
          <p:sp>
            <p:nvSpPr>
              <p:cNvPr id="277" name="Shape 277"/>
              <p:cNvSpPr/>
              <p:nvPr/>
            </p:nvSpPr>
            <p:spPr>
              <a:xfrm>
                <a:off x="0" y="2587959"/>
                <a:ext cx="5252281" cy="1817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grpSp>
        <p:nvGrpSpPr>
          <p:cNvPr id="292" name="Group 292"/>
          <p:cNvGrpSpPr/>
          <p:nvPr/>
        </p:nvGrpSpPr>
        <p:grpSpPr>
          <a:xfrm>
            <a:off x="16962981" y="1701210"/>
            <a:ext cx="5252284" cy="9522302"/>
            <a:chOff x="0" y="0"/>
            <a:chExt cx="5252282" cy="9522301"/>
          </a:xfrm>
        </p:grpSpPr>
        <p:grpSp>
          <p:nvGrpSpPr>
            <p:cNvPr id="285" name="Group 285"/>
            <p:cNvGrpSpPr/>
            <p:nvPr/>
          </p:nvGrpSpPr>
          <p:grpSpPr>
            <a:xfrm>
              <a:off x="0" y="0"/>
              <a:ext cx="5252282" cy="4405088"/>
              <a:chOff x="0" y="0"/>
              <a:chExt cx="5252281" cy="4405087"/>
            </a:xfrm>
          </p:grpSpPr>
          <p:grpSp>
            <p:nvGrpSpPr>
              <p:cNvPr id="282" name="Group 282"/>
              <p:cNvGrpSpPr/>
              <p:nvPr/>
            </p:nvGrpSpPr>
            <p:grpSpPr>
              <a:xfrm>
                <a:off x="60403" y="0"/>
                <a:ext cx="1179920" cy="1179920"/>
                <a:chOff x="0" y="0"/>
                <a:chExt cx="1179919" cy="1179919"/>
              </a:xfrm>
            </p:grpSpPr>
            <p:sp>
              <p:nvSpPr>
                <p:cNvPr id="280" name="Shape 280"/>
                <p:cNvSpPr/>
                <p:nvPr/>
              </p:nvSpPr>
              <p:spPr>
                <a:xfrm>
                  <a:off x="0" y="0"/>
                  <a:ext cx="1179919" cy="1179919"/>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81" name="Shape 281"/>
                <p:cNvSpPr/>
                <p:nvPr/>
              </p:nvSpPr>
              <p:spPr>
                <a:xfrm>
                  <a:off x="13994" y="307955"/>
                  <a:ext cx="1126531" cy="53860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Ok</a:t>
                  </a:r>
                </a:p>
              </p:txBody>
            </p:sp>
          </p:grpSp>
          <p:sp>
            <p:nvSpPr>
              <p:cNvPr id="283" name="Shape 283"/>
              <p:cNvSpPr/>
              <p:nvPr/>
            </p:nvSpPr>
            <p:spPr>
              <a:xfrm>
                <a:off x="5030" y="1576869"/>
                <a:ext cx="1553309"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6</a:t>
                </a:r>
                <a:endParaRPr dirty="0">
                  <a:latin typeface="+mn-lt"/>
                  <a:ea typeface="+mn-ea"/>
                  <a:cs typeface="+mn-ea"/>
                  <a:sym typeface="+mn-lt"/>
                </a:endParaRPr>
              </a:p>
            </p:txBody>
          </p:sp>
          <p:sp>
            <p:nvSpPr>
              <p:cNvPr id="284" name="Shape 284"/>
              <p:cNvSpPr/>
              <p:nvPr/>
            </p:nvSpPr>
            <p:spPr>
              <a:xfrm>
                <a:off x="0" y="2587959"/>
                <a:ext cx="5252281" cy="1817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nvGrpSpPr>
            <p:cNvPr id="291" name="Group 291"/>
            <p:cNvGrpSpPr/>
            <p:nvPr/>
          </p:nvGrpSpPr>
          <p:grpSpPr>
            <a:xfrm>
              <a:off x="0" y="5117212"/>
              <a:ext cx="5252282" cy="4405089"/>
              <a:chOff x="0" y="0"/>
              <a:chExt cx="5252281" cy="4405087"/>
            </a:xfrm>
          </p:grpSpPr>
          <p:grpSp>
            <p:nvGrpSpPr>
              <p:cNvPr id="288" name="Group 288"/>
              <p:cNvGrpSpPr/>
              <p:nvPr/>
            </p:nvGrpSpPr>
            <p:grpSpPr>
              <a:xfrm>
                <a:off x="60403" y="0"/>
                <a:ext cx="1179920" cy="1179920"/>
                <a:chOff x="0" y="0"/>
                <a:chExt cx="1179919" cy="1179919"/>
              </a:xfrm>
            </p:grpSpPr>
            <p:sp>
              <p:nvSpPr>
                <p:cNvPr id="286" name="Shape 286"/>
                <p:cNvSpPr/>
                <p:nvPr/>
              </p:nvSpPr>
              <p:spPr>
                <a:xfrm>
                  <a:off x="0" y="0"/>
                  <a:ext cx="1179919" cy="1179919"/>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87" name="Shape 287"/>
                <p:cNvSpPr/>
                <p:nvPr/>
              </p:nvSpPr>
              <p:spPr>
                <a:xfrm>
                  <a:off x="13994" y="307954"/>
                  <a:ext cx="1126531" cy="53860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Ok</a:t>
                  </a:r>
                </a:p>
              </p:txBody>
            </p:sp>
          </p:grpSp>
          <p:sp>
            <p:nvSpPr>
              <p:cNvPr id="289" name="Shape 289"/>
              <p:cNvSpPr/>
              <p:nvPr/>
            </p:nvSpPr>
            <p:spPr>
              <a:xfrm>
                <a:off x="5030" y="1576869"/>
                <a:ext cx="1556515"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9</a:t>
                </a:r>
                <a:endParaRPr dirty="0">
                  <a:latin typeface="+mn-lt"/>
                  <a:ea typeface="+mn-ea"/>
                  <a:cs typeface="+mn-ea"/>
                  <a:sym typeface="+mn-lt"/>
                </a:endParaRPr>
              </a:p>
            </p:txBody>
          </p:sp>
          <p:sp>
            <p:nvSpPr>
              <p:cNvPr id="290" name="Shape 290"/>
              <p:cNvSpPr/>
              <p:nvPr/>
            </p:nvSpPr>
            <p:spPr>
              <a:xfrm>
                <a:off x="0" y="2587959"/>
                <a:ext cx="5252281" cy="1817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
                                        </p:tgtEl>
                                        <p:attrNameLst>
                                          <p:attrName>style.visibility</p:attrName>
                                        </p:attrNameLst>
                                      </p:cBhvr>
                                      <p:to>
                                        <p:strVal val="visible"/>
                                      </p:to>
                                    </p:set>
                                    <p:anim calcmode="lin" valueType="num">
                                      <p:cBhvr additive="base">
                                        <p:cTn id="7" dur="500" fill="hold"/>
                                        <p:tgtEl>
                                          <p:spTgt spid="266"/>
                                        </p:tgtEl>
                                        <p:attrNameLst>
                                          <p:attrName>ppt_x</p:attrName>
                                        </p:attrNameLst>
                                      </p:cBhvr>
                                      <p:tavLst>
                                        <p:tav tm="0">
                                          <p:val>
                                            <p:strVal val="#ppt_x"/>
                                          </p:val>
                                        </p:tav>
                                        <p:tav tm="100000">
                                          <p:val>
                                            <p:strVal val="#ppt_x"/>
                                          </p:val>
                                        </p:tav>
                                      </p:tavLst>
                                    </p:anim>
                                    <p:anim calcmode="lin" valueType="num">
                                      <p:cBhvr additive="base">
                                        <p:cTn id="8" dur="500" fill="hold"/>
                                        <p:tgtEl>
                                          <p:spTgt spid="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79"/>
                                        </p:tgtEl>
                                        <p:attrNameLst>
                                          <p:attrName>style.visibility</p:attrName>
                                        </p:attrNameLst>
                                      </p:cBhvr>
                                      <p:to>
                                        <p:strVal val="visible"/>
                                      </p:to>
                                    </p:set>
                                    <p:anim calcmode="lin" valueType="num">
                                      <p:cBhvr additive="base">
                                        <p:cTn id="13" dur="500" fill="hold"/>
                                        <p:tgtEl>
                                          <p:spTgt spid="279"/>
                                        </p:tgtEl>
                                        <p:attrNameLst>
                                          <p:attrName>ppt_x</p:attrName>
                                        </p:attrNameLst>
                                      </p:cBhvr>
                                      <p:tavLst>
                                        <p:tav tm="0">
                                          <p:val>
                                            <p:strVal val="#ppt_x"/>
                                          </p:val>
                                        </p:tav>
                                        <p:tav tm="100000">
                                          <p:val>
                                            <p:strVal val="#ppt_x"/>
                                          </p:val>
                                        </p:tav>
                                      </p:tavLst>
                                    </p:anim>
                                    <p:anim calcmode="lin" valueType="num">
                                      <p:cBhvr additive="base">
                                        <p:cTn id="14" dur="500" fill="hold"/>
                                        <p:tgtEl>
                                          <p:spTgt spid="27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2"/>
                                        </p:tgtEl>
                                        <p:attrNameLst>
                                          <p:attrName>style.visibility</p:attrName>
                                        </p:attrNameLst>
                                      </p:cBhvr>
                                      <p:to>
                                        <p:strVal val="visible"/>
                                      </p:to>
                                    </p:set>
                                    <p:anim calcmode="lin" valueType="num">
                                      <p:cBhvr additive="base">
                                        <p:cTn id="19" dur="500" fill="hold"/>
                                        <p:tgtEl>
                                          <p:spTgt spid="292"/>
                                        </p:tgtEl>
                                        <p:attrNameLst>
                                          <p:attrName>ppt_x</p:attrName>
                                        </p:attrNameLst>
                                      </p:cBhvr>
                                      <p:tavLst>
                                        <p:tav tm="0">
                                          <p:val>
                                            <p:strVal val="#ppt_x"/>
                                          </p:val>
                                        </p:tav>
                                        <p:tav tm="100000">
                                          <p:val>
                                            <p:strVal val="#ppt_x"/>
                                          </p:val>
                                        </p:tav>
                                      </p:tavLst>
                                    </p:anim>
                                    <p:anim calcmode="lin" valueType="num">
                                      <p:cBhvr additive="base">
                                        <p:cTn id="20" dur="500" fill="hold"/>
                                        <p:tgtEl>
                                          <p:spTgt spid="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Shape 32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11</a:t>
            </a:fld>
            <a:endParaRPr>
              <a:latin typeface="+mn-lt"/>
              <a:ea typeface="+mn-ea"/>
              <a:cs typeface="+mn-ea"/>
              <a:sym typeface="+mn-lt"/>
            </a:endParaRPr>
          </a:p>
        </p:txBody>
      </p:sp>
      <p:grpSp>
        <p:nvGrpSpPr>
          <p:cNvPr id="2" name="Group 1"/>
          <p:cNvGrpSpPr/>
          <p:nvPr/>
        </p:nvGrpSpPr>
        <p:grpSpPr>
          <a:xfrm>
            <a:off x="6280996" y="2009956"/>
            <a:ext cx="11822008" cy="2710612"/>
            <a:chOff x="6280996" y="2009956"/>
            <a:chExt cx="11822008" cy="2710612"/>
          </a:xfrm>
        </p:grpSpPr>
        <p:sp>
          <p:nvSpPr>
            <p:cNvPr id="321" name="Shape 321"/>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322" name="Shape 322"/>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流程解析</a:t>
              </a:r>
              <a:endParaRPr dirty="0">
                <a:latin typeface="+mn-lt"/>
                <a:ea typeface="+mn-ea"/>
                <a:cs typeface="+mn-ea"/>
                <a:sym typeface="+mn-lt"/>
              </a:endParaRPr>
            </a:p>
          </p:txBody>
        </p:sp>
      </p:grpSp>
      <p:grpSp>
        <p:nvGrpSpPr>
          <p:cNvPr id="3" name="Group 2"/>
          <p:cNvGrpSpPr/>
          <p:nvPr/>
        </p:nvGrpSpPr>
        <p:grpSpPr>
          <a:xfrm>
            <a:off x="2204497" y="5144980"/>
            <a:ext cx="9214931" cy="5712686"/>
            <a:chOff x="2204497" y="5144980"/>
            <a:chExt cx="9214931" cy="5712686"/>
          </a:xfrm>
        </p:grpSpPr>
        <p:grpSp>
          <p:nvGrpSpPr>
            <p:cNvPr id="325" name="Group 325"/>
            <p:cNvGrpSpPr/>
            <p:nvPr/>
          </p:nvGrpSpPr>
          <p:grpSpPr>
            <a:xfrm>
              <a:off x="2204497" y="5144980"/>
              <a:ext cx="9214931" cy="2613886"/>
              <a:chOff x="0" y="28030"/>
              <a:chExt cx="9214930" cy="2613885"/>
            </a:xfrm>
          </p:grpSpPr>
          <p:sp>
            <p:nvSpPr>
              <p:cNvPr id="323" name="Shape 323"/>
              <p:cNvSpPr/>
              <p:nvPr/>
            </p:nvSpPr>
            <p:spPr>
              <a:xfrm>
                <a:off x="0" y="1050456"/>
                <a:ext cx="9214930" cy="159145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dirty="0">
                    <a:latin typeface="+mn-lt"/>
                    <a:ea typeface="+mn-ea"/>
                    <a:cs typeface="+mn-ea"/>
                    <a:sym typeface="+mn-lt"/>
                  </a:rPr>
                  <a:t>Lorem Ipsum is simply dummy text of the printing and typesetting industry. Lorem Ipsum has been the industry's standard dummy text ever centuries, but also the leap into electronic typesetting</a:t>
                </a:r>
              </a:p>
            </p:txBody>
          </p:sp>
          <p:sp>
            <p:nvSpPr>
              <p:cNvPr id="324" name="Shape 324"/>
              <p:cNvSpPr/>
              <p:nvPr/>
            </p:nvSpPr>
            <p:spPr>
              <a:xfrm>
                <a:off x="20070" y="28030"/>
                <a:ext cx="1551707"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1</a:t>
                </a:r>
                <a:endParaRPr dirty="0">
                  <a:latin typeface="+mn-lt"/>
                  <a:ea typeface="+mn-ea"/>
                  <a:cs typeface="+mn-ea"/>
                  <a:sym typeface="+mn-lt"/>
                </a:endParaRPr>
              </a:p>
            </p:txBody>
          </p:sp>
        </p:grpSp>
        <p:grpSp>
          <p:nvGrpSpPr>
            <p:cNvPr id="328" name="Group 328"/>
            <p:cNvGrpSpPr/>
            <p:nvPr/>
          </p:nvGrpSpPr>
          <p:grpSpPr>
            <a:xfrm>
              <a:off x="2204497" y="8243779"/>
              <a:ext cx="9214931" cy="2613887"/>
              <a:chOff x="0" y="28030"/>
              <a:chExt cx="9214930" cy="2613885"/>
            </a:xfrm>
          </p:grpSpPr>
          <p:sp>
            <p:nvSpPr>
              <p:cNvPr id="326" name="Shape 326"/>
              <p:cNvSpPr/>
              <p:nvPr/>
            </p:nvSpPr>
            <p:spPr>
              <a:xfrm>
                <a:off x="0" y="1050456"/>
                <a:ext cx="9214930" cy="159145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centuries, but also the leap into electronic typesetting</a:t>
                </a:r>
              </a:p>
            </p:txBody>
          </p:sp>
          <p:sp>
            <p:nvSpPr>
              <p:cNvPr id="327" name="Shape 327"/>
              <p:cNvSpPr/>
              <p:nvPr/>
            </p:nvSpPr>
            <p:spPr>
              <a:xfrm>
                <a:off x="20070" y="28030"/>
                <a:ext cx="1542089"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3</a:t>
                </a:r>
                <a:endParaRPr dirty="0">
                  <a:latin typeface="+mn-lt"/>
                  <a:ea typeface="+mn-ea"/>
                  <a:cs typeface="+mn-ea"/>
                  <a:sym typeface="+mn-lt"/>
                </a:endParaRPr>
              </a:p>
            </p:txBody>
          </p:sp>
        </p:grpSp>
      </p:grpSp>
      <p:grpSp>
        <p:nvGrpSpPr>
          <p:cNvPr id="4" name="Group 3"/>
          <p:cNvGrpSpPr/>
          <p:nvPr/>
        </p:nvGrpSpPr>
        <p:grpSpPr>
          <a:xfrm>
            <a:off x="12910030" y="5131713"/>
            <a:ext cx="9214931" cy="5712686"/>
            <a:chOff x="12910030" y="5131713"/>
            <a:chExt cx="9214931" cy="5712686"/>
          </a:xfrm>
        </p:grpSpPr>
        <p:grpSp>
          <p:nvGrpSpPr>
            <p:cNvPr id="331" name="Group 331"/>
            <p:cNvGrpSpPr/>
            <p:nvPr/>
          </p:nvGrpSpPr>
          <p:grpSpPr>
            <a:xfrm>
              <a:off x="12910030" y="5131713"/>
              <a:ext cx="9214931" cy="2613887"/>
              <a:chOff x="0" y="28030"/>
              <a:chExt cx="9214930" cy="2613885"/>
            </a:xfrm>
          </p:grpSpPr>
          <p:sp>
            <p:nvSpPr>
              <p:cNvPr id="329" name="Shape 329"/>
              <p:cNvSpPr/>
              <p:nvPr/>
            </p:nvSpPr>
            <p:spPr>
              <a:xfrm>
                <a:off x="0" y="1050456"/>
                <a:ext cx="9214930" cy="159145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dirty="0">
                    <a:latin typeface="+mn-lt"/>
                    <a:ea typeface="+mn-ea"/>
                    <a:cs typeface="+mn-ea"/>
                    <a:sym typeface="+mn-lt"/>
                  </a:rPr>
                  <a:t>Lorem Ipsum is simply dummy text of the printing and typesetting industry. Lorem Ipsum has been the industry's standard dummy text ever centuries, but also the leap into electronic typesetting</a:t>
                </a:r>
              </a:p>
            </p:txBody>
          </p:sp>
          <p:sp>
            <p:nvSpPr>
              <p:cNvPr id="330" name="Shape 330"/>
              <p:cNvSpPr/>
              <p:nvPr/>
            </p:nvSpPr>
            <p:spPr>
              <a:xfrm>
                <a:off x="20070" y="28030"/>
                <a:ext cx="1550104"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2</a:t>
                </a:r>
                <a:endParaRPr dirty="0">
                  <a:latin typeface="+mn-lt"/>
                  <a:ea typeface="+mn-ea"/>
                  <a:cs typeface="+mn-ea"/>
                  <a:sym typeface="+mn-lt"/>
                </a:endParaRPr>
              </a:p>
            </p:txBody>
          </p:sp>
        </p:grpSp>
        <p:grpSp>
          <p:nvGrpSpPr>
            <p:cNvPr id="334" name="Group 334"/>
            <p:cNvGrpSpPr/>
            <p:nvPr/>
          </p:nvGrpSpPr>
          <p:grpSpPr>
            <a:xfrm>
              <a:off x="12910030" y="8230513"/>
              <a:ext cx="9214931" cy="2613886"/>
              <a:chOff x="0" y="28030"/>
              <a:chExt cx="9214930" cy="2613885"/>
            </a:xfrm>
          </p:grpSpPr>
          <p:sp>
            <p:nvSpPr>
              <p:cNvPr id="332" name="Shape 332"/>
              <p:cNvSpPr/>
              <p:nvPr/>
            </p:nvSpPr>
            <p:spPr>
              <a:xfrm>
                <a:off x="0" y="1050456"/>
                <a:ext cx="9214930" cy="159145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dirty="0">
                    <a:latin typeface="+mn-lt"/>
                    <a:ea typeface="+mn-ea"/>
                    <a:cs typeface="+mn-ea"/>
                    <a:sym typeface="+mn-lt"/>
                  </a:rPr>
                  <a:t>Lorem Ipsum is simply dummy text of the printing and typesetting industry. Lorem Ipsum has been the industry's standard dummy text ever centuries, but also the leap into electronic typesetting</a:t>
                </a:r>
              </a:p>
            </p:txBody>
          </p:sp>
          <p:sp>
            <p:nvSpPr>
              <p:cNvPr id="333" name="Shape 333"/>
              <p:cNvSpPr/>
              <p:nvPr/>
            </p:nvSpPr>
            <p:spPr>
              <a:xfrm>
                <a:off x="20070" y="28030"/>
                <a:ext cx="1566134"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4</a:t>
                </a:r>
                <a:endParaRPr dirty="0">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Shape 336"/>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12</a:t>
            </a:fld>
            <a:endParaRPr>
              <a:latin typeface="+mn-lt"/>
              <a:ea typeface="+mn-ea"/>
              <a:cs typeface="+mn-ea"/>
              <a:sym typeface="+mn-lt"/>
            </a:endParaRPr>
          </a:p>
        </p:txBody>
      </p:sp>
      <p:grpSp>
        <p:nvGrpSpPr>
          <p:cNvPr id="2" name="Group 1"/>
          <p:cNvGrpSpPr/>
          <p:nvPr/>
        </p:nvGrpSpPr>
        <p:grpSpPr>
          <a:xfrm>
            <a:off x="2168736" y="1701210"/>
            <a:ext cx="5252282" cy="9522301"/>
            <a:chOff x="2168736" y="1701210"/>
            <a:chExt cx="5252282" cy="9522301"/>
          </a:xfrm>
        </p:grpSpPr>
        <p:sp>
          <p:nvSpPr>
            <p:cNvPr id="337" name="Shape 337"/>
            <p:cNvSpPr/>
            <p:nvPr/>
          </p:nvSpPr>
          <p:spPr>
            <a:xfrm>
              <a:off x="2229139" y="1701210"/>
              <a:ext cx="1179920" cy="1179920"/>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38" name="Shape 338"/>
            <p:cNvSpPr/>
            <p:nvPr/>
          </p:nvSpPr>
          <p:spPr>
            <a:xfrm>
              <a:off x="2243134" y="2009166"/>
              <a:ext cx="1126531"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Yes</a:t>
              </a:r>
            </a:p>
          </p:txBody>
        </p:sp>
        <p:sp>
          <p:nvSpPr>
            <p:cNvPr id="339" name="Shape 339"/>
            <p:cNvSpPr/>
            <p:nvPr/>
          </p:nvSpPr>
          <p:spPr>
            <a:xfrm>
              <a:off x="2173767" y="3278080"/>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5</a:t>
              </a:r>
              <a:endParaRPr dirty="0">
                <a:latin typeface="+mn-lt"/>
                <a:ea typeface="+mn-ea"/>
                <a:cs typeface="+mn-ea"/>
                <a:sym typeface="+mn-lt"/>
              </a:endParaRPr>
            </a:p>
          </p:txBody>
        </p:sp>
        <p:sp>
          <p:nvSpPr>
            <p:cNvPr id="340" name="Shape 340"/>
            <p:cNvSpPr/>
            <p:nvPr/>
          </p:nvSpPr>
          <p:spPr>
            <a:xfrm>
              <a:off x="2168736" y="4289169"/>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dirty="0">
                  <a:latin typeface="+mn-lt"/>
                  <a:ea typeface="+mn-ea"/>
                  <a:cs typeface="+mn-ea"/>
                  <a:sym typeface="+mn-lt"/>
                </a:rPr>
                <a:t>Lorem Ipsum is simply dummy text of the printing and typesetting industry. Lorem Ipsum has been the industry's standard dummy text ever since the 1500s, when</a:t>
              </a:r>
            </a:p>
          </p:txBody>
        </p:sp>
        <p:sp>
          <p:nvSpPr>
            <p:cNvPr id="341" name="Shape 341"/>
            <p:cNvSpPr/>
            <p:nvPr/>
          </p:nvSpPr>
          <p:spPr>
            <a:xfrm>
              <a:off x="2229139" y="6818422"/>
              <a:ext cx="1179920" cy="1179919"/>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42" name="Shape 342"/>
            <p:cNvSpPr/>
            <p:nvPr/>
          </p:nvSpPr>
          <p:spPr>
            <a:xfrm>
              <a:off x="2243134" y="7126378"/>
              <a:ext cx="1126531"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Yes</a:t>
              </a:r>
            </a:p>
          </p:txBody>
        </p:sp>
        <p:sp>
          <p:nvSpPr>
            <p:cNvPr id="343" name="Shape 343"/>
            <p:cNvSpPr/>
            <p:nvPr/>
          </p:nvSpPr>
          <p:spPr>
            <a:xfrm>
              <a:off x="2173767" y="8395292"/>
              <a:ext cx="155010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8</a:t>
              </a:r>
              <a:endParaRPr dirty="0">
                <a:latin typeface="+mn-lt"/>
                <a:ea typeface="+mn-ea"/>
                <a:cs typeface="+mn-ea"/>
                <a:sym typeface="+mn-lt"/>
              </a:endParaRPr>
            </a:p>
          </p:txBody>
        </p:sp>
        <p:sp>
          <p:nvSpPr>
            <p:cNvPr id="344" name="Shape 344"/>
            <p:cNvSpPr/>
            <p:nvPr/>
          </p:nvSpPr>
          <p:spPr>
            <a:xfrm>
              <a:off x="2168736" y="9406382"/>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nvGrpSpPr>
          <p:cNvPr id="3" name="Group 2"/>
          <p:cNvGrpSpPr/>
          <p:nvPr/>
        </p:nvGrpSpPr>
        <p:grpSpPr>
          <a:xfrm>
            <a:off x="9565859" y="1701210"/>
            <a:ext cx="5252282" cy="9522301"/>
            <a:chOff x="9565859" y="1701210"/>
            <a:chExt cx="5252282" cy="9522301"/>
          </a:xfrm>
        </p:grpSpPr>
        <p:sp>
          <p:nvSpPr>
            <p:cNvPr id="345" name="Shape 345"/>
            <p:cNvSpPr/>
            <p:nvPr/>
          </p:nvSpPr>
          <p:spPr>
            <a:xfrm>
              <a:off x="9626262" y="1701210"/>
              <a:ext cx="1179920" cy="1179920"/>
            </a:xfrm>
            <a:prstGeom prst="ellipse">
              <a:avLst/>
            </a:prstGeom>
            <a:solidFill>
              <a:srgbClr val="565656"/>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46" name="Shape 346"/>
            <p:cNvSpPr/>
            <p:nvPr/>
          </p:nvSpPr>
          <p:spPr>
            <a:xfrm>
              <a:off x="9652957" y="2009166"/>
              <a:ext cx="1126530"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No</a:t>
              </a:r>
            </a:p>
          </p:txBody>
        </p:sp>
        <p:sp>
          <p:nvSpPr>
            <p:cNvPr id="347" name="Shape 347"/>
            <p:cNvSpPr/>
            <p:nvPr/>
          </p:nvSpPr>
          <p:spPr>
            <a:xfrm>
              <a:off x="9570890" y="3278080"/>
              <a:ext cx="155331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6</a:t>
              </a:r>
              <a:endParaRPr dirty="0">
                <a:latin typeface="+mn-lt"/>
                <a:ea typeface="+mn-ea"/>
                <a:cs typeface="+mn-ea"/>
                <a:sym typeface="+mn-lt"/>
              </a:endParaRPr>
            </a:p>
          </p:txBody>
        </p:sp>
        <p:sp>
          <p:nvSpPr>
            <p:cNvPr id="348" name="Shape 348"/>
            <p:cNvSpPr/>
            <p:nvPr/>
          </p:nvSpPr>
          <p:spPr>
            <a:xfrm>
              <a:off x="9565859" y="4289169"/>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sp>
          <p:nvSpPr>
            <p:cNvPr id="349" name="Shape 349"/>
            <p:cNvSpPr/>
            <p:nvPr/>
          </p:nvSpPr>
          <p:spPr>
            <a:xfrm>
              <a:off x="9626262" y="6818422"/>
              <a:ext cx="1179920" cy="1179919"/>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50" name="Shape 350"/>
            <p:cNvSpPr/>
            <p:nvPr/>
          </p:nvSpPr>
          <p:spPr>
            <a:xfrm>
              <a:off x="9640257" y="7126378"/>
              <a:ext cx="1126530"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Yes</a:t>
              </a:r>
            </a:p>
          </p:txBody>
        </p:sp>
        <p:sp>
          <p:nvSpPr>
            <p:cNvPr id="351" name="Shape 351"/>
            <p:cNvSpPr/>
            <p:nvPr/>
          </p:nvSpPr>
          <p:spPr>
            <a:xfrm>
              <a:off x="9570890" y="8395292"/>
              <a:ext cx="1556516"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9</a:t>
              </a:r>
              <a:endParaRPr dirty="0">
                <a:latin typeface="+mn-lt"/>
                <a:ea typeface="+mn-ea"/>
                <a:cs typeface="+mn-ea"/>
                <a:sym typeface="+mn-lt"/>
              </a:endParaRPr>
            </a:p>
          </p:txBody>
        </p:sp>
        <p:sp>
          <p:nvSpPr>
            <p:cNvPr id="352" name="Shape 352"/>
            <p:cNvSpPr/>
            <p:nvPr/>
          </p:nvSpPr>
          <p:spPr>
            <a:xfrm>
              <a:off x="9565859" y="9406382"/>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nvGrpSpPr>
          <p:cNvPr id="4" name="Group 3"/>
          <p:cNvGrpSpPr/>
          <p:nvPr/>
        </p:nvGrpSpPr>
        <p:grpSpPr>
          <a:xfrm>
            <a:off x="16962981" y="1701210"/>
            <a:ext cx="5252282" cy="9522301"/>
            <a:chOff x="16962981" y="1701210"/>
            <a:chExt cx="5252282" cy="9522301"/>
          </a:xfrm>
        </p:grpSpPr>
        <p:sp>
          <p:nvSpPr>
            <p:cNvPr id="353" name="Shape 353"/>
            <p:cNvSpPr/>
            <p:nvPr/>
          </p:nvSpPr>
          <p:spPr>
            <a:xfrm>
              <a:off x="17023384" y="1701210"/>
              <a:ext cx="1179919" cy="1179920"/>
            </a:xfrm>
            <a:prstGeom prst="ellipse">
              <a:avLst/>
            </a:prstGeom>
            <a:solidFill>
              <a:srgbClr val="565656"/>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54" name="Shape 354"/>
            <p:cNvSpPr/>
            <p:nvPr/>
          </p:nvSpPr>
          <p:spPr>
            <a:xfrm>
              <a:off x="17050078" y="2009166"/>
              <a:ext cx="1126531"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No</a:t>
              </a:r>
            </a:p>
          </p:txBody>
        </p:sp>
        <p:sp>
          <p:nvSpPr>
            <p:cNvPr id="355" name="Shape 355"/>
            <p:cNvSpPr/>
            <p:nvPr/>
          </p:nvSpPr>
          <p:spPr>
            <a:xfrm>
              <a:off x="16968012" y="3278080"/>
              <a:ext cx="154850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7</a:t>
              </a:r>
              <a:endParaRPr dirty="0">
                <a:latin typeface="+mn-lt"/>
                <a:ea typeface="+mn-ea"/>
                <a:cs typeface="+mn-ea"/>
                <a:sym typeface="+mn-lt"/>
              </a:endParaRPr>
            </a:p>
          </p:txBody>
        </p:sp>
        <p:sp>
          <p:nvSpPr>
            <p:cNvPr id="356" name="Shape 356"/>
            <p:cNvSpPr/>
            <p:nvPr/>
          </p:nvSpPr>
          <p:spPr>
            <a:xfrm>
              <a:off x="16962981" y="4289169"/>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sp>
          <p:nvSpPr>
            <p:cNvPr id="357" name="Shape 357"/>
            <p:cNvSpPr/>
            <p:nvPr/>
          </p:nvSpPr>
          <p:spPr>
            <a:xfrm>
              <a:off x="17023384" y="6818422"/>
              <a:ext cx="1179919" cy="1179919"/>
            </a:xfrm>
            <a:prstGeom prst="ellipse">
              <a:avLst/>
            </a:prstGeom>
            <a:solidFill>
              <a:srgbClr val="565656"/>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58" name="Shape 358"/>
            <p:cNvSpPr/>
            <p:nvPr/>
          </p:nvSpPr>
          <p:spPr>
            <a:xfrm>
              <a:off x="17050078" y="7126378"/>
              <a:ext cx="1126531"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No</a:t>
              </a:r>
            </a:p>
          </p:txBody>
        </p:sp>
        <p:sp>
          <p:nvSpPr>
            <p:cNvPr id="359" name="Shape 359"/>
            <p:cNvSpPr/>
            <p:nvPr/>
          </p:nvSpPr>
          <p:spPr>
            <a:xfrm>
              <a:off x="16968012" y="8395292"/>
              <a:ext cx="18723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解析</a:t>
              </a:r>
              <a:r>
                <a:rPr lang="en-US" altLang="zh-CN" dirty="0">
                  <a:latin typeface="+mn-lt"/>
                  <a:ea typeface="+mn-ea"/>
                  <a:cs typeface="+mn-ea"/>
                  <a:sym typeface="+mn-lt"/>
                </a:rPr>
                <a:t>10</a:t>
              </a:r>
              <a:endParaRPr dirty="0">
                <a:latin typeface="+mn-lt"/>
                <a:ea typeface="+mn-ea"/>
                <a:cs typeface="+mn-ea"/>
                <a:sym typeface="+mn-lt"/>
              </a:endParaRPr>
            </a:p>
          </p:txBody>
        </p:sp>
        <p:sp>
          <p:nvSpPr>
            <p:cNvPr id="360" name="Shape 360"/>
            <p:cNvSpPr/>
            <p:nvPr/>
          </p:nvSpPr>
          <p:spPr>
            <a:xfrm>
              <a:off x="16962981" y="9406382"/>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p:nvPr/>
        </p:nvSpPr>
        <p:spPr>
          <a:xfrm>
            <a:off x="106626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a:t>
            </a:r>
            <a:r>
              <a:rPr dirty="0">
                <a:latin typeface="+mn-lt"/>
                <a:ea typeface="+mn-ea"/>
                <a:cs typeface="+mn-ea"/>
                <a:sym typeface="+mn-lt"/>
              </a:rPr>
              <a:t>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365" name="Shape 365"/>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13</a:t>
            </a:fld>
            <a:endParaRPr>
              <a:latin typeface="+mn-lt"/>
              <a:ea typeface="+mn-ea"/>
              <a:cs typeface="+mn-ea"/>
              <a:sym typeface="+mn-lt"/>
            </a:endParaRPr>
          </a:p>
        </p:txBody>
      </p:sp>
      <p:grpSp>
        <p:nvGrpSpPr>
          <p:cNvPr id="2" name="Group 1"/>
          <p:cNvGrpSpPr/>
          <p:nvPr/>
        </p:nvGrpSpPr>
        <p:grpSpPr>
          <a:xfrm>
            <a:off x="10593141" y="2009956"/>
            <a:ext cx="11822008" cy="2710612"/>
            <a:chOff x="10593141" y="2009956"/>
            <a:chExt cx="11822008" cy="2710612"/>
          </a:xfrm>
        </p:grpSpPr>
        <p:sp>
          <p:nvSpPr>
            <p:cNvPr id="362" name="Shape 362"/>
            <p:cNvSpPr/>
            <p:nvPr/>
          </p:nvSpPr>
          <p:spPr>
            <a:xfrm>
              <a:off x="10604174" y="2009956"/>
              <a:ext cx="3878923"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l">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363" name="Shape 363"/>
            <p:cNvSpPr/>
            <p:nvPr/>
          </p:nvSpPr>
          <p:spPr>
            <a:xfrm>
              <a:off x="10593141"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场地规划</a:t>
              </a:r>
              <a:endParaRPr dirty="0">
                <a:latin typeface="+mn-lt"/>
                <a:ea typeface="+mn-ea"/>
                <a:cs typeface="+mn-ea"/>
                <a:sym typeface="+mn-lt"/>
              </a:endParaRPr>
            </a:p>
          </p:txBody>
        </p:sp>
        <p:grpSp>
          <p:nvGrpSpPr>
            <p:cNvPr id="368" name="Group 368"/>
            <p:cNvGrpSpPr/>
            <p:nvPr/>
          </p:nvGrpSpPr>
          <p:grpSpPr>
            <a:xfrm>
              <a:off x="10599197" y="4622800"/>
              <a:ext cx="11657498" cy="0"/>
              <a:chOff x="0" y="0"/>
              <a:chExt cx="11657497" cy="0"/>
            </a:xfrm>
          </p:grpSpPr>
          <p:sp>
            <p:nvSpPr>
              <p:cNvPr id="366" name="Shape 366"/>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367" name="Shape 367"/>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6176" y="4622800"/>
            <a:ext cx="8772293" cy="584819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64"/>
                                        </p:tgtEl>
                                        <p:attrNameLst>
                                          <p:attrName>style.visibility</p:attrName>
                                        </p:attrNameLst>
                                      </p:cBhvr>
                                      <p:to>
                                        <p:strVal val="visible"/>
                                      </p:to>
                                    </p:set>
                                    <p:anim calcmode="lin" valueType="num">
                                      <p:cBhvr additive="base">
                                        <p:cTn id="12" dur="500" fill="hold"/>
                                        <p:tgtEl>
                                          <p:spTgt spid="364"/>
                                        </p:tgtEl>
                                        <p:attrNameLst>
                                          <p:attrName>ppt_x</p:attrName>
                                        </p:attrNameLst>
                                      </p:cBhvr>
                                      <p:tavLst>
                                        <p:tav tm="0">
                                          <p:val>
                                            <p:strVal val="1+#ppt_w/2"/>
                                          </p:val>
                                        </p:tav>
                                        <p:tav tm="100000">
                                          <p:val>
                                            <p:strVal val="#ppt_x"/>
                                          </p:val>
                                        </p:tav>
                                      </p:tavLst>
                                    </p:anim>
                                    <p:anim calcmode="lin" valueType="num">
                                      <p:cBhvr additive="base">
                                        <p:cTn id="13" dur="500" fill="hold"/>
                                        <p:tgtEl>
                                          <p:spTgt spid="3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Shape 37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14</a:t>
            </a:fld>
            <a:endParaRPr>
              <a:latin typeface="+mn-lt"/>
              <a:ea typeface="+mn-ea"/>
              <a:cs typeface="+mn-ea"/>
              <a:sym typeface="+mn-lt"/>
            </a:endParaRPr>
          </a:p>
        </p:txBody>
      </p:sp>
      <p:grpSp>
        <p:nvGrpSpPr>
          <p:cNvPr id="2" name="Group 1"/>
          <p:cNvGrpSpPr/>
          <p:nvPr/>
        </p:nvGrpSpPr>
        <p:grpSpPr>
          <a:xfrm>
            <a:off x="10593141" y="2009956"/>
            <a:ext cx="11822008" cy="2710612"/>
            <a:chOff x="10593141" y="2009956"/>
            <a:chExt cx="11822008" cy="2710612"/>
          </a:xfrm>
        </p:grpSpPr>
        <p:sp>
          <p:nvSpPr>
            <p:cNvPr id="370" name="Shape 370"/>
            <p:cNvSpPr/>
            <p:nvPr/>
          </p:nvSpPr>
          <p:spPr>
            <a:xfrm>
              <a:off x="10604174" y="2009956"/>
              <a:ext cx="3878923"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l">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371" name="Shape 371"/>
            <p:cNvSpPr/>
            <p:nvPr/>
          </p:nvSpPr>
          <p:spPr>
            <a:xfrm>
              <a:off x="10593141"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人员配置</a:t>
              </a:r>
              <a:endParaRPr dirty="0">
                <a:latin typeface="+mn-lt"/>
                <a:ea typeface="+mn-ea"/>
                <a:cs typeface="+mn-ea"/>
                <a:sym typeface="+mn-lt"/>
              </a:endParaRPr>
            </a:p>
          </p:txBody>
        </p:sp>
        <p:grpSp>
          <p:nvGrpSpPr>
            <p:cNvPr id="376" name="Group 376"/>
            <p:cNvGrpSpPr/>
            <p:nvPr/>
          </p:nvGrpSpPr>
          <p:grpSpPr>
            <a:xfrm>
              <a:off x="10599197" y="4622800"/>
              <a:ext cx="11657498" cy="0"/>
              <a:chOff x="0" y="0"/>
              <a:chExt cx="11657497" cy="0"/>
            </a:xfrm>
          </p:grpSpPr>
          <p:sp>
            <p:nvSpPr>
              <p:cNvPr id="374" name="Shape 374"/>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375" name="Shape 375"/>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pSp>
        <p:nvGrpSpPr>
          <p:cNvPr id="3" name="Group 2"/>
          <p:cNvGrpSpPr/>
          <p:nvPr/>
        </p:nvGrpSpPr>
        <p:grpSpPr>
          <a:xfrm>
            <a:off x="10662697" y="5519706"/>
            <a:ext cx="11591036" cy="5524768"/>
            <a:chOff x="10662697" y="5519706"/>
            <a:chExt cx="11591036" cy="5524768"/>
          </a:xfrm>
        </p:grpSpPr>
        <p:sp>
          <p:nvSpPr>
            <p:cNvPr id="372" name="Shape 372"/>
            <p:cNvSpPr/>
            <p:nvPr/>
          </p:nvSpPr>
          <p:spPr>
            <a:xfrm>
              <a:off x="10662697" y="5519706"/>
              <a:ext cx="5227140" cy="552476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unchanged. It was popularised in the 1960s with the release of Letraset sheets containing Lorem has survived not only five centuries, but also the leap into electronic typesetting. Lorem Ipsum is simply dummy text of the printing and</a:t>
              </a:r>
            </a:p>
          </p:txBody>
        </p:sp>
        <p:sp>
          <p:nvSpPr>
            <p:cNvPr id="377" name="Shape 377"/>
            <p:cNvSpPr/>
            <p:nvPr/>
          </p:nvSpPr>
          <p:spPr>
            <a:xfrm>
              <a:off x="17026593" y="5519706"/>
              <a:ext cx="5227140" cy="552476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unchanged. It was popularised in the 1960s with the release of Letraset sheets containing Lorem has survived not only five centuries, but also the leap into electronic typesetting. Lorem Ipsum is simply dummy text of the printing and</a:t>
              </a:r>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739" y="4622800"/>
            <a:ext cx="8168646" cy="574783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hape 380"/>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a:t>
            </a:r>
            <a:r>
              <a:rPr dirty="0">
                <a:latin typeface="+mn-lt"/>
                <a:ea typeface="+mn-ea"/>
                <a:cs typeface="+mn-ea"/>
                <a:sym typeface="+mn-lt"/>
              </a:rPr>
              <a:t>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381" name="Shape 38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15</a:t>
            </a:fld>
            <a:endParaRPr>
              <a:latin typeface="+mn-lt"/>
              <a:ea typeface="+mn-ea"/>
              <a:cs typeface="+mn-ea"/>
              <a:sym typeface="+mn-lt"/>
            </a:endParaRPr>
          </a:p>
        </p:txBody>
      </p:sp>
      <p:grpSp>
        <p:nvGrpSpPr>
          <p:cNvPr id="2" name="Group 1"/>
          <p:cNvGrpSpPr/>
          <p:nvPr/>
        </p:nvGrpSpPr>
        <p:grpSpPr>
          <a:xfrm>
            <a:off x="10592740" y="2791100"/>
            <a:ext cx="11663955" cy="2294143"/>
            <a:chOff x="10592740" y="2791100"/>
            <a:chExt cx="11663955" cy="2294143"/>
          </a:xfrm>
        </p:grpSpPr>
        <p:sp>
          <p:nvSpPr>
            <p:cNvPr id="379" name="Shape 379"/>
            <p:cNvSpPr/>
            <p:nvPr/>
          </p:nvSpPr>
          <p:spPr>
            <a:xfrm>
              <a:off x="105927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sz="10000" dirty="0">
                  <a:latin typeface="+mn-lt"/>
                  <a:ea typeface="+mn-ea"/>
                  <a:cs typeface="+mn-ea"/>
                  <a:sym typeface="+mn-lt"/>
                </a:rPr>
                <a:t>物料配置</a:t>
              </a:r>
              <a:endParaRPr sz="10000" dirty="0">
                <a:latin typeface="+mn-lt"/>
                <a:ea typeface="+mn-ea"/>
                <a:cs typeface="+mn-ea"/>
                <a:sym typeface="+mn-lt"/>
              </a:endParaRPr>
            </a:p>
          </p:txBody>
        </p:sp>
        <p:grpSp>
          <p:nvGrpSpPr>
            <p:cNvPr id="384" name="Group 384"/>
            <p:cNvGrpSpPr/>
            <p:nvPr/>
          </p:nvGrpSpPr>
          <p:grpSpPr>
            <a:xfrm>
              <a:off x="10599197" y="2791100"/>
              <a:ext cx="11657498" cy="1"/>
              <a:chOff x="0" y="0"/>
              <a:chExt cx="11657497" cy="0"/>
            </a:xfrm>
          </p:grpSpPr>
          <p:sp>
            <p:nvSpPr>
              <p:cNvPr id="382" name="Shape 382"/>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383" name="Shape 383"/>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385" name="Shape 385"/>
          <p:cNvSpPr/>
          <p:nvPr/>
        </p:nvSpPr>
        <p:spPr>
          <a:xfrm>
            <a:off x="2414953" y="3903213"/>
            <a:ext cx="7910122" cy="908128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sz="20000" dirty="0">
                <a:latin typeface="+mn-lt"/>
                <a:ea typeface="+mn-ea"/>
                <a:cs typeface="+mn-ea"/>
                <a:sym typeface="+mn-lt"/>
              </a:rPr>
              <a:t>前期</a:t>
            </a:r>
            <a:endParaRPr lang="en-US" altLang="zh-CN" sz="20000" dirty="0">
              <a:latin typeface="+mn-lt"/>
              <a:ea typeface="+mn-ea"/>
              <a:cs typeface="+mn-ea"/>
              <a:sym typeface="+mn-lt"/>
            </a:endParaRPr>
          </a:p>
          <a:p>
            <a:r>
              <a:rPr lang="zh-CN" altLang="en-US" sz="20000" dirty="0">
                <a:latin typeface="+mn-lt"/>
                <a:ea typeface="+mn-ea"/>
                <a:cs typeface="+mn-ea"/>
                <a:sym typeface="+mn-lt"/>
              </a:rPr>
              <a:t>准备</a:t>
            </a:r>
            <a:endParaRPr sz="20000" dirty="0">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80"/>
                                        </p:tgtEl>
                                        <p:attrNameLst>
                                          <p:attrName>style.visibility</p:attrName>
                                        </p:attrNameLst>
                                      </p:cBhvr>
                                      <p:to>
                                        <p:strVal val="visible"/>
                                      </p:to>
                                    </p:set>
                                    <p:anim calcmode="lin" valueType="num">
                                      <p:cBhvr additive="base">
                                        <p:cTn id="12" dur="500" fill="hold"/>
                                        <p:tgtEl>
                                          <p:spTgt spid="380"/>
                                        </p:tgtEl>
                                        <p:attrNameLst>
                                          <p:attrName>ppt_x</p:attrName>
                                        </p:attrNameLst>
                                      </p:cBhvr>
                                      <p:tavLst>
                                        <p:tav tm="0">
                                          <p:val>
                                            <p:strVal val="1+#ppt_w/2"/>
                                          </p:val>
                                        </p:tav>
                                        <p:tav tm="100000">
                                          <p:val>
                                            <p:strVal val="#ppt_x"/>
                                          </p:val>
                                        </p:tav>
                                      </p:tavLst>
                                    </p:anim>
                                    <p:anim calcmode="lin" valueType="num">
                                      <p:cBhvr additive="base">
                                        <p:cTn id="13" dur="500" fill="hold"/>
                                        <p:tgtEl>
                                          <p:spTgt spid="38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85"/>
                                        </p:tgtEl>
                                        <p:attrNameLst>
                                          <p:attrName>style.visibility</p:attrName>
                                        </p:attrNameLst>
                                      </p:cBhvr>
                                      <p:to>
                                        <p:strVal val="visible"/>
                                      </p:to>
                                    </p:set>
                                    <p:anim calcmode="lin" valueType="num">
                                      <p:cBhvr additive="base">
                                        <p:cTn id="18" dur="500" fill="hold"/>
                                        <p:tgtEl>
                                          <p:spTgt spid="385"/>
                                        </p:tgtEl>
                                        <p:attrNameLst>
                                          <p:attrName>ppt_x</p:attrName>
                                        </p:attrNameLst>
                                      </p:cBhvr>
                                      <p:tavLst>
                                        <p:tav tm="0">
                                          <p:val>
                                            <p:strVal val="0-#ppt_w/2"/>
                                          </p:val>
                                        </p:tav>
                                        <p:tav tm="100000">
                                          <p:val>
                                            <p:strVal val="#ppt_x"/>
                                          </p:val>
                                        </p:tav>
                                      </p:tavLst>
                                    </p:anim>
                                    <p:anim calcmode="lin" valueType="num">
                                      <p:cBhvr additive="base">
                                        <p:cTn id="19" dur="500" fill="hold"/>
                                        <p:tgtEl>
                                          <p:spTgt spid="3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 grpId="0" animBg="1"/>
      <p:bldP spid="38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389" name="Shape 38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16</a:t>
            </a:fld>
            <a:endParaRPr>
              <a:latin typeface="+mn-lt"/>
              <a:ea typeface="+mn-ea"/>
              <a:cs typeface="+mn-ea"/>
              <a:sym typeface="+mn-lt"/>
            </a:endParaRPr>
          </a:p>
        </p:txBody>
      </p:sp>
      <p:grpSp>
        <p:nvGrpSpPr>
          <p:cNvPr id="3" name="Group 2"/>
          <p:cNvGrpSpPr/>
          <p:nvPr/>
        </p:nvGrpSpPr>
        <p:grpSpPr>
          <a:xfrm>
            <a:off x="10592740" y="2791100"/>
            <a:ext cx="11663955" cy="2294143"/>
            <a:chOff x="10592740" y="2791100"/>
            <a:chExt cx="11663955" cy="2294143"/>
          </a:xfrm>
        </p:grpSpPr>
        <p:sp>
          <p:nvSpPr>
            <p:cNvPr id="387" name="Shape 387"/>
            <p:cNvSpPr/>
            <p:nvPr/>
          </p:nvSpPr>
          <p:spPr>
            <a:xfrm>
              <a:off x="105927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sz="10000" dirty="0">
                  <a:latin typeface="+mn-lt"/>
                  <a:ea typeface="+mn-ea"/>
                  <a:cs typeface="+mn-ea"/>
                  <a:sym typeface="+mn-lt"/>
                </a:rPr>
                <a:t>项目组架构</a:t>
              </a:r>
              <a:endParaRPr sz="10000" dirty="0">
                <a:latin typeface="+mn-lt"/>
                <a:ea typeface="+mn-ea"/>
                <a:cs typeface="+mn-ea"/>
                <a:sym typeface="+mn-lt"/>
              </a:endParaRPr>
            </a:p>
          </p:txBody>
        </p:sp>
        <p:grpSp>
          <p:nvGrpSpPr>
            <p:cNvPr id="392" name="Group 392"/>
            <p:cNvGrpSpPr/>
            <p:nvPr/>
          </p:nvGrpSpPr>
          <p:grpSpPr>
            <a:xfrm>
              <a:off x="10599197" y="2791100"/>
              <a:ext cx="11657498" cy="1"/>
              <a:chOff x="0" y="0"/>
              <a:chExt cx="11657497" cy="0"/>
            </a:xfrm>
          </p:grpSpPr>
          <p:sp>
            <p:nvSpPr>
              <p:cNvPr id="390" name="Shape 390"/>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391" name="Shape 391"/>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pSp>
        <p:nvGrpSpPr>
          <p:cNvPr id="2" name="Group 1"/>
          <p:cNvGrpSpPr/>
          <p:nvPr/>
        </p:nvGrpSpPr>
        <p:grpSpPr>
          <a:xfrm>
            <a:off x="1884640" y="2317359"/>
            <a:ext cx="7910122" cy="7669066"/>
            <a:chOff x="1884640" y="2317359"/>
            <a:chExt cx="7910122" cy="7669066"/>
          </a:xfrm>
        </p:grpSpPr>
        <p:sp>
          <p:nvSpPr>
            <p:cNvPr id="393" name="Shape 393"/>
            <p:cNvSpPr/>
            <p:nvPr/>
          </p:nvSpPr>
          <p:spPr>
            <a:xfrm>
              <a:off x="1884640" y="2317359"/>
              <a:ext cx="7910122" cy="628187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sz="20000" dirty="0">
                  <a:latin typeface="+mn-lt"/>
                  <a:ea typeface="+mn-ea"/>
                  <a:cs typeface="+mn-ea"/>
                  <a:sym typeface="+mn-lt"/>
                </a:rPr>
                <a:t>执行</a:t>
              </a:r>
              <a:endParaRPr lang="en-US" altLang="zh-CN" sz="20000" dirty="0">
                <a:latin typeface="+mn-lt"/>
                <a:ea typeface="+mn-ea"/>
                <a:cs typeface="+mn-ea"/>
                <a:sym typeface="+mn-lt"/>
              </a:endParaRPr>
            </a:p>
            <a:p>
              <a:r>
                <a:rPr lang="zh-CN" altLang="en-US" sz="20000" dirty="0">
                  <a:latin typeface="+mn-lt"/>
                  <a:ea typeface="+mn-ea"/>
                  <a:cs typeface="+mn-ea"/>
                  <a:sym typeface="+mn-lt"/>
                </a:rPr>
                <a:t>保障</a:t>
              </a:r>
              <a:endParaRPr sz="20000" dirty="0">
                <a:latin typeface="+mn-lt"/>
                <a:ea typeface="+mn-ea"/>
                <a:cs typeface="+mn-ea"/>
                <a:sym typeface="+mn-lt"/>
              </a:endParaRPr>
            </a:p>
          </p:txBody>
        </p:sp>
        <p:grpSp>
          <p:nvGrpSpPr>
            <p:cNvPr id="396" name="Group 396"/>
            <p:cNvGrpSpPr/>
            <p:nvPr/>
          </p:nvGrpSpPr>
          <p:grpSpPr>
            <a:xfrm>
              <a:off x="1998245" y="9114366"/>
              <a:ext cx="3261310" cy="872059"/>
              <a:chOff x="0" y="0"/>
              <a:chExt cx="3261308" cy="872058"/>
            </a:xfrm>
          </p:grpSpPr>
          <p:sp>
            <p:nvSpPr>
              <p:cNvPr id="394" name="Shape 394"/>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95" name="Shape 395"/>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88"/>
                                        </p:tgtEl>
                                        <p:attrNameLst>
                                          <p:attrName>style.visibility</p:attrName>
                                        </p:attrNameLst>
                                      </p:cBhvr>
                                      <p:to>
                                        <p:strVal val="visible"/>
                                      </p:to>
                                    </p:set>
                                    <p:anim calcmode="lin" valueType="num">
                                      <p:cBhvr additive="base">
                                        <p:cTn id="12" dur="500" fill="hold"/>
                                        <p:tgtEl>
                                          <p:spTgt spid="388"/>
                                        </p:tgtEl>
                                        <p:attrNameLst>
                                          <p:attrName>ppt_x</p:attrName>
                                        </p:attrNameLst>
                                      </p:cBhvr>
                                      <p:tavLst>
                                        <p:tav tm="0">
                                          <p:val>
                                            <p:strVal val="1+#ppt_w/2"/>
                                          </p:val>
                                        </p:tav>
                                        <p:tav tm="100000">
                                          <p:val>
                                            <p:strVal val="#ppt_x"/>
                                          </p:val>
                                        </p:tav>
                                      </p:tavLst>
                                    </p:anim>
                                    <p:anim calcmode="lin" valueType="num">
                                      <p:cBhvr additive="base">
                                        <p:cTn id="13" dur="500" fill="hold"/>
                                        <p:tgtEl>
                                          <p:spTgt spid="38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Shape 398"/>
          <p:cNvSpPr/>
          <p:nvPr/>
        </p:nvSpPr>
        <p:spPr>
          <a:xfrm>
            <a:off x="17053571" y="2544779"/>
            <a:ext cx="5160476" cy="4772927"/>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99" name="Shape 39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17</a:t>
            </a:fld>
            <a:endParaRPr>
              <a:latin typeface="+mn-lt"/>
              <a:ea typeface="+mn-ea"/>
              <a:cs typeface="+mn-ea"/>
              <a:sym typeface="+mn-lt"/>
            </a:endParaRPr>
          </a:p>
        </p:txBody>
      </p:sp>
      <p:pic>
        <p:nvPicPr>
          <p:cNvPr id="6" name="图片占位符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4215" r="14215"/>
          <a:stretch>
            <a:fillRect/>
          </a:stretch>
        </p:blipFill>
        <p:spPr>
          <a:xfrm>
            <a:off x="16671925" y="2163763"/>
            <a:ext cx="5160963" cy="4773612"/>
          </a:xfrm>
        </p:spPr>
      </p:pic>
      <p:grpSp>
        <p:nvGrpSpPr>
          <p:cNvPr id="4" name="Group 3"/>
          <p:cNvGrpSpPr/>
          <p:nvPr/>
        </p:nvGrpSpPr>
        <p:grpSpPr>
          <a:xfrm>
            <a:off x="2168736" y="7823200"/>
            <a:ext cx="20074633" cy="3400311"/>
            <a:chOff x="2168736" y="7823200"/>
            <a:chExt cx="20074633" cy="3400311"/>
          </a:xfrm>
        </p:grpSpPr>
        <p:grpSp>
          <p:nvGrpSpPr>
            <p:cNvPr id="402" name="Group 402"/>
            <p:cNvGrpSpPr/>
            <p:nvPr/>
          </p:nvGrpSpPr>
          <p:grpSpPr>
            <a:xfrm>
              <a:off x="2191796" y="7823200"/>
              <a:ext cx="20051573" cy="0"/>
              <a:chOff x="0" y="0"/>
              <a:chExt cx="20051571" cy="0"/>
            </a:xfrm>
          </p:grpSpPr>
          <p:sp>
            <p:nvSpPr>
              <p:cNvPr id="400" name="Shape 400"/>
              <p:cNvSpPr/>
              <p:nvPr/>
            </p:nvSpPr>
            <p:spPr>
              <a:xfrm>
                <a:off x="0" y="0"/>
                <a:ext cx="20051571"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401" name="Shape 401"/>
              <p:cNvSpPr/>
              <p:nvPr/>
            </p:nvSpPr>
            <p:spPr>
              <a:xfrm>
                <a:off x="12788" y="0"/>
                <a:ext cx="949457"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403" name="Shape 403"/>
            <p:cNvSpPr/>
            <p:nvPr/>
          </p:nvSpPr>
          <p:spPr>
            <a:xfrm>
              <a:off x="2173767" y="8395292"/>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保障</a:t>
              </a:r>
              <a:r>
                <a:rPr lang="en-US" altLang="zh-CN" dirty="0">
                  <a:latin typeface="+mn-lt"/>
                  <a:ea typeface="+mn-ea"/>
                  <a:cs typeface="+mn-ea"/>
                  <a:sym typeface="+mn-lt"/>
                </a:rPr>
                <a:t>1</a:t>
              </a:r>
              <a:endParaRPr dirty="0">
                <a:latin typeface="+mn-lt"/>
                <a:ea typeface="+mn-ea"/>
                <a:cs typeface="+mn-ea"/>
                <a:sym typeface="+mn-lt"/>
              </a:endParaRPr>
            </a:p>
          </p:txBody>
        </p:sp>
        <p:sp>
          <p:nvSpPr>
            <p:cNvPr id="404" name="Shape 404"/>
            <p:cNvSpPr/>
            <p:nvPr/>
          </p:nvSpPr>
          <p:spPr>
            <a:xfrm>
              <a:off x="2168736" y="9406382"/>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sp>
          <p:nvSpPr>
            <p:cNvPr id="405" name="Shape 405"/>
            <p:cNvSpPr/>
            <p:nvPr/>
          </p:nvSpPr>
          <p:spPr>
            <a:xfrm>
              <a:off x="9570890" y="8395292"/>
              <a:ext cx="155010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保障</a:t>
              </a:r>
              <a:r>
                <a:rPr lang="en-US" altLang="zh-CN" dirty="0">
                  <a:latin typeface="+mn-lt"/>
                  <a:ea typeface="+mn-ea"/>
                  <a:cs typeface="+mn-ea"/>
                  <a:sym typeface="+mn-lt"/>
                </a:rPr>
                <a:t>2</a:t>
              </a:r>
              <a:endParaRPr dirty="0">
                <a:latin typeface="+mn-lt"/>
                <a:ea typeface="+mn-ea"/>
                <a:cs typeface="+mn-ea"/>
                <a:sym typeface="+mn-lt"/>
              </a:endParaRPr>
            </a:p>
          </p:txBody>
        </p:sp>
        <p:sp>
          <p:nvSpPr>
            <p:cNvPr id="406" name="Shape 406"/>
            <p:cNvSpPr/>
            <p:nvPr/>
          </p:nvSpPr>
          <p:spPr>
            <a:xfrm>
              <a:off x="9565859" y="9406382"/>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sp>
          <p:nvSpPr>
            <p:cNvPr id="407" name="Shape 407"/>
            <p:cNvSpPr/>
            <p:nvPr/>
          </p:nvSpPr>
          <p:spPr>
            <a:xfrm>
              <a:off x="16968012" y="8395292"/>
              <a:ext cx="1542089"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保障</a:t>
              </a:r>
              <a:r>
                <a:rPr lang="en-US" altLang="zh-CN" dirty="0">
                  <a:latin typeface="+mn-lt"/>
                  <a:ea typeface="+mn-ea"/>
                  <a:cs typeface="+mn-ea"/>
                  <a:sym typeface="+mn-lt"/>
                </a:rPr>
                <a:t>3</a:t>
              </a:r>
              <a:endParaRPr dirty="0">
                <a:latin typeface="+mn-lt"/>
                <a:ea typeface="+mn-ea"/>
                <a:cs typeface="+mn-ea"/>
                <a:sym typeface="+mn-lt"/>
              </a:endParaRPr>
            </a:p>
          </p:txBody>
        </p:sp>
        <p:sp>
          <p:nvSpPr>
            <p:cNvPr id="408" name="Shape 408"/>
            <p:cNvSpPr/>
            <p:nvPr/>
          </p:nvSpPr>
          <p:spPr>
            <a:xfrm>
              <a:off x="16962981" y="9406382"/>
              <a:ext cx="5252282" cy="1817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a:t>
              </a:r>
            </a:p>
          </p:txBody>
        </p:sp>
      </p:grpSp>
      <p:grpSp>
        <p:nvGrpSpPr>
          <p:cNvPr id="3" name="Group 2"/>
          <p:cNvGrpSpPr/>
          <p:nvPr/>
        </p:nvGrpSpPr>
        <p:grpSpPr>
          <a:xfrm>
            <a:off x="2127081" y="1987314"/>
            <a:ext cx="12839895" cy="4847600"/>
            <a:chOff x="2127081" y="1987314"/>
            <a:chExt cx="12839895" cy="4847600"/>
          </a:xfrm>
        </p:grpSpPr>
        <p:sp>
          <p:nvSpPr>
            <p:cNvPr id="409" name="Shape 409"/>
            <p:cNvSpPr/>
            <p:nvPr/>
          </p:nvSpPr>
          <p:spPr>
            <a:xfrm>
              <a:off x="2127081" y="1987314"/>
              <a:ext cx="7910122"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sz="10000" dirty="0">
                  <a:latin typeface="+mn-lt"/>
                  <a:ea typeface="+mn-ea"/>
                  <a:cs typeface="+mn-ea"/>
                  <a:sym typeface="+mn-lt"/>
                </a:rPr>
                <a:t>管理保障</a:t>
              </a:r>
              <a:endParaRPr sz="10000" dirty="0">
                <a:latin typeface="+mn-lt"/>
                <a:ea typeface="+mn-ea"/>
                <a:cs typeface="+mn-ea"/>
                <a:sym typeface="+mn-lt"/>
              </a:endParaRPr>
            </a:p>
          </p:txBody>
        </p:sp>
        <p:sp>
          <p:nvSpPr>
            <p:cNvPr id="410" name="Shape 410"/>
            <p:cNvSpPr/>
            <p:nvPr/>
          </p:nvSpPr>
          <p:spPr>
            <a:xfrm>
              <a:off x="2171638" y="4275106"/>
              <a:ext cx="12795338" cy="255980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with the release of Letraset sheets containing Lorem has survived not only five centuries, but also the leap into electronic typesetting. Lorem Ipsum is simply dummy text of the printing and typesetting unknown printer took a galley of type and scrambled it to make a type specimen book. It has survived</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98"/>
                                        </p:tgtEl>
                                        <p:attrNameLst>
                                          <p:attrName>style.visibility</p:attrName>
                                        </p:attrNameLst>
                                      </p:cBhvr>
                                      <p:to>
                                        <p:strVal val="visible"/>
                                      </p:to>
                                    </p:set>
                                    <p:animEffect transition="in" filter="fade">
                                      <p:cBhvr>
                                        <p:cTn id="13" dur="500"/>
                                        <p:tgtEl>
                                          <p:spTgt spid="3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2632" b="22632"/>
          <a:stretch>
            <a:fillRect/>
          </a:stretch>
        </p:blipFill>
        <p:spPr>
          <a:xfrm>
            <a:off x="2192338" y="7850188"/>
            <a:ext cx="19996150" cy="5865812"/>
          </a:xfrm>
        </p:spPr>
      </p:pic>
      <p:grpSp>
        <p:nvGrpSpPr>
          <p:cNvPr id="3" name="Group 2"/>
          <p:cNvGrpSpPr/>
          <p:nvPr/>
        </p:nvGrpSpPr>
        <p:grpSpPr>
          <a:xfrm>
            <a:off x="2127081" y="1476651"/>
            <a:ext cx="12906204" cy="5358263"/>
            <a:chOff x="2127081" y="1476651"/>
            <a:chExt cx="12906204" cy="5358263"/>
          </a:xfrm>
        </p:grpSpPr>
        <p:sp>
          <p:nvSpPr>
            <p:cNvPr id="414" name="Shape 414"/>
            <p:cNvSpPr/>
            <p:nvPr/>
          </p:nvSpPr>
          <p:spPr>
            <a:xfrm>
              <a:off x="2127081" y="1987314"/>
              <a:ext cx="7910122"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人员保障</a:t>
              </a:r>
              <a:endParaRPr dirty="0">
                <a:latin typeface="+mn-lt"/>
                <a:ea typeface="+mn-ea"/>
                <a:cs typeface="+mn-ea"/>
                <a:sym typeface="+mn-lt"/>
              </a:endParaRPr>
            </a:p>
          </p:txBody>
        </p:sp>
        <p:sp>
          <p:nvSpPr>
            <p:cNvPr id="415" name="Shape 415"/>
            <p:cNvSpPr/>
            <p:nvPr/>
          </p:nvSpPr>
          <p:spPr>
            <a:xfrm>
              <a:off x="2171638" y="4275106"/>
              <a:ext cx="12795338" cy="255980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with the release of Letraset sheets containing Lorem has survived not only five centuries, but also the leap into electronic typesetting. Lorem Ipsum is simply dummy text of the printing and typesetting unknown printer took a galley of type and scrambled it to make a type specimen book. It has survived</a:t>
              </a:r>
            </a:p>
          </p:txBody>
        </p:sp>
        <p:grpSp>
          <p:nvGrpSpPr>
            <p:cNvPr id="419" name="Group 419"/>
            <p:cNvGrpSpPr/>
            <p:nvPr/>
          </p:nvGrpSpPr>
          <p:grpSpPr>
            <a:xfrm>
              <a:off x="2191797" y="1476651"/>
              <a:ext cx="12841488" cy="1"/>
              <a:chOff x="0" y="0"/>
              <a:chExt cx="12841487" cy="0"/>
            </a:xfrm>
          </p:grpSpPr>
          <p:sp>
            <p:nvSpPr>
              <p:cNvPr id="417" name="Shape 417"/>
              <p:cNvSpPr/>
              <p:nvPr/>
            </p:nvSpPr>
            <p:spPr>
              <a:xfrm>
                <a:off x="0" y="0"/>
                <a:ext cx="1284148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418" name="Shape 418"/>
              <p:cNvSpPr/>
              <p:nvPr/>
            </p:nvSpPr>
            <p:spPr>
              <a:xfrm>
                <a:off x="12788" y="0"/>
                <a:ext cx="949457"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7995" b="27995"/>
          <a:stretch>
            <a:fillRect/>
          </a:stretch>
        </p:blipFill>
        <p:spPr>
          <a:xfrm>
            <a:off x="2195513" y="7850188"/>
            <a:ext cx="19992975" cy="5865812"/>
          </a:xfrm>
        </p:spPr>
      </p:pic>
      <p:grpSp>
        <p:nvGrpSpPr>
          <p:cNvPr id="2" name="Group 1"/>
          <p:cNvGrpSpPr/>
          <p:nvPr/>
        </p:nvGrpSpPr>
        <p:grpSpPr>
          <a:xfrm>
            <a:off x="10306109" y="1476651"/>
            <a:ext cx="11939078" cy="5235676"/>
            <a:chOff x="10306109" y="1476651"/>
            <a:chExt cx="11939078" cy="5235676"/>
          </a:xfrm>
        </p:grpSpPr>
        <p:sp>
          <p:nvSpPr>
            <p:cNvPr id="422" name="Shape 422"/>
            <p:cNvSpPr/>
            <p:nvPr/>
          </p:nvSpPr>
          <p:spPr>
            <a:xfrm>
              <a:off x="10306109" y="19873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sz="7200" dirty="0">
                  <a:latin typeface="+mn-lt"/>
                  <a:ea typeface="+mn-ea"/>
                  <a:cs typeface="+mn-ea"/>
                  <a:sym typeface="+mn-lt"/>
                </a:rPr>
                <a:t>物料施工设置管理</a:t>
              </a:r>
              <a:endParaRPr sz="7200" dirty="0">
                <a:latin typeface="+mn-lt"/>
                <a:ea typeface="+mn-ea"/>
                <a:cs typeface="+mn-ea"/>
                <a:sym typeface="+mn-lt"/>
              </a:endParaRPr>
            </a:p>
          </p:txBody>
        </p:sp>
        <p:sp>
          <p:nvSpPr>
            <p:cNvPr id="423" name="Shape 423"/>
            <p:cNvSpPr/>
            <p:nvPr/>
          </p:nvSpPr>
          <p:spPr>
            <a:xfrm>
              <a:off x="10350666" y="4275106"/>
              <a:ext cx="11894521" cy="243722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with the release of Letraset sheets containing Lorem has survived not only five centuries, but also the leap into electronic typesetting. Lorem Ipsum is simply dummy</a:t>
              </a:r>
            </a:p>
          </p:txBody>
        </p:sp>
        <p:grpSp>
          <p:nvGrpSpPr>
            <p:cNvPr id="427" name="Group 427"/>
            <p:cNvGrpSpPr/>
            <p:nvPr/>
          </p:nvGrpSpPr>
          <p:grpSpPr>
            <a:xfrm>
              <a:off x="10370825" y="1476651"/>
              <a:ext cx="11848791" cy="1"/>
              <a:chOff x="0" y="0"/>
              <a:chExt cx="11848789" cy="0"/>
            </a:xfrm>
          </p:grpSpPr>
          <p:sp>
            <p:nvSpPr>
              <p:cNvPr id="425" name="Shape 425"/>
              <p:cNvSpPr/>
              <p:nvPr/>
            </p:nvSpPr>
            <p:spPr>
              <a:xfrm>
                <a:off x="0" y="0"/>
                <a:ext cx="11848790"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426" name="Shape 426"/>
              <p:cNvSpPr/>
              <p:nvPr/>
            </p:nvSpPr>
            <p:spPr>
              <a:xfrm>
                <a:off x="12788" y="0"/>
                <a:ext cx="949457"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428" name="Shape 428"/>
          <p:cNvSpPr/>
          <p:nvPr/>
        </p:nvSpPr>
        <p:spPr>
          <a:xfrm>
            <a:off x="2152024" y="1748764"/>
            <a:ext cx="7910121" cy="485559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sz="20000" dirty="0">
                <a:latin typeface="+mn-lt"/>
                <a:ea typeface="+mn-ea"/>
                <a:cs typeface="+mn-ea"/>
                <a:sym typeface="+mn-lt"/>
              </a:rPr>
              <a:t>细节</a:t>
            </a:r>
            <a:endParaRPr lang="en-US" altLang="zh-CN" sz="20000" dirty="0">
              <a:latin typeface="+mn-lt"/>
              <a:ea typeface="+mn-ea"/>
              <a:cs typeface="+mn-ea"/>
              <a:sym typeface="+mn-lt"/>
            </a:endParaRPr>
          </a:p>
          <a:p>
            <a:r>
              <a:rPr lang="zh-CN" altLang="en-US" sz="20000" dirty="0">
                <a:latin typeface="+mn-lt"/>
                <a:ea typeface="+mn-ea"/>
                <a:cs typeface="+mn-ea"/>
                <a:sym typeface="+mn-lt"/>
              </a:rPr>
              <a:t>管理</a:t>
            </a:r>
            <a:endParaRPr sz="20000" dirty="0">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28"/>
                                        </p:tgtEl>
                                        <p:attrNameLst>
                                          <p:attrName>style.visibility</p:attrName>
                                        </p:attrNameLst>
                                      </p:cBhvr>
                                      <p:to>
                                        <p:strVal val="visible"/>
                                      </p:to>
                                    </p:set>
                                    <p:anim calcmode="lin" valueType="num">
                                      <p:cBhvr additive="base">
                                        <p:cTn id="12" dur="500" fill="hold"/>
                                        <p:tgtEl>
                                          <p:spTgt spid="428"/>
                                        </p:tgtEl>
                                        <p:attrNameLst>
                                          <p:attrName>ppt_x</p:attrName>
                                        </p:attrNameLst>
                                      </p:cBhvr>
                                      <p:tavLst>
                                        <p:tav tm="0">
                                          <p:val>
                                            <p:strVal val="0-#ppt_w/2"/>
                                          </p:val>
                                        </p:tav>
                                        <p:tav tm="100000">
                                          <p:val>
                                            <p:strVal val="#ppt_x"/>
                                          </p:val>
                                        </p:tav>
                                      </p:tavLst>
                                    </p:anim>
                                    <p:anim calcmode="lin" valueType="num">
                                      <p:cBhvr additive="base">
                                        <p:cTn id="13" dur="500" fill="hold"/>
                                        <p:tgtEl>
                                          <p:spTgt spid="4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grpSp>
        <p:nvGrpSpPr>
          <p:cNvPr id="3" name="Group 2"/>
          <p:cNvGrpSpPr/>
          <p:nvPr/>
        </p:nvGrpSpPr>
        <p:grpSpPr>
          <a:xfrm>
            <a:off x="6280996" y="3536014"/>
            <a:ext cx="11822008" cy="5360628"/>
            <a:chOff x="6280996" y="3536014"/>
            <a:chExt cx="11822008" cy="5360628"/>
          </a:xfrm>
        </p:grpSpPr>
        <p:sp>
          <p:nvSpPr>
            <p:cNvPr id="50" name="Shape 50"/>
            <p:cNvSpPr/>
            <p:nvPr/>
          </p:nvSpPr>
          <p:spPr>
            <a:xfrm>
              <a:off x="10252538" y="3536014"/>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51" name="Shape 51"/>
            <p:cNvSpPr/>
            <p:nvPr/>
          </p:nvSpPr>
          <p:spPr>
            <a:xfrm>
              <a:off x="6280996" y="3818173"/>
              <a:ext cx="11822008" cy="1985690"/>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活动介绍</a:t>
              </a:r>
              <a:endParaRPr dirty="0">
                <a:latin typeface="+mn-lt"/>
                <a:ea typeface="+mn-ea"/>
                <a:cs typeface="+mn-ea"/>
                <a:sym typeface="+mn-lt"/>
              </a:endParaRPr>
            </a:p>
          </p:txBody>
        </p:sp>
        <p:sp>
          <p:nvSpPr>
            <p:cNvPr id="52" name="Shape 52"/>
            <p:cNvSpPr/>
            <p:nvPr/>
          </p:nvSpPr>
          <p:spPr>
            <a:xfrm>
              <a:off x="6426719" y="6080580"/>
              <a:ext cx="11530562" cy="281606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Letraset sheets containing Lorem has survived not only five centuries, but also the leap into electronic typesetting.</a:t>
              </a:r>
            </a:p>
          </p:txBody>
        </p:sp>
      </p:grpSp>
      <p:grpSp>
        <p:nvGrpSpPr>
          <p:cNvPr id="65" name="Group 65"/>
          <p:cNvGrpSpPr/>
          <p:nvPr/>
        </p:nvGrpSpPr>
        <p:grpSpPr>
          <a:xfrm>
            <a:off x="9873139" y="9471583"/>
            <a:ext cx="4637722" cy="966368"/>
            <a:chOff x="0" y="0"/>
            <a:chExt cx="4637720" cy="966367"/>
          </a:xfrm>
        </p:grpSpPr>
        <p:grpSp>
          <p:nvGrpSpPr>
            <p:cNvPr id="55" name="Group 55"/>
            <p:cNvGrpSpPr/>
            <p:nvPr/>
          </p:nvGrpSpPr>
          <p:grpSpPr>
            <a:xfrm>
              <a:off x="0" y="0"/>
              <a:ext cx="966368" cy="966368"/>
              <a:chOff x="0" y="0"/>
              <a:chExt cx="966367" cy="966367"/>
            </a:xfrm>
          </p:grpSpPr>
          <p:sp>
            <p:nvSpPr>
              <p:cNvPr id="53" name="Shape 53"/>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4" name="Shape 54"/>
              <p:cNvSpPr/>
              <p:nvPr/>
            </p:nvSpPr>
            <p:spPr>
              <a:xfrm>
                <a:off x="408487" y="340670"/>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58" name="Group 58"/>
            <p:cNvGrpSpPr/>
            <p:nvPr/>
          </p:nvGrpSpPr>
          <p:grpSpPr>
            <a:xfrm>
              <a:off x="1223784" y="0"/>
              <a:ext cx="966368" cy="966368"/>
              <a:chOff x="0" y="0"/>
              <a:chExt cx="966367" cy="966367"/>
            </a:xfrm>
          </p:grpSpPr>
          <p:sp>
            <p:nvSpPr>
              <p:cNvPr id="56" name="Shape 56"/>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7" name="Shape 57"/>
              <p:cNvSpPr/>
              <p:nvPr/>
            </p:nvSpPr>
            <p:spPr>
              <a:xfrm>
                <a:off x="372950" y="375070"/>
                <a:ext cx="271267" cy="216227"/>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61" name="Group 61"/>
            <p:cNvGrpSpPr/>
            <p:nvPr/>
          </p:nvGrpSpPr>
          <p:grpSpPr>
            <a:xfrm>
              <a:off x="2447569" y="0"/>
              <a:ext cx="966368" cy="966368"/>
              <a:chOff x="0" y="0"/>
              <a:chExt cx="966367" cy="966367"/>
            </a:xfrm>
          </p:grpSpPr>
          <p:sp>
            <p:nvSpPr>
              <p:cNvPr id="59" name="Shape 59"/>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0" name="Shape 60"/>
              <p:cNvSpPr/>
              <p:nvPr/>
            </p:nvSpPr>
            <p:spPr>
              <a:xfrm>
                <a:off x="411488" y="349721"/>
                <a:ext cx="168791"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64" name="Group 64"/>
            <p:cNvGrpSpPr/>
            <p:nvPr/>
          </p:nvGrpSpPr>
          <p:grpSpPr>
            <a:xfrm>
              <a:off x="3671353" y="0"/>
              <a:ext cx="966368" cy="966368"/>
              <a:chOff x="0" y="0"/>
              <a:chExt cx="966367" cy="966367"/>
            </a:xfrm>
          </p:grpSpPr>
          <p:sp>
            <p:nvSpPr>
              <p:cNvPr id="62" name="Shape 62"/>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3" name="Shape 63"/>
              <p:cNvSpPr/>
              <p:nvPr/>
            </p:nvSpPr>
            <p:spPr>
              <a:xfrm>
                <a:off x="355600" y="379161"/>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Shape 430"/>
          <p:cNvSpPr/>
          <p:nvPr/>
        </p:nvSpPr>
        <p:spPr>
          <a:xfrm>
            <a:off x="16458669" y="5008579"/>
            <a:ext cx="6111239" cy="611123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31" name="Shape 431"/>
          <p:cNvSpPr/>
          <p:nvPr/>
        </p:nvSpPr>
        <p:spPr>
          <a:xfrm>
            <a:off x="9424018" y="5008579"/>
            <a:ext cx="6111239" cy="611123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32" name="Shape 432"/>
          <p:cNvSpPr/>
          <p:nvPr/>
        </p:nvSpPr>
        <p:spPr>
          <a:xfrm>
            <a:off x="2402065" y="5008579"/>
            <a:ext cx="6111238" cy="611123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pic>
        <p:nvPicPr>
          <p:cNvPr id="7" name="图片占位符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736" r="16736"/>
          <a:stretch>
            <a:fillRect/>
          </a:stretch>
        </p:blipFill>
        <p:spPr>
          <a:xfrm>
            <a:off x="2027238" y="4627563"/>
            <a:ext cx="6099175" cy="6111875"/>
          </a:xfrm>
        </p:spPr>
      </p:pic>
      <p:pic>
        <p:nvPicPr>
          <p:cNvPr id="9" name="图片占位符 8"/>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667" r="16667"/>
          <a:stretch>
            <a:fillRect/>
          </a:stretch>
        </p:blipFill>
        <p:spPr>
          <a:xfrm>
            <a:off x="9048750" y="4627563"/>
            <a:ext cx="6111875" cy="6111875"/>
          </a:xfrm>
        </p:spPr>
      </p:pic>
      <p:pic>
        <p:nvPicPr>
          <p:cNvPr id="11" name="图片占位符 10"/>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75" r="16675"/>
          <a:stretch>
            <a:fillRect/>
          </a:stretch>
        </p:blipFill>
        <p:spPr>
          <a:xfrm>
            <a:off x="16084550" y="4627563"/>
            <a:ext cx="6110288" cy="6111875"/>
          </a:xfrm>
        </p:spPr>
      </p:pic>
      <p:sp>
        <p:nvSpPr>
          <p:cNvPr id="433" name="Shape 43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20</a:t>
            </a:fld>
            <a:endParaRPr>
              <a:latin typeface="+mn-lt"/>
              <a:ea typeface="+mn-ea"/>
              <a:cs typeface="+mn-ea"/>
              <a:sym typeface="+mn-lt"/>
            </a:endParaRPr>
          </a:p>
        </p:txBody>
      </p:sp>
      <p:grpSp>
        <p:nvGrpSpPr>
          <p:cNvPr id="5" name="Group 4"/>
          <p:cNvGrpSpPr/>
          <p:nvPr/>
        </p:nvGrpSpPr>
        <p:grpSpPr>
          <a:xfrm>
            <a:off x="6280996" y="2009956"/>
            <a:ext cx="11822008" cy="2710612"/>
            <a:chOff x="6280996" y="2009956"/>
            <a:chExt cx="11822008" cy="2710612"/>
          </a:xfrm>
        </p:grpSpPr>
        <p:sp>
          <p:nvSpPr>
            <p:cNvPr id="434" name="Shape 434"/>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435" name="Shape 435"/>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人员工作节点管理</a:t>
              </a:r>
              <a:endParaRPr dirty="0">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2"/>
                                        </p:tgtEl>
                                        <p:attrNameLst>
                                          <p:attrName>style.visibility</p:attrName>
                                        </p:attrNameLst>
                                      </p:cBhvr>
                                      <p:to>
                                        <p:strVal val="visible"/>
                                      </p:to>
                                    </p:set>
                                    <p:anim calcmode="lin" valueType="num">
                                      <p:cBhvr additive="base">
                                        <p:cTn id="12" dur="500" fill="hold"/>
                                        <p:tgtEl>
                                          <p:spTgt spid="432"/>
                                        </p:tgtEl>
                                        <p:attrNameLst>
                                          <p:attrName>ppt_x</p:attrName>
                                        </p:attrNameLst>
                                      </p:cBhvr>
                                      <p:tavLst>
                                        <p:tav tm="0">
                                          <p:val>
                                            <p:strVal val="#ppt_x"/>
                                          </p:val>
                                        </p:tav>
                                        <p:tav tm="100000">
                                          <p:val>
                                            <p:strVal val="#ppt_x"/>
                                          </p:val>
                                        </p:tav>
                                      </p:tavLst>
                                    </p:anim>
                                    <p:anim calcmode="lin" valueType="num">
                                      <p:cBhvr additive="base">
                                        <p:cTn id="13" dur="500" fill="hold"/>
                                        <p:tgtEl>
                                          <p:spTgt spid="4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31"/>
                                        </p:tgtEl>
                                        <p:attrNameLst>
                                          <p:attrName>style.visibility</p:attrName>
                                        </p:attrNameLst>
                                      </p:cBhvr>
                                      <p:to>
                                        <p:strVal val="visible"/>
                                      </p:to>
                                    </p:set>
                                    <p:anim calcmode="lin" valueType="num">
                                      <p:cBhvr additive="base">
                                        <p:cTn id="18" dur="500" fill="hold"/>
                                        <p:tgtEl>
                                          <p:spTgt spid="431"/>
                                        </p:tgtEl>
                                        <p:attrNameLst>
                                          <p:attrName>ppt_x</p:attrName>
                                        </p:attrNameLst>
                                      </p:cBhvr>
                                      <p:tavLst>
                                        <p:tav tm="0">
                                          <p:val>
                                            <p:strVal val="#ppt_x"/>
                                          </p:val>
                                        </p:tav>
                                        <p:tav tm="100000">
                                          <p:val>
                                            <p:strVal val="#ppt_x"/>
                                          </p:val>
                                        </p:tav>
                                      </p:tavLst>
                                    </p:anim>
                                    <p:anim calcmode="lin" valueType="num">
                                      <p:cBhvr additive="base">
                                        <p:cTn id="19" dur="500" fill="hold"/>
                                        <p:tgtEl>
                                          <p:spTgt spid="43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0"/>
                                        </p:tgtEl>
                                        <p:attrNameLst>
                                          <p:attrName>style.visibility</p:attrName>
                                        </p:attrNameLst>
                                      </p:cBhvr>
                                      <p:to>
                                        <p:strVal val="visible"/>
                                      </p:to>
                                    </p:set>
                                    <p:anim calcmode="lin" valueType="num">
                                      <p:cBhvr additive="base">
                                        <p:cTn id="24" dur="500" fill="hold"/>
                                        <p:tgtEl>
                                          <p:spTgt spid="430"/>
                                        </p:tgtEl>
                                        <p:attrNameLst>
                                          <p:attrName>ppt_x</p:attrName>
                                        </p:attrNameLst>
                                      </p:cBhvr>
                                      <p:tavLst>
                                        <p:tav tm="0">
                                          <p:val>
                                            <p:strVal val="#ppt_x"/>
                                          </p:val>
                                        </p:tav>
                                        <p:tav tm="100000">
                                          <p:val>
                                            <p:strVal val="#ppt_x"/>
                                          </p:val>
                                        </p:tav>
                                      </p:tavLst>
                                    </p:anim>
                                    <p:anim calcmode="lin" valueType="num">
                                      <p:cBhvr additive="base">
                                        <p:cTn id="25" dur="500" fill="hold"/>
                                        <p:tgtEl>
                                          <p:spTgt spid="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 grpId="0" animBg="1"/>
      <p:bldP spid="431" grpId="0" animBg="1"/>
      <p:bldP spid="4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440"/>
          <p:cNvSpPr/>
          <p:nvPr/>
        </p:nvSpPr>
        <p:spPr>
          <a:xfrm>
            <a:off x="2405178" y="5186379"/>
            <a:ext cx="4416404" cy="441640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41" name="Shape 441"/>
          <p:cNvSpPr/>
          <p:nvPr/>
        </p:nvSpPr>
        <p:spPr>
          <a:xfrm>
            <a:off x="7643858" y="5186379"/>
            <a:ext cx="4416404" cy="441640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42" name="Shape 442"/>
          <p:cNvSpPr/>
          <p:nvPr/>
        </p:nvSpPr>
        <p:spPr>
          <a:xfrm>
            <a:off x="12882538" y="5186379"/>
            <a:ext cx="4416404" cy="441640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43" name="Shape 443"/>
          <p:cNvSpPr/>
          <p:nvPr/>
        </p:nvSpPr>
        <p:spPr>
          <a:xfrm>
            <a:off x="18121219" y="5186379"/>
            <a:ext cx="4416404" cy="441640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pic>
        <p:nvPicPr>
          <p:cNvPr id="8" name="图片占位符 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29" r="16629"/>
          <a:stretch>
            <a:fillRect/>
          </a:stretch>
        </p:blipFill>
        <p:spPr>
          <a:xfrm>
            <a:off x="2027238" y="4805363"/>
            <a:ext cx="4416425" cy="4416425"/>
          </a:xfrm>
        </p:spPr>
      </p:pic>
      <p:pic>
        <p:nvPicPr>
          <p:cNvPr id="10" name="图片占位符 9"/>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6981" b="16981"/>
          <a:stretch>
            <a:fillRect/>
          </a:stretch>
        </p:blipFill>
        <p:spPr>
          <a:xfrm>
            <a:off x="7246938" y="4805363"/>
            <a:ext cx="4441825" cy="4416425"/>
          </a:xfrm>
        </p:spPr>
      </p:pic>
      <p:pic>
        <p:nvPicPr>
          <p:cNvPr id="12" name="图片占位符 11"/>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715" r="16715"/>
          <a:stretch>
            <a:fillRect/>
          </a:stretch>
        </p:blipFill>
        <p:spPr>
          <a:xfrm>
            <a:off x="12511088" y="4805363"/>
            <a:ext cx="4410075" cy="4416425"/>
          </a:xfrm>
        </p:spPr>
      </p:pic>
      <p:pic>
        <p:nvPicPr>
          <p:cNvPr id="14" name="图片占位符 13"/>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6881" r="16881"/>
          <a:stretch>
            <a:fillRect/>
          </a:stretch>
        </p:blipFill>
        <p:spPr>
          <a:xfrm>
            <a:off x="17743488" y="4805363"/>
            <a:ext cx="4398962" cy="4416425"/>
          </a:xfrm>
        </p:spPr>
      </p:pic>
      <p:sp>
        <p:nvSpPr>
          <p:cNvPr id="444" name="Shape 444"/>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21</a:t>
            </a:fld>
            <a:endParaRPr>
              <a:latin typeface="+mn-lt"/>
              <a:ea typeface="+mn-ea"/>
              <a:cs typeface="+mn-ea"/>
              <a:sym typeface="+mn-lt"/>
            </a:endParaRPr>
          </a:p>
        </p:txBody>
      </p:sp>
      <p:grpSp>
        <p:nvGrpSpPr>
          <p:cNvPr id="6" name="Group 5"/>
          <p:cNvGrpSpPr/>
          <p:nvPr/>
        </p:nvGrpSpPr>
        <p:grpSpPr>
          <a:xfrm>
            <a:off x="6280996" y="2009956"/>
            <a:ext cx="11822008" cy="2710612"/>
            <a:chOff x="6280996" y="2009956"/>
            <a:chExt cx="11822008" cy="2710612"/>
          </a:xfrm>
        </p:grpSpPr>
        <p:sp>
          <p:nvSpPr>
            <p:cNvPr id="445" name="Shape 445"/>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446" name="Shape 446"/>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团队人员</a:t>
              </a:r>
              <a:endParaRPr dirty="0">
                <a:latin typeface="+mn-lt"/>
                <a:ea typeface="+mn-ea"/>
                <a:cs typeface="+mn-ea"/>
                <a:sym typeface="+mn-lt"/>
              </a:endParaRPr>
            </a:p>
          </p:txBody>
        </p:sp>
      </p:grpSp>
      <p:sp>
        <p:nvSpPr>
          <p:cNvPr id="451" name="Shape 451"/>
          <p:cNvSpPr/>
          <p:nvPr/>
        </p:nvSpPr>
        <p:spPr>
          <a:xfrm>
            <a:off x="2334775" y="1007122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Title text demo</a:t>
            </a:r>
          </a:p>
        </p:txBody>
      </p:sp>
      <p:sp>
        <p:nvSpPr>
          <p:cNvPr id="452" name="Shape 452"/>
          <p:cNvSpPr/>
          <p:nvPr/>
        </p:nvSpPr>
        <p:spPr>
          <a:xfrm>
            <a:off x="7544281" y="1007122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453" name="Shape 453"/>
          <p:cNvSpPr/>
          <p:nvPr/>
        </p:nvSpPr>
        <p:spPr>
          <a:xfrm>
            <a:off x="12753786" y="1007122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454" name="Shape 454"/>
          <p:cNvSpPr/>
          <p:nvPr/>
        </p:nvSpPr>
        <p:spPr>
          <a:xfrm>
            <a:off x="18021641" y="1007122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40"/>
                                        </p:tgtEl>
                                        <p:attrNameLst>
                                          <p:attrName>style.visibility</p:attrName>
                                        </p:attrNameLst>
                                      </p:cBhvr>
                                      <p:to>
                                        <p:strVal val="visible"/>
                                      </p:to>
                                    </p:set>
                                    <p:anim calcmode="lin" valueType="num">
                                      <p:cBhvr additive="base">
                                        <p:cTn id="12" dur="500" fill="hold"/>
                                        <p:tgtEl>
                                          <p:spTgt spid="440"/>
                                        </p:tgtEl>
                                        <p:attrNameLst>
                                          <p:attrName>ppt_x</p:attrName>
                                        </p:attrNameLst>
                                      </p:cBhvr>
                                      <p:tavLst>
                                        <p:tav tm="0">
                                          <p:val>
                                            <p:strVal val="#ppt_x"/>
                                          </p:val>
                                        </p:tav>
                                        <p:tav tm="100000">
                                          <p:val>
                                            <p:strVal val="#ppt_x"/>
                                          </p:val>
                                        </p:tav>
                                      </p:tavLst>
                                    </p:anim>
                                    <p:anim calcmode="lin" valueType="num">
                                      <p:cBhvr additive="base">
                                        <p:cTn id="13" dur="500" fill="hold"/>
                                        <p:tgtEl>
                                          <p:spTgt spid="44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51"/>
                                        </p:tgtEl>
                                        <p:attrNameLst>
                                          <p:attrName>style.visibility</p:attrName>
                                        </p:attrNameLst>
                                      </p:cBhvr>
                                      <p:to>
                                        <p:strVal val="visible"/>
                                      </p:to>
                                    </p:set>
                                    <p:anim calcmode="lin" valueType="num">
                                      <p:cBhvr additive="base">
                                        <p:cTn id="16" dur="500" fill="hold"/>
                                        <p:tgtEl>
                                          <p:spTgt spid="451"/>
                                        </p:tgtEl>
                                        <p:attrNameLst>
                                          <p:attrName>ppt_x</p:attrName>
                                        </p:attrNameLst>
                                      </p:cBhvr>
                                      <p:tavLst>
                                        <p:tav tm="0">
                                          <p:val>
                                            <p:strVal val="#ppt_x"/>
                                          </p:val>
                                        </p:tav>
                                        <p:tav tm="100000">
                                          <p:val>
                                            <p:strVal val="#ppt_x"/>
                                          </p:val>
                                        </p:tav>
                                      </p:tavLst>
                                    </p:anim>
                                    <p:anim calcmode="lin" valueType="num">
                                      <p:cBhvr additive="base">
                                        <p:cTn id="17" dur="500" fill="hold"/>
                                        <p:tgtEl>
                                          <p:spTgt spid="45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41"/>
                                        </p:tgtEl>
                                        <p:attrNameLst>
                                          <p:attrName>style.visibility</p:attrName>
                                        </p:attrNameLst>
                                      </p:cBhvr>
                                      <p:to>
                                        <p:strVal val="visible"/>
                                      </p:to>
                                    </p:set>
                                    <p:anim calcmode="lin" valueType="num">
                                      <p:cBhvr additive="base">
                                        <p:cTn id="22" dur="500" fill="hold"/>
                                        <p:tgtEl>
                                          <p:spTgt spid="441"/>
                                        </p:tgtEl>
                                        <p:attrNameLst>
                                          <p:attrName>ppt_x</p:attrName>
                                        </p:attrNameLst>
                                      </p:cBhvr>
                                      <p:tavLst>
                                        <p:tav tm="0">
                                          <p:val>
                                            <p:strVal val="#ppt_x"/>
                                          </p:val>
                                        </p:tav>
                                        <p:tav tm="100000">
                                          <p:val>
                                            <p:strVal val="#ppt_x"/>
                                          </p:val>
                                        </p:tav>
                                      </p:tavLst>
                                    </p:anim>
                                    <p:anim calcmode="lin" valueType="num">
                                      <p:cBhvr additive="base">
                                        <p:cTn id="23" dur="500" fill="hold"/>
                                        <p:tgtEl>
                                          <p:spTgt spid="44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52"/>
                                        </p:tgtEl>
                                        <p:attrNameLst>
                                          <p:attrName>style.visibility</p:attrName>
                                        </p:attrNameLst>
                                      </p:cBhvr>
                                      <p:to>
                                        <p:strVal val="visible"/>
                                      </p:to>
                                    </p:set>
                                    <p:anim calcmode="lin" valueType="num">
                                      <p:cBhvr additive="base">
                                        <p:cTn id="26" dur="500" fill="hold"/>
                                        <p:tgtEl>
                                          <p:spTgt spid="452"/>
                                        </p:tgtEl>
                                        <p:attrNameLst>
                                          <p:attrName>ppt_x</p:attrName>
                                        </p:attrNameLst>
                                      </p:cBhvr>
                                      <p:tavLst>
                                        <p:tav tm="0">
                                          <p:val>
                                            <p:strVal val="#ppt_x"/>
                                          </p:val>
                                        </p:tav>
                                        <p:tav tm="100000">
                                          <p:val>
                                            <p:strVal val="#ppt_x"/>
                                          </p:val>
                                        </p:tav>
                                      </p:tavLst>
                                    </p:anim>
                                    <p:anim calcmode="lin" valueType="num">
                                      <p:cBhvr additive="base">
                                        <p:cTn id="27" dur="500" fill="hold"/>
                                        <p:tgtEl>
                                          <p:spTgt spid="45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42"/>
                                        </p:tgtEl>
                                        <p:attrNameLst>
                                          <p:attrName>style.visibility</p:attrName>
                                        </p:attrNameLst>
                                      </p:cBhvr>
                                      <p:to>
                                        <p:strVal val="visible"/>
                                      </p:to>
                                    </p:set>
                                    <p:anim calcmode="lin" valueType="num">
                                      <p:cBhvr additive="base">
                                        <p:cTn id="32" dur="500" fill="hold"/>
                                        <p:tgtEl>
                                          <p:spTgt spid="442"/>
                                        </p:tgtEl>
                                        <p:attrNameLst>
                                          <p:attrName>ppt_x</p:attrName>
                                        </p:attrNameLst>
                                      </p:cBhvr>
                                      <p:tavLst>
                                        <p:tav tm="0">
                                          <p:val>
                                            <p:strVal val="#ppt_x"/>
                                          </p:val>
                                        </p:tav>
                                        <p:tav tm="100000">
                                          <p:val>
                                            <p:strVal val="#ppt_x"/>
                                          </p:val>
                                        </p:tav>
                                      </p:tavLst>
                                    </p:anim>
                                    <p:anim calcmode="lin" valueType="num">
                                      <p:cBhvr additive="base">
                                        <p:cTn id="33" dur="500" fill="hold"/>
                                        <p:tgtEl>
                                          <p:spTgt spid="44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3"/>
                                        </p:tgtEl>
                                        <p:attrNameLst>
                                          <p:attrName>style.visibility</p:attrName>
                                        </p:attrNameLst>
                                      </p:cBhvr>
                                      <p:to>
                                        <p:strVal val="visible"/>
                                      </p:to>
                                    </p:set>
                                    <p:anim calcmode="lin" valueType="num">
                                      <p:cBhvr additive="base">
                                        <p:cTn id="36" dur="500" fill="hold"/>
                                        <p:tgtEl>
                                          <p:spTgt spid="453"/>
                                        </p:tgtEl>
                                        <p:attrNameLst>
                                          <p:attrName>ppt_x</p:attrName>
                                        </p:attrNameLst>
                                      </p:cBhvr>
                                      <p:tavLst>
                                        <p:tav tm="0">
                                          <p:val>
                                            <p:strVal val="#ppt_x"/>
                                          </p:val>
                                        </p:tav>
                                        <p:tav tm="100000">
                                          <p:val>
                                            <p:strVal val="#ppt_x"/>
                                          </p:val>
                                        </p:tav>
                                      </p:tavLst>
                                    </p:anim>
                                    <p:anim calcmode="lin" valueType="num">
                                      <p:cBhvr additive="base">
                                        <p:cTn id="37" dur="500" fill="hold"/>
                                        <p:tgtEl>
                                          <p:spTgt spid="45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43"/>
                                        </p:tgtEl>
                                        <p:attrNameLst>
                                          <p:attrName>style.visibility</p:attrName>
                                        </p:attrNameLst>
                                      </p:cBhvr>
                                      <p:to>
                                        <p:strVal val="visible"/>
                                      </p:to>
                                    </p:set>
                                    <p:anim calcmode="lin" valueType="num">
                                      <p:cBhvr additive="base">
                                        <p:cTn id="42" dur="500" fill="hold"/>
                                        <p:tgtEl>
                                          <p:spTgt spid="443"/>
                                        </p:tgtEl>
                                        <p:attrNameLst>
                                          <p:attrName>ppt_x</p:attrName>
                                        </p:attrNameLst>
                                      </p:cBhvr>
                                      <p:tavLst>
                                        <p:tav tm="0">
                                          <p:val>
                                            <p:strVal val="#ppt_x"/>
                                          </p:val>
                                        </p:tav>
                                        <p:tav tm="100000">
                                          <p:val>
                                            <p:strVal val="#ppt_x"/>
                                          </p:val>
                                        </p:tav>
                                      </p:tavLst>
                                    </p:anim>
                                    <p:anim calcmode="lin" valueType="num">
                                      <p:cBhvr additive="base">
                                        <p:cTn id="43" dur="500" fill="hold"/>
                                        <p:tgtEl>
                                          <p:spTgt spid="44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54"/>
                                        </p:tgtEl>
                                        <p:attrNameLst>
                                          <p:attrName>style.visibility</p:attrName>
                                        </p:attrNameLst>
                                      </p:cBhvr>
                                      <p:to>
                                        <p:strVal val="visible"/>
                                      </p:to>
                                    </p:set>
                                    <p:anim calcmode="lin" valueType="num">
                                      <p:cBhvr additive="base">
                                        <p:cTn id="46" dur="500" fill="hold"/>
                                        <p:tgtEl>
                                          <p:spTgt spid="454"/>
                                        </p:tgtEl>
                                        <p:attrNameLst>
                                          <p:attrName>ppt_x</p:attrName>
                                        </p:attrNameLst>
                                      </p:cBhvr>
                                      <p:tavLst>
                                        <p:tav tm="0">
                                          <p:val>
                                            <p:strVal val="#ppt_x"/>
                                          </p:val>
                                        </p:tav>
                                        <p:tav tm="100000">
                                          <p:val>
                                            <p:strVal val="#ppt_x"/>
                                          </p:val>
                                        </p:tav>
                                      </p:tavLst>
                                    </p:anim>
                                    <p:anim calcmode="lin" valueType="num">
                                      <p:cBhvr additive="base">
                                        <p:cTn id="47" dur="500" fill="hold"/>
                                        <p:tgtEl>
                                          <p:spTgt spid="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 grpId="0" animBg="1"/>
      <p:bldP spid="441" grpId="0" animBg="1"/>
      <p:bldP spid="442" grpId="0" animBg="1"/>
      <p:bldP spid="443" grpId="0" animBg="1"/>
      <p:bldP spid="451" grpId="0" animBg="1"/>
      <p:bldP spid="452" grpId="0" animBg="1"/>
      <p:bldP spid="453" grpId="0" animBg="1"/>
      <p:bldP spid="45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Shape 456"/>
          <p:cNvSpPr/>
          <p:nvPr/>
        </p:nvSpPr>
        <p:spPr>
          <a:xfrm>
            <a:off x="2405178" y="2184317"/>
            <a:ext cx="4416404" cy="894246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57" name="Shape 457"/>
          <p:cNvSpPr/>
          <p:nvPr/>
        </p:nvSpPr>
        <p:spPr>
          <a:xfrm>
            <a:off x="7643858" y="2184318"/>
            <a:ext cx="4416404" cy="8942465"/>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58" name="Shape 458"/>
          <p:cNvSpPr/>
          <p:nvPr/>
        </p:nvSpPr>
        <p:spPr>
          <a:xfrm>
            <a:off x="12882538" y="2184318"/>
            <a:ext cx="4416404" cy="8942465"/>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59" name="Shape 459"/>
          <p:cNvSpPr/>
          <p:nvPr/>
        </p:nvSpPr>
        <p:spPr>
          <a:xfrm>
            <a:off x="18121219" y="2184318"/>
            <a:ext cx="4416404" cy="8942465"/>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pic>
        <p:nvPicPr>
          <p:cNvPr id="7" name="图片占位符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3525" r="33525"/>
          <a:stretch>
            <a:fillRect/>
          </a:stretch>
        </p:blipFill>
        <p:spPr>
          <a:xfrm>
            <a:off x="2027238" y="1803400"/>
            <a:ext cx="4416425" cy="8942388"/>
          </a:xfrm>
        </p:spPr>
      </p:pic>
      <p:pic>
        <p:nvPicPr>
          <p:cNvPr id="9" name="图片占位符 8"/>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33597" r="33597"/>
          <a:stretch>
            <a:fillRect/>
          </a:stretch>
        </p:blipFill>
        <p:spPr>
          <a:xfrm>
            <a:off x="7265988" y="1803400"/>
            <a:ext cx="4416425" cy="8942388"/>
          </a:xfrm>
        </p:spPr>
      </p:pic>
      <p:pic>
        <p:nvPicPr>
          <p:cNvPr id="11" name="图片占位符 10"/>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33579" r="33579"/>
          <a:stretch>
            <a:fillRect/>
          </a:stretch>
        </p:blipFill>
        <p:spPr>
          <a:xfrm>
            <a:off x="12504738" y="1803400"/>
            <a:ext cx="4416425" cy="8942388"/>
          </a:xfrm>
        </p:spPr>
      </p:pic>
      <p:pic>
        <p:nvPicPr>
          <p:cNvPr id="13" name="图片占位符 12"/>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33537" r="33537"/>
          <a:stretch>
            <a:fillRect/>
          </a:stretch>
        </p:blipFill>
        <p:spPr>
          <a:xfrm>
            <a:off x="17743488" y="1803400"/>
            <a:ext cx="4416425" cy="8942388"/>
          </a:xfrm>
        </p:spPr>
      </p:pic>
      <p:sp>
        <p:nvSpPr>
          <p:cNvPr id="460" name="Shape 46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22</a:t>
            </a:fld>
            <a:endParaRPr>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6"/>
                                        </p:tgtEl>
                                        <p:attrNameLst>
                                          <p:attrName>style.visibility</p:attrName>
                                        </p:attrNameLst>
                                      </p:cBhvr>
                                      <p:to>
                                        <p:strVal val="visible"/>
                                      </p:to>
                                    </p:set>
                                    <p:anim calcmode="lin" valueType="num">
                                      <p:cBhvr additive="base">
                                        <p:cTn id="7" dur="500" fill="hold"/>
                                        <p:tgtEl>
                                          <p:spTgt spid="456"/>
                                        </p:tgtEl>
                                        <p:attrNameLst>
                                          <p:attrName>ppt_x</p:attrName>
                                        </p:attrNameLst>
                                      </p:cBhvr>
                                      <p:tavLst>
                                        <p:tav tm="0">
                                          <p:val>
                                            <p:strVal val="#ppt_x"/>
                                          </p:val>
                                        </p:tav>
                                        <p:tav tm="100000">
                                          <p:val>
                                            <p:strVal val="#ppt_x"/>
                                          </p:val>
                                        </p:tav>
                                      </p:tavLst>
                                    </p:anim>
                                    <p:anim calcmode="lin" valueType="num">
                                      <p:cBhvr additive="base">
                                        <p:cTn id="8" dur="500" fill="hold"/>
                                        <p:tgtEl>
                                          <p:spTgt spid="4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7"/>
                                        </p:tgtEl>
                                        <p:attrNameLst>
                                          <p:attrName>style.visibility</p:attrName>
                                        </p:attrNameLst>
                                      </p:cBhvr>
                                      <p:to>
                                        <p:strVal val="visible"/>
                                      </p:to>
                                    </p:set>
                                    <p:anim calcmode="lin" valueType="num">
                                      <p:cBhvr additive="base">
                                        <p:cTn id="13" dur="500" fill="hold"/>
                                        <p:tgtEl>
                                          <p:spTgt spid="457"/>
                                        </p:tgtEl>
                                        <p:attrNameLst>
                                          <p:attrName>ppt_x</p:attrName>
                                        </p:attrNameLst>
                                      </p:cBhvr>
                                      <p:tavLst>
                                        <p:tav tm="0">
                                          <p:val>
                                            <p:strVal val="#ppt_x"/>
                                          </p:val>
                                        </p:tav>
                                        <p:tav tm="100000">
                                          <p:val>
                                            <p:strVal val="#ppt_x"/>
                                          </p:val>
                                        </p:tav>
                                      </p:tavLst>
                                    </p:anim>
                                    <p:anim calcmode="lin" valueType="num">
                                      <p:cBhvr additive="base">
                                        <p:cTn id="14" dur="500" fill="hold"/>
                                        <p:tgtEl>
                                          <p:spTgt spid="4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58"/>
                                        </p:tgtEl>
                                        <p:attrNameLst>
                                          <p:attrName>style.visibility</p:attrName>
                                        </p:attrNameLst>
                                      </p:cBhvr>
                                      <p:to>
                                        <p:strVal val="visible"/>
                                      </p:to>
                                    </p:set>
                                    <p:anim calcmode="lin" valueType="num">
                                      <p:cBhvr additive="base">
                                        <p:cTn id="19" dur="500" fill="hold"/>
                                        <p:tgtEl>
                                          <p:spTgt spid="458"/>
                                        </p:tgtEl>
                                        <p:attrNameLst>
                                          <p:attrName>ppt_x</p:attrName>
                                        </p:attrNameLst>
                                      </p:cBhvr>
                                      <p:tavLst>
                                        <p:tav tm="0">
                                          <p:val>
                                            <p:strVal val="#ppt_x"/>
                                          </p:val>
                                        </p:tav>
                                        <p:tav tm="100000">
                                          <p:val>
                                            <p:strVal val="#ppt_x"/>
                                          </p:val>
                                        </p:tav>
                                      </p:tavLst>
                                    </p:anim>
                                    <p:anim calcmode="lin" valueType="num">
                                      <p:cBhvr additive="base">
                                        <p:cTn id="20" dur="500" fill="hold"/>
                                        <p:tgtEl>
                                          <p:spTgt spid="4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9"/>
                                        </p:tgtEl>
                                        <p:attrNameLst>
                                          <p:attrName>style.visibility</p:attrName>
                                        </p:attrNameLst>
                                      </p:cBhvr>
                                      <p:to>
                                        <p:strVal val="visible"/>
                                      </p:to>
                                    </p:set>
                                    <p:anim calcmode="lin" valueType="num">
                                      <p:cBhvr additive="base">
                                        <p:cTn id="25" dur="500" fill="hold"/>
                                        <p:tgtEl>
                                          <p:spTgt spid="459"/>
                                        </p:tgtEl>
                                        <p:attrNameLst>
                                          <p:attrName>ppt_x</p:attrName>
                                        </p:attrNameLst>
                                      </p:cBhvr>
                                      <p:tavLst>
                                        <p:tav tm="0">
                                          <p:val>
                                            <p:strVal val="#ppt_x"/>
                                          </p:val>
                                        </p:tav>
                                        <p:tav tm="100000">
                                          <p:val>
                                            <p:strVal val="#ppt_x"/>
                                          </p:val>
                                        </p:tav>
                                      </p:tavLst>
                                    </p:anim>
                                    <p:anim calcmode="lin" valueType="num">
                                      <p:cBhvr additive="base">
                                        <p:cTn id="26" dur="500" fill="hold"/>
                                        <p:tgtEl>
                                          <p:spTgt spid="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animBg="1"/>
      <p:bldP spid="457" grpId="0" animBg="1"/>
      <p:bldP spid="458" grpId="0" animBg="1"/>
      <p:bldP spid="45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466"/>
          <p:cNvSpPr/>
          <p:nvPr/>
        </p:nvSpPr>
        <p:spPr>
          <a:xfrm>
            <a:off x="2497009" y="5008579"/>
            <a:ext cx="9509382" cy="611123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67" name="Shape 467"/>
          <p:cNvSpPr/>
          <p:nvPr/>
        </p:nvSpPr>
        <p:spPr>
          <a:xfrm>
            <a:off x="13139610" y="5008579"/>
            <a:ext cx="9509382" cy="611123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pic>
        <p:nvPicPr>
          <p:cNvPr id="6" name="图片占位符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95" b="1795"/>
          <a:stretch>
            <a:fillRect/>
          </a:stretch>
        </p:blipFill>
        <p:spPr>
          <a:xfrm>
            <a:off x="2116138" y="4627563"/>
            <a:ext cx="9509125" cy="6111875"/>
          </a:xfrm>
        </p:spPr>
      </p:pic>
      <p:pic>
        <p:nvPicPr>
          <p:cNvPr id="8" name="图片占位符 7"/>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795" b="1795"/>
          <a:stretch>
            <a:fillRect/>
          </a:stretch>
        </p:blipFill>
        <p:spPr>
          <a:xfrm>
            <a:off x="12758738" y="4627563"/>
            <a:ext cx="9509125" cy="6111875"/>
          </a:xfrm>
        </p:spPr>
      </p:pic>
      <p:sp>
        <p:nvSpPr>
          <p:cNvPr id="468" name="Shape 468"/>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23</a:t>
            </a:fld>
            <a:endParaRPr>
              <a:latin typeface="+mn-lt"/>
              <a:ea typeface="+mn-ea"/>
              <a:cs typeface="+mn-ea"/>
              <a:sym typeface="+mn-lt"/>
            </a:endParaRPr>
          </a:p>
        </p:txBody>
      </p:sp>
      <p:grpSp>
        <p:nvGrpSpPr>
          <p:cNvPr id="4" name="Group 3"/>
          <p:cNvGrpSpPr/>
          <p:nvPr/>
        </p:nvGrpSpPr>
        <p:grpSpPr>
          <a:xfrm>
            <a:off x="6280996" y="2009956"/>
            <a:ext cx="11822008" cy="2710612"/>
            <a:chOff x="6280996" y="2009956"/>
            <a:chExt cx="11822008" cy="2710612"/>
          </a:xfrm>
        </p:grpSpPr>
        <p:sp>
          <p:nvSpPr>
            <p:cNvPr id="469" name="Shape 469"/>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470" name="Shape 470"/>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应急预案与活动预算</a:t>
              </a:r>
              <a:endParaRPr dirty="0">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66"/>
                                        </p:tgtEl>
                                        <p:attrNameLst>
                                          <p:attrName>style.visibility</p:attrName>
                                        </p:attrNameLst>
                                      </p:cBhvr>
                                      <p:to>
                                        <p:strVal val="visible"/>
                                      </p:to>
                                    </p:set>
                                    <p:anim calcmode="lin" valueType="num">
                                      <p:cBhvr additive="base">
                                        <p:cTn id="12" dur="500" fill="hold"/>
                                        <p:tgtEl>
                                          <p:spTgt spid="466"/>
                                        </p:tgtEl>
                                        <p:attrNameLst>
                                          <p:attrName>ppt_x</p:attrName>
                                        </p:attrNameLst>
                                      </p:cBhvr>
                                      <p:tavLst>
                                        <p:tav tm="0">
                                          <p:val>
                                            <p:strVal val="#ppt_x"/>
                                          </p:val>
                                        </p:tav>
                                        <p:tav tm="100000">
                                          <p:val>
                                            <p:strVal val="#ppt_x"/>
                                          </p:val>
                                        </p:tav>
                                      </p:tavLst>
                                    </p:anim>
                                    <p:anim calcmode="lin" valueType="num">
                                      <p:cBhvr additive="base">
                                        <p:cTn id="13" dur="500" fill="hold"/>
                                        <p:tgtEl>
                                          <p:spTgt spid="46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67"/>
                                        </p:tgtEl>
                                        <p:attrNameLst>
                                          <p:attrName>style.visibility</p:attrName>
                                        </p:attrNameLst>
                                      </p:cBhvr>
                                      <p:to>
                                        <p:strVal val="visible"/>
                                      </p:to>
                                    </p:set>
                                    <p:anim calcmode="lin" valueType="num">
                                      <p:cBhvr additive="base">
                                        <p:cTn id="18" dur="500" fill="hold"/>
                                        <p:tgtEl>
                                          <p:spTgt spid="467"/>
                                        </p:tgtEl>
                                        <p:attrNameLst>
                                          <p:attrName>ppt_x</p:attrName>
                                        </p:attrNameLst>
                                      </p:cBhvr>
                                      <p:tavLst>
                                        <p:tav tm="0">
                                          <p:val>
                                            <p:strVal val="#ppt_x"/>
                                          </p:val>
                                        </p:tav>
                                        <p:tav tm="100000">
                                          <p:val>
                                            <p:strVal val="#ppt_x"/>
                                          </p:val>
                                        </p:tav>
                                      </p:tavLst>
                                    </p:anim>
                                    <p:anim calcmode="lin" valueType="num">
                                      <p:cBhvr additive="base">
                                        <p:cTn id="19" dur="500" fill="hold"/>
                                        <p:tgtEl>
                                          <p:spTgt spid="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 grpId="0" animBg="1"/>
      <p:bldP spid="4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2525" b="22525"/>
          <a:stretch>
            <a:fillRect/>
          </a:stretch>
        </p:blipFill>
        <p:spPr>
          <a:xfrm>
            <a:off x="2184400" y="1612900"/>
            <a:ext cx="20015200" cy="8248650"/>
          </a:xfrm>
        </p:spPr>
      </p:pic>
      <p:sp>
        <p:nvSpPr>
          <p:cNvPr id="474" name="Shape 474"/>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24</a:t>
            </a:fld>
            <a:endParaRPr>
              <a:latin typeface="+mn-lt"/>
              <a:ea typeface="+mn-ea"/>
              <a:cs typeface="+mn-ea"/>
              <a:sym typeface="+mn-lt"/>
            </a:endParaRPr>
          </a:p>
        </p:txBody>
      </p:sp>
      <p:grpSp>
        <p:nvGrpSpPr>
          <p:cNvPr id="3" name="Group 2"/>
          <p:cNvGrpSpPr/>
          <p:nvPr/>
        </p:nvGrpSpPr>
        <p:grpSpPr>
          <a:xfrm>
            <a:off x="3240692" y="7060957"/>
            <a:ext cx="17902616" cy="4240347"/>
            <a:chOff x="3240692" y="7060957"/>
            <a:chExt cx="17902616" cy="4240347"/>
          </a:xfrm>
        </p:grpSpPr>
        <p:sp>
          <p:nvSpPr>
            <p:cNvPr id="476" name="Shape 476"/>
            <p:cNvSpPr/>
            <p:nvPr/>
          </p:nvSpPr>
          <p:spPr>
            <a:xfrm>
              <a:off x="3240692" y="7060957"/>
              <a:ext cx="17902616" cy="4240347"/>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77" name="Shape 477"/>
            <p:cNvSpPr/>
            <p:nvPr/>
          </p:nvSpPr>
          <p:spPr>
            <a:xfrm>
              <a:off x="3985095" y="74315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应急预案</a:t>
              </a:r>
              <a:endParaRPr dirty="0">
                <a:latin typeface="+mn-lt"/>
                <a:ea typeface="+mn-ea"/>
                <a:cs typeface="+mn-ea"/>
                <a:sym typeface="+mn-lt"/>
              </a:endParaRPr>
            </a:p>
          </p:txBody>
        </p:sp>
        <p:sp>
          <p:nvSpPr>
            <p:cNvPr id="478" name="Shape 478"/>
            <p:cNvSpPr/>
            <p:nvPr/>
          </p:nvSpPr>
          <p:spPr>
            <a:xfrm>
              <a:off x="4029652" y="9252994"/>
              <a:ext cx="16324696" cy="1904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1" name="Group 2021"/>
          <p:cNvGrpSpPr/>
          <p:nvPr/>
        </p:nvGrpSpPr>
        <p:grpSpPr>
          <a:xfrm>
            <a:off x="2109140" y="2009956"/>
            <a:ext cx="14000267" cy="2710612"/>
            <a:chOff x="0" y="0"/>
            <a:chExt cx="14000266" cy="2710610"/>
          </a:xfrm>
        </p:grpSpPr>
        <p:sp>
          <p:nvSpPr>
            <p:cNvPr id="2019" name="Shape 2019"/>
            <p:cNvSpPr/>
            <p:nvPr/>
          </p:nvSpPr>
          <p:spPr>
            <a:xfrm>
              <a:off x="11032" y="-1"/>
              <a:ext cx="3878924" cy="35560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l">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2020" name="Shape 2020"/>
            <p:cNvSpPr/>
            <p:nvPr/>
          </p:nvSpPr>
          <p:spPr>
            <a:xfrm>
              <a:off x="0" y="282158"/>
              <a:ext cx="14000267" cy="242845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谢谢观赏</a:t>
              </a:r>
              <a:endParaRPr dirty="0">
                <a:latin typeface="+mn-lt"/>
                <a:ea typeface="+mn-ea"/>
                <a:cs typeface="+mn-ea"/>
                <a:sym typeface="+mn-lt"/>
              </a:endParaRPr>
            </a:p>
          </p:txBody>
        </p:sp>
      </p:grpSp>
      <p:sp>
        <p:nvSpPr>
          <p:cNvPr id="2022" name="Shape 202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25</a:t>
            </a:fld>
            <a:endParaRPr>
              <a:latin typeface="+mn-lt"/>
              <a:ea typeface="+mn-ea"/>
              <a:cs typeface="+mn-ea"/>
              <a:sym typeface="+mn-lt"/>
            </a:endParaRPr>
          </a:p>
        </p:txBody>
      </p:sp>
      <p:sp>
        <p:nvSpPr>
          <p:cNvPr id="2023" name="Shape 2023"/>
          <p:cNvSpPr/>
          <p:nvPr/>
        </p:nvSpPr>
        <p:spPr>
          <a:xfrm>
            <a:off x="7657578" y="6635738"/>
            <a:ext cx="9659696" cy="2269852"/>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p>
            <a: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pPr>
            <a:r>
              <a:rPr lang="zh-CN" altLang="en-US" sz="8000" dirty="0">
                <a:latin typeface="+mn-lt"/>
                <a:ea typeface="+mn-ea"/>
                <a:cs typeface="+mn-ea"/>
                <a:sym typeface="+mn-lt"/>
              </a:rPr>
              <a:t>本</a:t>
            </a:r>
            <a:r>
              <a:rPr lang="en-US" altLang="zh-CN" sz="8000" dirty="0">
                <a:latin typeface="+mn-lt"/>
                <a:ea typeface="+mn-ea"/>
                <a:cs typeface="+mn-ea"/>
                <a:sym typeface="+mn-lt"/>
              </a:rPr>
              <a:t>PPT</a:t>
            </a:r>
            <a:r>
              <a:rPr lang="zh-CN" altLang="en-US" sz="8000" dirty="0">
                <a:latin typeface="+mn-lt"/>
                <a:ea typeface="+mn-ea"/>
                <a:cs typeface="+mn-ea"/>
                <a:sym typeface="+mn-lt"/>
              </a:rPr>
              <a:t>共有</a:t>
            </a:r>
            <a:r>
              <a:rPr lang="en-US" altLang="zh-CN" sz="8000" dirty="0">
                <a:latin typeface="+mn-lt"/>
                <a:ea typeface="+mn-ea"/>
                <a:cs typeface="+mn-ea"/>
                <a:sym typeface="+mn-lt"/>
              </a:rPr>
              <a:t>85</a:t>
            </a:r>
            <a:r>
              <a:rPr lang="zh-CN" altLang="en-US" sz="8000" dirty="0">
                <a:latin typeface="+mn-lt"/>
                <a:ea typeface="+mn-ea"/>
                <a:cs typeface="+mn-ea"/>
                <a:sym typeface="+mn-lt"/>
              </a:rPr>
              <a:t>张</a:t>
            </a:r>
            <a:endParaRPr lang="en-US" altLang="zh-CN" sz="8000" dirty="0">
              <a:latin typeface="+mn-lt"/>
              <a:ea typeface="+mn-ea"/>
              <a:cs typeface="+mn-ea"/>
              <a:sym typeface="+mn-lt"/>
            </a:endParaRPr>
          </a:p>
          <a:p>
            <a: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pPr>
            <a:r>
              <a:rPr lang="zh-CN" altLang="en-US" sz="8000" dirty="0">
                <a:latin typeface="+mn-lt"/>
                <a:ea typeface="+mn-ea"/>
                <a:cs typeface="+mn-ea"/>
                <a:sym typeface="+mn-lt"/>
              </a:rPr>
              <a:t>剩余模板素材均可自主编辑使用</a:t>
            </a:r>
            <a:endParaRPr sz="8000" dirty="0">
              <a:latin typeface="+mn-lt"/>
              <a:ea typeface="+mn-ea"/>
              <a:cs typeface="+mn-ea"/>
              <a:sym typeface="+mn-lt"/>
            </a:endParaRPr>
          </a:p>
        </p:txBody>
      </p:sp>
    </p:spTree>
    <p:extLst>
      <p:ext uri="{BB962C8B-B14F-4D97-AF65-F5344CB8AC3E}">
        <p14:creationId xmlns:p14="http://schemas.microsoft.com/office/powerpoint/2010/main" val="13211362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1"/>
                                        </p:tgtEl>
                                        <p:attrNameLst>
                                          <p:attrName>style.visibility</p:attrName>
                                        </p:attrNameLst>
                                      </p:cBhvr>
                                      <p:to>
                                        <p:strVal val="visible"/>
                                      </p:to>
                                    </p:set>
                                    <p:animEffect transition="in" filter="fade">
                                      <p:cBhvr>
                                        <p:cTn id="7" dur="500"/>
                                        <p:tgtEl>
                                          <p:spTgt spid="20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23"/>
                                        </p:tgtEl>
                                        <p:attrNameLst>
                                          <p:attrName>style.visibility</p:attrName>
                                        </p:attrNameLst>
                                      </p:cBhvr>
                                      <p:to>
                                        <p:strVal val="visible"/>
                                      </p:to>
                                    </p:set>
                                    <p:anim calcmode="lin" valueType="num">
                                      <p:cBhvr additive="base">
                                        <p:cTn id="12" dur="500" fill="hold"/>
                                        <p:tgtEl>
                                          <p:spTgt spid="2023"/>
                                        </p:tgtEl>
                                        <p:attrNameLst>
                                          <p:attrName>ppt_x</p:attrName>
                                        </p:attrNameLst>
                                      </p:cBhvr>
                                      <p:tavLst>
                                        <p:tav tm="0">
                                          <p:val>
                                            <p:strVal val="#ppt_x"/>
                                          </p:val>
                                        </p:tav>
                                        <p:tav tm="100000">
                                          <p:val>
                                            <p:strVal val="#ppt_x"/>
                                          </p:val>
                                        </p:tav>
                                      </p:tavLst>
                                    </p:anim>
                                    <p:anim calcmode="lin" valueType="num">
                                      <p:cBhvr additive="base">
                                        <p:cTn id="13" dur="500" fill="hold"/>
                                        <p:tgtEl>
                                          <p:spTgt spid="20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8982" y="-25645"/>
            <a:ext cx="12600652" cy="13741645"/>
          </a:xfrm>
        </p:spPr>
      </p:sp>
      <p:sp>
        <p:nvSpPr>
          <p:cNvPr id="480" name="Shape 48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26</a:t>
            </a:fld>
            <a:endParaRPr>
              <a:latin typeface="+mn-lt"/>
              <a:ea typeface="+mn-ea"/>
              <a:cs typeface="+mn-ea"/>
              <a:sym typeface="+mn-lt"/>
            </a:endParaRPr>
          </a:p>
        </p:txBody>
      </p:sp>
      <p:grpSp>
        <p:nvGrpSpPr>
          <p:cNvPr id="3" name="Group 2"/>
          <p:cNvGrpSpPr/>
          <p:nvPr/>
        </p:nvGrpSpPr>
        <p:grpSpPr>
          <a:xfrm>
            <a:off x="8820259" y="2290023"/>
            <a:ext cx="13389849" cy="8414381"/>
            <a:chOff x="8820259" y="2290023"/>
            <a:chExt cx="13389849" cy="8414381"/>
          </a:xfrm>
        </p:grpSpPr>
        <p:sp>
          <p:nvSpPr>
            <p:cNvPr id="482" name="Shape 482"/>
            <p:cNvSpPr/>
            <p:nvPr/>
          </p:nvSpPr>
          <p:spPr>
            <a:xfrm>
              <a:off x="8820259" y="2290023"/>
              <a:ext cx="13389849" cy="8414381"/>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83" name="Shape 483"/>
            <p:cNvSpPr/>
            <p:nvPr/>
          </p:nvSpPr>
          <p:spPr>
            <a:xfrm>
              <a:off x="9903295" y="33548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484" name="Shape 484"/>
            <p:cNvSpPr/>
            <p:nvPr/>
          </p:nvSpPr>
          <p:spPr>
            <a:xfrm>
              <a:off x="9909752" y="5176294"/>
              <a:ext cx="11281109" cy="460476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Shape 486"/>
          <p:cNvSpPr/>
          <p:nvPr/>
        </p:nvSpPr>
        <p:spPr>
          <a:xfrm>
            <a:off x="2564972" y="1993258"/>
            <a:ext cx="20016056" cy="526639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87" name="Shape 48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27</a:t>
            </a:fld>
            <a:endParaRPr>
              <a:latin typeface="+mn-lt"/>
              <a:ea typeface="+mn-ea"/>
              <a:cs typeface="+mn-ea"/>
              <a:sym typeface="+mn-lt"/>
            </a:endParaRPr>
          </a:p>
        </p:txBody>
      </p:sp>
      <p:grpSp>
        <p:nvGrpSpPr>
          <p:cNvPr id="494" name="Group 494"/>
          <p:cNvGrpSpPr/>
          <p:nvPr/>
        </p:nvGrpSpPr>
        <p:grpSpPr>
          <a:xfrm>
            <a:off x="2168737" y="7936462"/>
            <a:ext cx="20046527" cy="2858832"/>
            <a:chOff x="0" y="28030"/>
            <a:chExt cx="20046526" cy="2858830"/>
          </a:xfrm>
        </p:grpSpPr>
        <p:sp>
          <p:nvSpPr>
            <p:cNvPr id="488" name="Shape 488"/>
            <p:cNvSpPr/>
            <p:nvPr/>
          </p:nvSpPr>
          <p:spPr>
            <a:xfrm>
              <a:off x="696125" y="28030"/>
              <a:ext cx="3860031"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Title text demo</a:t>
              </a:r>
            </a:p>
          </p:txBody>
        </p:sp>
        <p:sp>
          <p:nvSpPr>
            <p:cNvPr id="489" name="Shape 489"/>
            <p:cNvSpPr/>
            <p:nvPr/>
          </p:nvSpPr>
          <p:spPr>
            <a:xfrm>
              <a:off x="0" y="1039119"/>
              <a:ext cx="5252281" cy="18477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a:t>
              </a:r>
            </a:p>
          </p:txBody>
        </p:sp>
        <p:sp>
          <p:nvSpPr>
            <p:cNvPr id="490" name="Shape 490"/>
            <p:cNvSpPr/>
            <p:nvPr/>
          </p:nvSpPr>
          <p:spPr>
            <a:xfrm>
              <a:off x="8093248" y="28030"/>
              <a:ext cx="3860031"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491" name="Shape 491"/>
            <p:cNvSpPr/>
            <p:nvPr/>
          </p:nvSpPr>
          <p:spPr>
            <a:xfrm>
              <a:off x="7397122" y="1039119"/>
              <a:ext cx="5252282" cy="17263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a:t>
              </a:r>
            </a:p>
          </p:txBody>
        </p:sp>
        <p:sp>
          <p:nvSpPr>
            <p:cNvPr id="492" name="Shape 492"/>
            <p:cNvSpPr/>
            <p:nvPr/>
          </p:nvSpPr>
          <p:spPr>
            <a:xfrm>
              <a:off x="15490369" y="28030"/>
              <a:ext cx="3860031"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493" name="Shape 493"/>
            <p:cNvSpPr/>
            <p:nvPr/>
          </p:nvSpPr>
          <p:spPr>
            <a:xfrm>
              <a:off x="14794244" y="1039119"/>
              <a:ext cx="5252282" cy="17263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a:t>
              </a:r>
            </a:p>
          </p:txBody>
        </p:sp>
      </p:grpSp>
      <p:sp>
        <p:nvSpPr>
          <p:cNvPr id="2" name="Picture Placeholder 1"/>
          <p:cNvSpPr>
            <a:spLocks noGrp="1"/>
          </p:cNvSpPr>
          <p:nvPr>
            <p:ph type="pic" sz="quarter" idx="10"/>
          </p:nvPr>
        </p:nvSpPr>
        <p:spPr>
          <a:xfrm>
            <a:off x="2183972" y="1612258"/>
            <a:ext cx="20016055" cy="5266399"/>
          </a:xfrm>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4"/>
                                        </p:tgtEl>
                                        <p:attrNameLst>
                                          <p:attrName>style.visibility</p:attrName>
                                        </p:attrNameLst>
                                      </p:cBhvr>
                                      <p:to>
                                        <p:strVal val="visible"/>
                                      </p:to>
                                    </p:set>
                                    <p:animEffect transition="in" filter="fade">
                                      <p:cBhvr>
                                        <p:cTn id="7" dur="500"/>
                                        <p:tgtEl>
                                          <p:spTgt spid="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28</a:t>
            </a:fld>
            <a:endParaRPr>
              <a:latin typeface="+mn-lt"/>
              <a:ea typeface="+mn-ea"/>
              <a:cs typeface="+mn-ea"/>
              <a:sym typeface="+mn-lt"/>
            </a:endParaRPr>
          </a:p>
        </p:txBody>
      </p:sp>
      <p:grpSp>
        <p:nvGrpSpPr>
          <p:cNvPr id="503" name="Group 503"/>
          <p:cNvGrpSpPr/>
          <p:nvPr/>
        </p:nvGrpSpPr>
        <p:grpSpPr>
          <a:xfrm>
            <a:off x="16448837" y="4303436"/>
            <a:ext cx="5234354" cy="6090415"/>
            <a:chOff x="0" y="0"/>
            <a:chExt cx="5234352" cy="6090414"/>
          </a:xfrm>
        </p:grpSpPr>
        <p:sp>
          <p:nvSpPr>
            <p:cNvPr id="498" name="Shape 498"/>
            <p:cNvSpPr/>
            <p:nvPr/>
          </p:nvSpPr>
          <p:spPr>
            <a:xfrm>
              <a:off x="27402" y="0"/>
              <a:ext cx="5206951" cy="189777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a:t>
              </a:r>
            </a:p>
          </p:txBody>
        </p:sp>
        <p:sp>
          <p:nvSpPr>
            <p:cNvPr id="499" name="Shape 499"/>
            <p:cNvSpPr/>
            <p:nvPr/>
          </p:nvSpPr>
          <p:spPr>
            <a:xfrm>
              <a:off x="0" y="2410070"/>
              <a:ext cx="4772356" cy="3680345"/>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a:t>
              </a:r>
            </a:p>
          </p:txBody>
        </p:sp>
        <p:grpSp>
          <p:nvGrpSpPr>
            <p:cNvPr id="502" name="Group 502"/>
            <p:cNvGrpSpPr/>
            <p:nvPr/>
          </p:nvGrpSpPr>
          <p:grpSpPr>
            <a:xfrm>
              <a:off x="43160" y="1967464"/>
              <a:ext cx="4674923" cy="1"/>
              <a:chOff x="0" y="0"/>
              <a:chExt cx="4674922" cy="0"/>
            </a:xfrm>
          </p:grpSpPr>
          <p:sp>
            <p:nvSpPr>
              <p:cNvPr id="500" name="Shape 500"/>
              <p:cNvSpPr/>
              <p:nvPr/>
            </p:nvSpPr>
            <p:spPr>
              <a:xfrm>
                <a:off x="0" y="0"/>
                <a:ext cx="4674923"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01" name="Shape 501"/>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504" name="Shape 504"/>
          <p:cNvSpPr/>
          <p:nvPr/>
        </p:nvSpPr>
        <p:spPr>
          <a:xfrm>
            <a:off x="1884640" y="2317359"/>
            <a:ext cx="7910122" cy="908128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Standard dummy text ever since the unknown</a:t>
            </a:r>
          </a:p>
        </p:txBody>
      </p:sp>
      <p:grpSp>
        <p:nvGrpSpPr>
          <p:cNvPr id="508" name="Group 508"/>
          <p:cNvGrpSpPr/>
          <p:nvPr/>
        </p:nvGrpSpPr>
        <p:grpSpPr>
          <a:xfrm>
            <a:off x="11138490" y="2291760"/>
            <a:ext cx="2107022" cy="11444071"/>
            <a:chOff x="0" y="0"/>
            <a:chExt cx="2107020" cy="11444069"/>
          </a:xfrm>
        </p:grpSpPr>
        <p:sp>
          <p:nvSpPr>
            <p:cNvPr id="505" name="Shape 505"/>
            <p:cNvSpPr/>
            <p:nvPr/>
          </p:nvSpPr>
          <p:spPr>
            <a:xfrm>
              <a:off x="1053509" y="623187"/>
              <a:ext cx="1" cy="10820882"/>
            </a:xfrm>
            <a:prstGeom prst="lin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06" name="Shape 506"/>
            <p:cNvSpPr/>
            <p:nvPr/>
          </p:nvSpPr>
          <p:spPr>
            <a:xfrm>
              <a:off x="0" y="0"/>
              <a:ext cx="2107020" cy="2107020"/>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07" name="Shape 507"/>
            <p:cNvSpPr/>
            <p:nvPr/>
          </p:nvSpPr>
          <p:spPr>
            <a:xfrm>
              <a:off x="490244" y="771506"/>
              <a:ext cx="1126531" cy="53860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3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Start</a:t>
              </a:r>
            </a:p>
          </p:txBody>
        </p:sp>
      </p:grpSp>
      <p:sp>
        <p:nvSpPr>
          <p:cNvPr id="509" name="Shape 509"/>
          <p:cNvSpPr/>
          <p:nvPr/>
        </p:nvSpPr>
        <p:spPr>
          <a:xfrm rot="13500000">
            <a:off x="12964335" y="6130861"/>
            <a:ext cx="311278" cy="3112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4"/>
                                        </p:tgtEl>
                                        <p:attrNameLst>
                                          <p:attrName>style.visibility</p:attrName>
                                        </p:attrNameLst>
                                      </p:cBhvr>
                                      <p:to>
                                        <p:strVal val="visible"/>
                                      </p:to>
                                    </p:set>
                                    <p:anim calcmode="lin" valueType="num">
                                      <p:cBhvr additive="base">
                                        <p:cTn id="7" dur="500" fill="hold"/>
                                        <p:tgtEl>
                                          <p:spTgt spid="504"/>
                                        </p:tgtEl>
                                        <p:attrNameLst>
                                          <p:attrName>ppt_x</p:attrName>
                                        </p:attrNameLst>
                                      </p:cBhvr>
                                      <p:tavLst>
                                        <p:tav tm="0">
                                          <p:val>
                                            <p:strVal val="0-#ppt_w/2"/>
                                          </p:val>
                                        </p:tav>
                                        <p:tav tm="100000">
                                          <p:val>
                                            <p:strVal val="#ppt_x"/>
                                          </p:val>
                                        </p:tav>
                                      </p:tavLst>
                                    </p:anim>
                                    <p:anim calcmode="lin" valueType="num">
                                      <p:cBhvr additive="base">
                                        <p:cTn id="8" dur="500" fill="hold"/>
                                        <p:tgtEl>
                                          <p:spTgt spid="5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03"/>
                                        </p:tgtEl>
                                        <p:attrNameLst>
                                          <p:attrName>style.visibility</p:attrName>
                                        </p:attrNameLst>
                                      </p:cBhvr>
                                      <p:to>
                                        <p:strVal val="visible"/>
                                      </p:to>
                                    </p:set>
                                    <p:animEffect transition="in" filter="fade">
                                      <p:cBhvr>
                                        <p:cTn id="13" dur="500"/>
                                        <p:tgtEl>
                                          <p:spTgt spid="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8975312" y="3620296"/>
            <a:ext cx="6441691" cy="6475408"/>
          </a:xfrm>
          <a:prstGeom prst="diamond">
            <a:avLst/>
          </a:prstGeom>
        </p:spPr>
      </p:sp>
      <p:sp>
        <p:nvSpPr>
          <p:cNvPr id="511" name="Shape 51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29</a:t>
            </a:fld>
            <a:endParaRPr>
              <a:latin typeface="+mn-lt"/>
              <a:ea typeface="+mn-ea"/>
              <a:cs typeface="+mn-ea"/>
              <a:sym typeface="+mn-lt"/>
            </a:endParaRPr>
          </a:p>
        </p:txBody>
      </p:sp>
      <p:grpSp>
        <p:nvGrpSpPr>
          <p:cNvPr id="517" name="Group 517"/>
          <p:cNvGrpSpPr/>
          <p:nvPr/>
        </p:nvGrpSpPr>
        <p:grpSpPr>
          <a:xfrm>
            <a:off x="1945437" y="1484036"/>
            <a:ext cx="5234354" cy="4355377"/>
            <a:chOff x="0" y="0"/>
            <a:chExt cx="5234352" cy="4355376"/>
          </a:xfrm>
        </p:grpSpPr>
        <p:sp>
          <p:nvSpPr>
            <p:cNvPr id="512" name="Shape 512"/>
            <p:cNvSpPr/>
            <p:nvPr/>
          </p:nvSpPr>
          <p:spPr>
            <a:xfrm>
              <a:off x="27402" y="0"/>
              <a:ext cx="5206951" cy="189777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a:t>
              </a:r>
            </a:p>
          </p:txBody>
        </p:sp>
        <p:sp>
          <p:nvSpPr>
            <p:cNvPr id="513" name="Shape 513"/>
            <p:cNvSpPr/>
            <p:nvPr/>
          </p:nvSpPr>
          <p:spPr>
            <a:xfrm>
              <a:off x="0" y="2410070"/>
              <a:ext cx="4772356" cy="194530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a:t>
              </a:r>
            </a:p>
          </p:txBody>
        </p:sp>
        <p:grpSp>
          <p:nvGrpSpPr>
            <p:cNvPr id="516" name="Group 516"/>
            <p:cNvGrpSpPr/>
            <p:nvPr/>
          </p:nvGrpSpPr>
          <p:grpSpPr>
            <a:xfrm>
              <a:off x="43160" y="1967464"/>
              <a:ext cx="4674923" cy="1"/>
              <a:chOff x="0" y="0"/>
              <a:chExt cx="4674922" cy="0"/>
            </a:xfrm>
          </p:grpSpPr>
          <p:sp>
            <p:nvSpPr>
              <p:cNvPr id="514" name="Shape 514"/>
              <p:cNvSpPr/>
              <p:nvPr/>
            </p:nvSpPr>
            <p:spPr>
              <a:xfrm>
                <a:off x="0" y="0"/>
                <a:ext cx="4674923"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15" name="Shape 515"/>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520" name="Shape 520"/>
          <p:cNvSpPr/>
          <p:nvPr/>
        </p:nvSpPr>
        <p:spPr>
          <a:xfrm>
            <a:off x="7738907" y="-19830"/>
            <a:ext cx="4453094" cy="137556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805"/>
                </a:lnTo>
                <a:lnTo>
                  <a:pt x="0" y="10800"/>
                </a:lnTo>
                <a:lnTo>
                  <a:pt x="21600" y="17795"/>
                </a:lnTo>
                <a:lnTo>
                  <a:pt x="21600" y="21600"/>
                </a:lnTo>
              </a:path>
            </a:pathLst>
          </a:cu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21" name="Shape 521"/>
          <p:cNvSpPr/>
          <p:nvPr/>
        </p:nvSpPr>
        <p:spPr>
          <a:xfrm rot="13500000">
            <a:off x="16596534" y="6702361"/>
            <a:ext cx="311278" cy="3112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525" name="Group 525"/>
          <p:cNvGrpSpPr/>
          <p:nvPr/>
        </p:nvGrpSpPr>
        <p:grpSpPr>
          <a:xfrm>
            <a:off x="17725321" y="5437833"/>
            <a:ext cx="4427270" cy="2840334"/>
            <a:chOff x="1362295" y="40619"/>
            <a:chExt cx="4427269" cy="2840332"/>
          </a:xfrm>
        </p:grpSpPr>
        <p:sp>
          <p:nvSpPr>
            <p:cNvPr id="522" name="Shape 522"/>
            <p:cNvSpPr/>
            <p:nvPr/>
          </p:nvSpPr>
          <p:spPr>
            <a:xfrm>
              <a:off x="1362295" y="1139169"/>
              <a:ext cx="4427270" cy="174178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523" name="Shape 523"/>
            <p:cNvSpPr/>
            <p:nvPr/>
          </p:nvSpPr>
          <p:spPr>
            <a:xfrm>
              <a:off x="1365762" y="607169"/>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524" name="Shape 524"/>
            <p:cNvSpPr/>
            <p:nvPr/>
          </p:nvSpPr>
          <p:spPr>
            <a:xfrm>
              <a:off x="1365762" y="40619"/>
              <a:ext cx="2847863"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Freeman</a:t>
              </a:r>
            </a:p>
          </p:txBody>
        </p:sp>
      </p:gr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p:transition spd="fast">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7"/>
                                        </p:tgtEl>
                                        <p:attrNameLst>
                                          <p:attrName>style.visibility</p:attrName>
                                        </p:attrNameLst>
                                      </p:cBhvr>
                                      <p:to>
                                        <p:strVal val="visible"/>
                                      </p:to>
                                    </p:set>
                                    <p:animEffect transition="in" filter="fade">
                                      <p:cBhvr>
                                        <p:cTn id="7" dur="500"/>
                                        <p:tgtEl>
                                          <p:spTgt spid="5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21"/>
                                        </p:tgtEl>
                                        <p:attrNameLst>
                                          <p:attrName>style.visibility</p:attrName>
                                        </p:attrNameLst>
                                      </p:cBhvr>
                                      <p:to>
                                        <p:strVal val="visible"/>
                                      </p:to>
                                    </p:set>
                                    <p:anim calcmode="lin" valueType="num">
                                      <p:cBhvr additive="base">
                                        <p:cTn id="19" dur="500" fill="hold"/>
                                        <p:tgtEl>
                                          <p:spTgt spid="521"/>
                                        </p:tgtEl>
                                        <p:attrNameLst>
                                          <p:attrName>ppt_x</p:attrName>
                                        </p:attrNameLst>
                                      </p:cBhvr>
                                      <p:tavLst>
                                        <p:tav tm="0">
                                          <p:val>
                                            <p:strVal val="1+#ppt_w/2"/>
                                          </p:val>
                                        </p:tav>
                                        <p:tav tm="100000">
                                          <p:val>
                                            <p:strVal val="#ppt_x"/>
                                          </p:val>
                                        </p:tav>
                                      </p:tavLst>
                                    </p:anim>
                                    <p:anim calcmode="lin" valueType="num">
                                      <p:cBhvr additive="base">
                                        <p:cTn id="20" dur="500" fill="hold"/>
                                        <p:tgtEl>
                                          <p:spTgt spid="52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25"/>
                                        </p:tgtEl>
                                        <p:attrNameLst>
                                          <p:attrName>style.visibility</p:attrName>
                                        </p:attrNameLst>
                                      </p:cBhvr>
                                      <p:to>
                                        <p:strVal val="visible"/>
                                      </p:to>
                                    </p:set>
                                    <p:anim calcmode="lin" valueType="num">
                                      <p:cBhvr additive="base">
                                        <p:cTn id="23" dur="500" fill="hold"/>
                                        <p:tgtEl>
                                          <p:spTgt spid="525"/>
                                        </p:tgtEl>
                                        <p:attrNameLst>
                                          <p:attrName>ppt_x</p:attrName>
                                        </p:attrNameLst>
                                      </p:cBhvr>
                                      <p:tavLst>
                                        <p:tav tm="0">
                                          <p:val>
                                            <p:strVal val="1+#ppt_w/2"/>
                                          </p:val>
                                        </p:tav>
                                        <p:tav tm="100000">
                                          <p:val>
                                            <p:strVal val="#ppt_x"/>
                                          </p:val>
                                        </p:tav>
                                      </p:tavLst>
                                    </p:anim>
                                    <p:anim calcmode="lin" valueType="num">
                                      <p:cBhvr additive="base">
                                        <p:cTn id="24" dur="500" fill="hold"/>
                                        <p:tgtEl>
                                          <p:spTgt spid="5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12227529" cy="13707698"/>
          </a:xfrm>
          <a:solidFill>
            <a:srgbClr val="B0B0B0"/>
          </a:solidFill>
        </p:spPr>
      </p:sp>
      <p:sp>
        <p:nvSpPr>
          <p:cNvPr id="5" name="Picture Placeholder 4"/>
          <p:cNvSpPr>
            <a:spLocks noGrp="1"/>
          </p:cNvSpPr>
          <p:nvPr>
            <p:ph type="pic" sz="quarter" idx="11"/>
          </p:nvPr>
        </p:nvSpPr>
        <p:spPr>
          <a:xfrm>
            <a:off x="12192001" y="0"/>
            <a:ext cx="12192000" cy="13707698"/>
          </a:xfrm>
          <a:solidFill>
            <a:srgbClr val="878787"/>
          </a:solidFill>
        </p:spPr>
      </p:sp>
      <p:grpSp>
        <p:nvGrpSpPr>
          <p:cNvPr id="75" name="Group 75"/>
          <p:cNvGrpSpPr/>
          <p:nvPr/>
        </p:nvGrpSpPr>
        <p:grpSpPr>
          <a:xfrm>
            <a:off x="1089966" y="2198740"/>
            <a:ext cx="9976539" cy="9318519"/>
            <a:chOff x="0" y="0"/>
            <a:chExt cx="9976538" cy="9318517"/>
          </a:xfrm>
        </p:grpSpPr>
        <p:sp>
          <p:nvSpPr>
            <p:cNvPr id="69" name="Shape 69"/>
            <p:cNvSpPr/>
            <p:nvPr/>
          </p:nvSpPr>
          <p:spPr>
            <a:xfrm>
              <a:off x="3048806" y="-1"/>
              <a:ext cx="3878924" cy="35560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70" name="Shape 70"/>
            <p:cNvSpPr/>
            <p:nvPr/>
          </p:nvSpPr>
          <p:spPr>
            <a:xfrm>
              <a:off x="0" y="282158"/>
              <a:ext cx="9976539" cy="396475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活动目的</a:t>
              </a:r>
              <a:endParaRPr dirty="0">
                <a:latin typeface="+mn-lt"/>
                <a:ea typeface="+mn-ea"/>
                <a:cs typeface="+mn-ea"/>
                <a:sym typeface="+mn-lt"/>
              </a:endParaRPr>
            </a:p>
          </p:txBody>
        </p:sp>
        <p:sp>
          <p:nvSpPr>
            <p:cNvPr id="71" name="Shape 71"/>
            <p:cNvSpPr/>
            <p:nvPr/>
          </p:nvSpPr>
          <p:spPr>
            <a:xfrm>
              <a:off x="737264" y="4093965"/>
              <a:ext cx="8502009" cy="382710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Letraset sheets containing Lorem has survived not only five centuries, but also the leap into electronic typesetting.</a:t>
              </a:r>
            </a:p>
          </p:txBody>
        </p:sp>
        <p:grpSp>
          <p:nvGrpSpPr>
            <p:cNvPr id="74" name="Group 74"/>
            <p:cNvGrpSpPr/>
            <p:nvPr/>
          </p:nvGrpSpPr>
          <p:grpSpPr>
            <a:xfrm>
              <a:off x="3357614" y="8446459"/>
              <a:ext cx="3261310" cy="872059"/>
              <a:chOff x="0" y="0"/>
              <a:chExt cx="3261308" cy="872058"/>
            </a:xfrm>
          </p:grpSpPr>
          <p:sp>
            <p:nvSpPr>
              <p:cNvPr id="72" name="Shape 72"/>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3" name="Shape 73"/>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grpSp>
        <p:nvGrpSpPr>
          <p:cNvPr id="2" name="Group 1"/>
          <p:cNvGrpSpPr/>
          <p:nvPr/>
        </p:nvGrpSpPr>
        <p:grpSpPr>
          <a:xfrm>
            <a:off x="13317495" y="2198740"/>
            <a:ext cx="9976539" cy="9318519"/>
            <a:chOff x="13317495" y="2198740"/>
            <a:chExt cx="9976539" cy="9318519"/>
          </a:xfrm>
        </p:grpSpPr>
        <p:sp>
          <p:nvSpPr>
            <p:cNvPr id="76" name="Shape 76"/>
            <p:cNvSpPr/>
            <p:nvPr/>
          </p:nvSpPr>
          <p:spPr>
            <a:xfrm>
              <a:off x="16366303" y="2198740"/>
              <a:ext cx="3878923"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E5E5E5"/>
                  </a:solidFill>
                  <a:latin typeface="+mn-lt"/>
                  <a:ea typeface="+mn-ea"/>
                  <a:cs typeface="+mn-cs"/>
                  <a:sym typeface="Montserrat-Regular"/>
                </a:defRPr>
              </a:lvl1pPr>
            </a:lstStyle>
            <a:p>
              <a:r>
                <a:rPr>
                  <a:cs typeface="+mn-ea"/>
                  <a:sym typeface="+mn-lt"/>
                </a:rPr>
                <a:t>demo slide</a:t>
              </a:r>
            </a:p>
          </p:txBody>
        </p:sp>
        <p:sp>
          <p:nvSpPr>
            <p:cNvPr id="77" name="Shape 77"/>
            <p:cNvSpPr/>
            <p:nvPr/>
          </p:nvSpPr>
          <p:spPr>
            <a:xfrm>
              <a:off x="13317495" y="2480899"/>
              <a:ext cx="9976539" cy="396475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FFFFFF"/>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整体思路</a:t>
              </a:r>
              <a:endParaRPr dirty="0">
                <a:latin typeface="+mn-lt"/>
                <a:ea typeface="+mn-ea"/>
                <a:cs typeface="+mn-ea"/>
                <a:sym typeface="+mn-lt"/>
              </a:endParaRPr>
            </a:p>
          </p:txBody>
        </p:sp>
        <p:sp>
          <p:nvSpPr>
            <p:cNvPr id="78" name="Shape 78"/>
            <p:cNvSpPr/>
            <p:nvPr/>
          </p:nvSpPr>
          <p:spPr>
            <a:xfrm>
              <a:off x="14054760" y="6292706"/>
              <a:ext cx="8502009" cy="382710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4500">
                  <a:solidFill>
                    <a:srgbClr val="FFFFFF"/>
                  </a:solidFill>
                  <a:latin typeface="Roboto Slab Regular"/>
                  <a:ea typeface="Roboto Slab Regular"/>
                  <a:cs typeface="Roboto Slab Regular"/>
                  <a:sym typeface="Roboto Slab Regular"/>
                </a:defRPr>
              </a:lvl1pPr>
            </a:lstStyle>
            <a:p>
              <a:r>
                <a:rPr dirty="0">
                  <a:latin typeface="+mn-lt"/>
                  <a:ea typeface="+mn-ea"/>
                  <a:cs typeface="+mn-ea"/>
                  <a:sym typeface="+mn-lt"/>
                </a:rPr>
                <a:t>Letraset sheets containing Lorem has survived not only five centuries, but also the leap into electronic typesetting.</a:t>
              </a:r>
            </a:p>
          </p:txBody>
        </p:sp>
        <p:grpSp>
          <p:nvGrpSpPr>
            <p:cNvPr id="81" name="Group 81"/>
            <p:cNvGrpSpPr/>
            <p:nvPr/>
          </p:nvGrpSpPr>
          <p:grpSpPr>
            <a:xfrm>
              <a:off x="16675110" y="10645200"/>
              <a:ext cx="3261310" cy="872059"/>
              <a:chOff x="0" y="0"/>
              <a:chExt cx="3261308" cy="872058"/>
            </a:xfrm>
          </p:grpSpPr>
          <p:sp>
            <p:nvSpPr>
              <p:cNvPr id="79" name="Shape 79"/>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80" name="Shape 80"/>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E5E5E5"/>
                    </a:solidFill>
                    <a:latin typeface="+mn-lt"/>
                    <a:ea typeface="+mn-ea"/>
                    <a:cs typeface="+mn-cs"/>
                    <a:sym typeface="Montserrat-Regular"/>
                  </a:defRPr>
                </a:lvl1pPr>
              </a:lstStyle>
              <a:p>
                <a:r>
                  <a:rPr>
                    <a:cs typeface="+mn-ea"/>
                    <a:sym typeface="+mn-lt"/>
                  </a:rPr>
                  <a:t>Read more &gt;</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Shape 52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30</a:t>
            </a:fld>
            <a:endParaRPr>
              <a:latin typeface="+mn-lt"/>
              <a:ea typeface="+mn-ea"/>
              <a:cs typeface="+mn-ea"/>
              <a:sym typeface="+mn-lt"/>
            </a:endParaRPr>
          </a:p>
        </p:txBody>
      </p:sp>
      <p:grpSp>
        <p:nvGrpSpPr>
          <p:cNvPr id="533" name="Group 533"/>
          <p:cNvGrpSpPr/>
          <p:nvPr/>
        </p:nvGrpSpPr>
        <p:grpSpPr>
          <a:xfrm>
            <a:off x="2100294" y="3300136"/>
            <a:ext cx="7394609" cy="5154485"/>
            <a:chOff x="-2743200" y="0"/>
            <a:chExt cx="7394608" cy="5154484"/>
          </a:xfrm>
        </p:grpSpPr>
        <p:sp>
          <p:nvSpPr>
            <p:cNvPr id="528" name="Shape 528"/>
            <p:cNvSpPr/>
            <p:nvPr/>
          </p:nvSpPr>
          <p:spPr>
            <a:xfrm>
              <a:off x="-2715798" y="0"/>
              <a:ext cx="7205910" cy="189777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Lorem Ipsum is simply dummy</a:t>
              </a:r>
            </a:p>
          </p:txBody>
        </p:sp>
        <p:sp>
          <p:nvSpPr>
            <p:cNvPr id="529" name="Shape 529"/>
            <p:cNvSpPr/>
            <p:nvPr/>
          </p:nvSpPr>
          <p:spPr>
            <a:xfrm>
              <a:off x="-2743200" y="2410070"/>
              <a:ext cx="7394609" cy="2744415"/>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a:t>
              </a:r>
            </a:p>
          </p:txBody>
        </p:sp>
        <p:grpSp>
          <p:nvGrpSpPr>
            <p:cNvPr id="532" name="Group 532"/>
            <p:cNvGrpSpPr/>
            <p:nvPr/>
          </p:nvGrpSpPr>
          <p:grpSpPr>
            <a:xfrm>
              <a:off x="-2725440" y="1967464"/>
              <a:ext cx="7354824" cy="1"/>
              <a:chOff x="0" y="0"/>
              <a:chExt cx="7354823" cy="0"/>
            </a:xfrm>
          </p:grpSpPr>
          <p:sp>
            <p:nvSpPr>
              <p:cNvPr id="530" name="Shape 530"/>
              <p:cNvSpPr/>
              <p:nvPr/>
            </p:nvSpPr>
            <p:spPr>
              <a:xfrm>
                <a:off x="0" y="0"/>
                <a:ext cx="7354824"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31" name="Shape 531"/>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534" name="Shape 534"/>
          <p:cNvSpPr/>
          <p:nvPr/>
        </p:nvSpPr>
        <p:spPr>
          <a:xfrm>
            <a:off x="14306154" y="2317359"/>
            <a:ext cx="7910121" cy="908128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Standard dummy text ever since the unknown</a:t>
            </a:r>
          </a:p>
        </p:txBody>
      </p:sp>
      <p:sp>
        <p:nvSpPr>
          <p:cNvPr id="535" name="Shape 535"/>
          <p:cNvSpPr/>
          <p:nvPr/>
        </p:nvSpPr>
        <p:spPr>
          <a:xfrm>
            <a:off x="12192000" y="-1911053"/>
            <a:ext cx="1" cy="10820883"/>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36" name="Shape 536"/>
          <p:cNvSpPr/>
          <p:nvPr/>
        </p:nvSpPr>
        <p:spPr>
          <a:xfrm>
            <a:off x="11138490" y="8692560"/>
            <a:ext cx="2107021" cy="2107020"/>
          </a:xfrm>
          <a:prstGeom prst="ellipse">
            <a:avLst/>
          </a:prstGeom>
          <a:solidFill>
            <a:srgbClr val="565656"/>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37" name="Shape 537"/>
          <p:cNvSpPr/>
          <p:nvPr/>
        </p:nvSpPr>
        <p:spPr>
          <a:xfrm>
            <a:off x="11287621" y="9464066"/>
            <a:ext cx="1808758" cy="53860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3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Finish</a:t>
            </a:r>
          </a:p>
        </p:txBody>
      </p:sp>
      <p:sp>
        <p:nvSpPr>
          <p:cNvPr id="538" name="Shape 538"/>
          <p:cNvSpPr/>
          <p:nvPr/>
        </p:nvSpPr>
        <p:spPr>
          <a:xfrm rot="2700000">
            <a:off x="10836606" y="5114861"/>
            <a:ext cx="311279" cy="3112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med">
        <p:push dir="u"/>
      </p:transition>
    </mc:Choice>
    <mc:Fallback xmlns="">
      <p:transition spd="fast">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3"/>
                                        </p:tgtEl>
                                        <p:attrNameLst>
                                          <p:attrName>style.visibility</p:attrName>
                                        </p:attrNameLst>
                                      </p:cBhvr>
                                      <p:to>
                                        <p:strVal val="visible"/>
                                      </p:to>
                                    </p:set>
                                    <p:animEffect transition="in" filter="fade">
                                      <p:cBhvr>
                                        <p:cTn id="7" dur="500"/>
                                        <p:tgtEl>
                                          <p:spTgt spid="5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38"/>
                                        </p:tgtEl>
                                        <p:attrNameLst>
                                          <p:attrName>style.visibility</p:attrName>
                                        </p:attrNameLst>
                                      </p:cBhvr>
                                      <p:to>
                                        <p:strVal val="visible"/>
                                      </p:to>
                                    </p:set>
                                    <p:animEffect transition="in" filter="fade">
                                      <p:cBhvr>
                                        <p:cTn id="10" dur="500"/>
                                        <p:tgtEl>
                                          <p:spTgt spid="53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534"/>
                                        </p:tgtEl>
                                        <p:attrNameLst>
                                          <p:attrName>style.visibility</p:attrName>
                                        </p:attrNameLst>
                                      </p:cBhvr>
                                      <p:to>
                                        <p:strVal val="visible"/>
                                      </p:to>
                                    </p:set>
                                    <p:anim calcmode="lin" valueType="num">
                                      <p:cBhvr additive="base">
                                        <p:cTn id="15" dur="500" fill="hold"/>
                                        <p:tgtEl>
                                          <p:spTgt spid="534"/>
                                        </p:tgtEl>
                                        <p:attrNameLst>
                                          <p:attrName>ppt_x</p:attrName>
                                        </p:attrNameLst>
                                      </p:cBhvr>
                                      <p:tavLst>
                                        <p:tav tm="0">
                                          <p:val>
                                            <p:strVal val="1+#ppt_w/2"/>
                                          </p:val>
                                        </p:tav>
                                        <p:tav tm="100000">
                                          <p:val>
                                            <p:strVal val="#ppt_x"/>
                                          </p:val>
                                        </p:tav>
                                      </p:tavLst>
                                    </p:anim>
                                    <p:anim calcmode="lin" valueType="num">
                                      <p:cBhvr additive="base">
                                        <p:cTn id="16" dur="500" fill="hold"/>
                                        <p:tgtEl>
                                          <p:spTgt spid="5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 grpId="0" animBg="1"/>
      <p:bldP spid="53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183972" y="1942458"/>
            <a:ext cx="20016055" cy="8376510"/>
          </a:xfrm>
        </p:spPr>
      </p:sp>
      <p:sp>
        <p:nvSpPr>
          <p:cNvPr id="541" name="Shape 54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31</a:t>
            </a:fld>
            <a:endParaRPr>
              <a:latin typeface="+mn-lt"/>
              <a:ea typeface="+mn-ea"/>
              <a:cs typeface="+mn-ea"/>
              <a:sym typeface="+mn-lt"/>
            </a:endParaRPr>
          </a:p>
        </p:txBody>
      </p:sp>
      <p:grpSp>
        <p:nvGrpSpPr>
          <p:cNvPr id="3" name="Group 2"/>
          <p:cNvGrpSpPr/>
          <p:nvPr/>
        </p:nvGrpSpPr>
        <p:grpSpPr>
          <a:xfrm>
            <a:off x="2564972" y="2323458"/>
            <a:ext cx="20016056" cy="8376510"/>
            <a:chOff x="2564972" y="2323458"/>
            <a:chExt cx="20016056" cy="8376510"/>
          </a:xfrm>
        </p:grpSpPr>
        <p:sp>
          <p:nvSpPr>
            <p:cNvPr id="540" name="Shape 540"/>
            <p:cNvSpPr/>
            <p:nvPr/>
          </p:nvSpPr>
          <p:spPr>
            <a:xfrm>
              <a:off x="2564972" y="2323458"/>
              <a:ext cx="20016056" cy="837651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43" name="Shape 543"/>
            <p:cNvSpPr/>
            <p:nvPr/>
          </p:nvSpPr>
          <p:spPr>
            <a:xfrm>
              <a:off x="3175940" y="3435115"/>
              <a:ext cx="7910121" cy="1904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544" name="Shape 544"/>
            <p:cNvSpPr/>
            <p:nvPr/>
          </p:nvSpPr>
          <p:spPr>
            <a:xfrm>
              <a:off x="3220497" y="5722906"/>
              <a:ext cx="11581297" cy="38619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a:t>
              </a:r>
            </a:p>
          </p:txBody>
        </p:sp>
        <p:grpSp>
          <p:nvGrpSpPr>
            <p:cNvPr id="547" name="Group 547"/>
            <p:cNvGrpSpPr/>
            <p:nvPr/>
          </p:nvGrpSpPr>
          <p:grpSpPr>
            <a:xfrm>
              <a:off x="3207797" y="3045100"/>
              <a:ext cx="11538832" cy="1"/>
              <a:chOff x="-12700" y="0"/>
              <a:chExt cx="11538831" cy="0"/>
            </a:xfrm>
          </p:grpSpPr>
          <p:sp>
            <p:nvSpPr>
              <p:cNvPr id="545" name="Shape 545"/>
              <p:cNvSpPr/>
              <p:nvPr/>
            </p:nvSpPr>
            <p:spPr>
              <a:xfrm>
                <a:off x="-1" y="0"/>
                <a:ext cx="11526133"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46" name="Shape 546"/>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Shape 549"/>
          <p:cNvSpPr/>
          <p:nvPr/>
        </p:nvSpPr>
        <p:spPr>
          <a:xfrm>
            <a:off x="2405178" y="2184317"/>
            <a:ext cx="4416404" cy="894246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2027414" y="1803317"/>
            <a:ext cx="4416404" cy="8942466"/>
          </a:xfrm>
        </p:spPr>
      </p:sp>
      <p:sp>
        <p:nvSpPr>
          <p:cNvPr id="550" name="Shape 55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32</a:t>
            </a:fld>
            <a:endParaRPr>
              <a:latin typeface="+mn-lt"/>
              <a:ea typeface="+mn-ea"/>
              <a:cs typeface="+mn-ea"/>
              <a:sym typeface="+mn-lt"/>
            </a:endParaRPr>
          </a:p>
        </p:txBody>
      </p:sp>
      <p:sp>
        <p:nvSpPr>
          <p:cNvPr id="553" name="Shape 553"/>
          <p:cNvSpPr/>
          <p:nvPr/>
        </p:nvSpPr>
        <p:spPr>
          <a:xfrm>
            <a:off x="8148097" y="5468906"/>
            <a:ext cx="13995091"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grpSp>
        <p:nvGrpSpPr>
          <p:cNvPr id="3" name="Group 2"/>
          <p:cNvGrpSpPr/>
          <p:nvPr/>
        </p:nvGrpSpPr>
        <p:grpSpPr>
          <a:xfrm>
            <a:off x="8103540" y="2791100"/>
            <a:ext cx="11663955" cy="2294143"/>
            <a:chOff x="8103540" y="2791100"/>
            <a:chExt cx="11663955" cy="2294143"/>
          </a:xfrm>
        </p:grpSpPr>
        <p:sp>
          <p:nvSpPr>
            <p:cNvPr id="552" name="Shape 552"/>
            <p:cNvSpPr/>
            <p:nvPr/>
          </p:nvSpPr>
          <p:spPr>
            <a:xfrm>
              <a:off x="81035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grpSp>
          <p:nvGrpSpPr>
            <p:cNvPr id="556" name="Group 556"/>
            <p:cNvGrpSpPr/>
            <p:nvPr/>
          </p:nvGrpSpPr>
          <p:grpSpPr>
            <a:xfrm>
              <a:off x="8109997" y="2791100"/>
              <a:ext cx="11657498" cy="1"/>
              <a:chOff x="0" y="0"/>
              <a:chExt cx="11657497" cy="0"/>
            </a:xfrm>
          </p:grpSpPr>
          <p:sp>
            <p:nvSpPr>
              <p:cNvPr id="554" name="Shape 554"/>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55" name="Shape 555"/>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53"/>
                                        </p:tgtEl>
                                        <p:attrNameLst>
                                          <p:attrName>style.visibility</p:attrName>
                                        </p:attrNameLst>
                                      </p:cBhvr>
                                      <p:to>
                                        <p:strVal val="visible"/>
                                      </p:to>
                                    </p:set>
                                    <p:animEffect transition="in" filter="fade">
                                      <p:cBhvr>
                                        <p:cTn id="13" dur="500"/>
                                        <p:tgtEl>
                                          <p:spTgt spid="55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49"/>
                                        </p:tgtEl>
                                        <p:attrNameLst>
                                          <p:attrName>style.visibility</p:attrName>
                                        </p:attrNameLst>
                                      </p:cBhvr>
                                      <p:to>
                                        <p:strVal val="visible"/>
                                      </p:to>
                                    </p:set>
                                    <p:anim calcmode="lin" valueType="num">
                                      <p:cBhvr additive="base">
                                        <p:cTn id="18" dur="500" fill="hold"/>
                                        <p:tgtEl>
                                          <p:spTgt spid="549"/>
                                        </p:tgtEl>
                                        <p:attrNameLst>
                                          <p:attrName>ppt_x</p:attrName>
                                        </p:attrNameLst>
                                      </p:cBhvr>
                                      <p:tavLst>
                                        <p:tav tm="0">
                                          <p:val>
                                            <p:strVal val="#ppt_x"/>
                                          </p:val>
                                        </p:tav>
                                        <p:tav tm="100000">
                                          <p:val>
                                            <p:strVal val="#ppt_x"/>
                                          </p:val>
                                        </p:tav>
                                      </p:tavLst>
                                    </p:anim>
                                    <p:anim calcmode="lin" valueType="num">
                                      <p:cBhvr additive="base">
                                        <p:cTn id="19" dur="500" fill="hold"/>
                                        <p:tgtEl>
                                          <p:spTgt spid="54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9" grpId="0" animBg="1"/>
      <p:bldP spid="5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558"/>
          <p:cNvSpPr/>
          <p:nvPr/>
        </p:nvSpPr>
        <p:spPr>
          <a:xfrm>
            <a:off x="2214719" y="3090879"/>
            <a:ext cx="7280539" cy="728054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1833719" y="2709878"/>
            <a:ext cx="7280539" cy="7280541"/>
          </a:xfrm>
        </p:spPr>
      </p:sp>
      <p:sp>
        <p:nvSpPr>
          <p:cNvPr id="560" name="Shape 560"/>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561" name="Shape 56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33</a:t>
            </a:fld>
            <a:endParaRPr>
              <a:latin typeface="+mn-lt"/>
              <a:ea typeface="+mn-ea"/>
              <a:cs typeface="+mn-ea"/>
              <a:sym typeface="+mn-lt"/>
            </a:endParaRPr>
          </a:p>
        </p:txBody>
      </p:sp>
      <p:grpSp>
        <p:nvGrpSpPr>
          <p:cNvPr id="3" name="Group 2"/>
          <p:cNvGrpSpPr/>
          <p:nvPr/>
        </p:nvGrpSpPr>
        <p:grpSpPr>
          <a:xfrm>
            <a:off x="10592740" y="2791100"/>
            <a:ext cx="11663955" cy="2294143"/>
            <a:chOff x="10592740" y="2791100"/>
            <a:chExt cx="11663955" cy="2294143"/>
          </a:xfrm>
        </p:grpSpPr>
        <p:sp>
          <p:nvSpPr>
            <p:cNvPr id="559" name="Shape 559"/>
            <p:cNvSpPr/>
            <p:nvPr/>
          </p:nvSpPr>
          <p:spPr>
            <a:xfrm>
              <a:off x="105927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grpSp>
          <p:nvGrpSpPr>
            <p:cNvPr id="564" name="Group 564"/>
            <p:cNvGrpSpPr/>
            <p:nvPr/>
          </p:nvGrpSpPr>
          <p:grpSpPr>
            <a:xfrm>
              <a:off x="10599197" y="2791100"/>
              <a:ext cx="11657498" cy="1"/>
              <a:chOff x="0" y="0"/>
              <a:chExt cx="11657497" cy="0"/>
            </a:xfrm>
          </p:grpSpPr>
          <p:sp>
            <p:nvSpPr>
              <p:cNvPr id="562" name="Shape 562"/>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63" name="Shape 563"/>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60"/>
                                        </p:tgtEl>
                                        <p:attrNameLst>
                                          <p:attrName>style.visibility</p:attrName>
                                        </p:attrNameLst>
                                      </p:cBhvr>
                                      <p:to>
                                        <p:strVal val="visible"/>
                                      </p:to>
                                    </p:set>
                                    <p:animEffect transition="in" filter="fade">
                                      <p:cBhvr>
                                        <p:cTn id="13" dur="500"/>
                                        <p:tgtEl>
                                          <p:spTgt spid="56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58"/>
                                        </p:tgtEl>
                                        <p:attrNameLst>
                                          <p:attrName>style.visibility</p:attrName>
                                        </p:attrNameLst>
                                      </p:cBhvr>
                                      <p:to>
                                        <p:strVal val="visible"/>
                                      </p:to>
                                    </p:set>
                                    <p:anim calcmode="lin" valueType="num">
                                      <p:cBhvr additive="base">
                                        <p:cTn id="18" dur="500" fill="hold"/>
                                        <p:tgtEl>
                                          <p:spTgt spid="558"/>
                                        </p:tgtEl>
                                        <p:attrNameLst>
                                          <p:attrName>ppt_x</p:attrName>
                                        </p:attrNameLst>
                                      </p:cBhvr>
                                      <p:tavLst>
                                        <p:tav tm="0">
                                          <p:val>
                                            <p:strVal val="#ppt_x"/>
                                          </p:val>
                                        </p:tav>
                                        <p:tav tm="100000">
                                          <p:val>
                                            <p:strVal val="#ppt_x"/>
                                          </p:val>
                                        </p:tav>
                                      </p:tavLst>
                                    </p:anim>
                                    <p:anim calcmode="lin" valueType="num">
                                      <p:cBhvr additive="base">
                                        <p:cTn id="19" dur="500" fill="hold"/>
                                        <p:tgtEl>
                                          <p:spTgt spid="55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 grpId="0" animBg="1"/>
      <p:bldP spid="56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Shape 568"/>
          <p:cNvSpPr/>
          <p:nvPr/>
        </p:nvSpPr>
        <p:spPr>
          <a:xfrm>
            <a:off x="15336153" y="8805517"/>
            <a:ext cx="1874278" cy="186132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69" name="Shape 569"/>
          <p:cNvSpPr/>
          <p:nvPr/>
        </p:nvSpPr>
        <p:spPr>
          <a:xfrm>
            <a:off x="18037176" y="8805517"/>
            <a:ext cx="1874278" cy="186132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70" name="Shape 570"/>
          <p:cNvSpPr/>
          <p:nvPr/>
        </p:nvSpPr>
        <p:spPr>
          <a:xfrm>
            <a:off x="20738197" y="8805517"/>
            <a:ext cx="1874278" cy="186132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20357197" y="8428731"/>
            <a:ext cx="1874278" cy="1861327"/>
          </a:xfrm>
        </p:spPr>
      </p:sp>
      <p:sp>
        <p:nvSpPr>
          <p:cNvPr id="3" name="Picture Placeholder 2"/>
          <p:cNvSpPr>
            <a:spLocks noGrp="1"/>
          </p:cNvSpPr>
          <p:nvPr>
            <p:ph type="pic" sz="quarter" idx="11"/>
          </p:nvPr>
        </p:nvSpPr>
        <p:spPr>
          <a:xfrm>
            <a:off x="17656174" y="8428732"/>
            <a:ext cx="1874280" cy="1861326"/>
          </a:xfrm>
        </p:spPr>
      </p:sp>
      <p:sp>
        <p:nvSpPr>
          <p:cNvPr id="4" name="Picture Placeholder 3"/>
          <p:cNvSpPr>
            <a:spLocks noGrp="1"/>
          </p:cNvSpPr>
          <p:nvPr>
            <p:ph type="pic" sz="quarter" idx="12"/>
          </p:nvPr>
        </p:nvSpPr>
        <p:spPr>
          <a:xfrm>
            <a:off x="14955153" y="8428732"/>
            <a:ext cx="1874278" cy="1861326"/>
          </a:xfrm>
        </p:spPr>
      </p:sp>
      <p:sp>
        <p:nvSpPr>
          <p:cNvPr id="567" name="Shape 567"/>
          <p:cNvSpPr/>
          <p:nvPr/>
        </p:nvSpPr>
        <p:spPr>
          <a:xfrm>
            <a:off x="15336153" y="3086665"/>
            <a:ext cx="7280540" cy="5035117"/>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 name="Picture Placeholder 4"/>
          <p:cNvSpPr>
            <a:spLocks noGrp="1"/>
          </p:cNvSpPr>
          <p:nvPr>
            <p:ph type="pic" sz="quarter" idx="13"/>
          </p:nvPr>
        </p:nvSpPr>
        <p:spPr>
          <a:xfrm>
            <a:off x="14955153" y="2709879"/>
            <a:ext cx="7276322" cy="5035117"/>
          </a:xfrm>
        </p:spPr>
      </p:sp>
      <p:sp>
        <p:nvSpPr>
          <p:cNvPr id="572" name="Shape 572"/>
          <p:cNvSpPr/>
          <p:nvPr/>
        </p:nvSpPr>
        <p:spPr>
          <a:xfrm>
            <a:off x="1911543"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573" name="Shape 57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34</a:t>
            </a:fld>
            <a:endParaRPr>
              <a:latin typeface="+mn-lt"/>
              <a:ea typeface="+mn-ea"/>
              <a:cs typeface="+mn-ea"/>
              <a:sym typeface="+mn-lt"/>
            </a:endParaRPr>
          </a:p>
        </p:txBody>
      </p:sp>
      <p:grpSp>
        <p:nvGrpSpPr>
          <p:cNvPr id="6" name="Group 5"/>
          <p:cNvGrpSpPr/>
          <p:nvPr/>
        </p:nvGrpSpPr>
        <p:grpSpPr>
          <a:xfrm>
            <a:off x="1866986" y="2791100"/>
            <a:ext cx="11663955" cy="2294143"/>
            <a:chOff x="1866986" y="2791100"/>
            <a:chExt cx="11663955" cy="2294143"/>
          </a:xfrm>
        </p:grpSpPr>
        <p:sp>
          <p:nvSpPr>
            <p:cNvPr id="571" name="Shape 571"/>
            <p:cNvSpPr/>
            <p:nvPr/>
          </p:nvSpPr>
          <p:spPr>
            <a:xfrm>
              <a:off x="1866986"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grpSp>
          <p:nvGrpSpPr>
            <p:cNvPr id="576" name="Group 576"/>
            <p:cNvGrpSpPr/>
            <p:nvPr/>
          </p:nvGrpSpPr>
          <p:grpSpPr>
            <a:xfrm>
              <a:off x="1873442" y="2791100"/>
              <a:ext cx="11657499" cy="1"/>
              <a:chOff x="0" y="0"/>
              <a:chExt cx="11657497" cy="0"/>
            </a:xfrm>
          </p:grpSpPr>
          <p:sp>
            <p:nvSpPr>
              <p:cNvPr id="574" name="Shape 574"/>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575" name="Shape 575"/>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72"/>
                                        </p:tgtEl>
                                        <p:attrNameLst>
                                          <p:attrName>style.visibility</p:attrName>
                                        </p:attrNameLst>
                                      </p:cBhvr>
                                      <p:to>
                                        <p:strVal val="visible"/>
                                      </p:to>
                                    </p:set>
                                    <p:animEffect transition="in" filter="fade">
                                      <p:cBhvr>
                                        <p:cTn id="13" dur="500"/>
                                        <p:tgtEl>
                                          <p:spTgt spid="57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68"/>
                                        </p:tgtEl>
                                        <p:attrNameLst>
                                          <p:attrName>style.visibility</p:attrName>
                                        </p:attrNameLst>
                                      </p:cBhvr>
                                      <p:to>
                                        <p:strVal val="visible"/>
                                      </p:to>
                                    </p:set>
                                    <p:anim calcmode="lin" valueType="num">
                                      <p:cBhvr additive="base">
                                        <p:cTn id="18" dur="500" fill="hold"/>
                                        <p:tgtEl>
                                          <p:spTgt spid="568"/>
                                        </p:tgtEl>
                                        <p:attrNameLst>
                                          <p:attrName>ppt_x</p:attrName>
                                        </p:attrNameLst>
                                      </p:cBhvr>
                                      <p:tavLst>
                                        <p:tav tm="0">
                                          <p:val>
                                            <p:strVal val="1+#ppt_w/2"/>
                                          </p:val>
                                        </p:tav>
                                        <p:tav tm="100000">
                                          <p:val>
                                            <p:strVal val="#ppt_x"/>
                                          </p:val>
                                        </p:tav>
                                      </p:tavLst>
                                    </p:anim>
                                    <p:anim calcmode="lin" valueType="num">
                                      <p:cBhvr additive="base">
                                        <p:cTn id="19" dur="500" fill="hold"/>
                                        <p:tgtEl>
                                          <p:spTgt spid="56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69"/>
                                        </p:tgtEl>
                                        <p:attrNameLst>
                                          <p:attrName>style.visibility</p:attrName>
                                        </p:attrNameLst>
                                      </p:cBhvr>
                                      <p:to>
                                        <p:strVal val="visible"/>
                                      </p:to>
                                    </p:set>
                                    <p:anim calcmode="lin" valueType="num">
                                      <p:cBhvr additive="base">
                                        <p:cTn id="22" dur="500" fill="hold"/>
                                        <p:tgtEl>
                                          <p:spTgt spid="569"/>
                                        </p:tgtEl>
                                        <p:attrNameLst>
                                          <p:attrName>ppt_x</p:attrName>
                                        </p:attrNameLst>
                                      </p:cBhvr>
                                      <p:tavLst>
                                        <p:tav tm="0">
                                          <p:val>
                                            <p:strVal val="1+#ppt_w/2"/>
                                          </p:val>
                                        </p:tav>
                                        <p:tav tm="100000">
                                          <p:val>
                                            <p:strVal val="#ppt_x"/>
                                          </p:val>
                                        </p:tav>
                                      </p:tavLst>
                                    </p:anim>
                                    <p:anim calcmode="lin" valueType="num">
                                      <p:cBhvr additive="base">
                                        <p:cTn id="23" dur="500" fill="hold"/>
                                        <p:tgtEl>
                                          <p:spTgt spid="56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70"/>
                                        </p:tgtEl>
                                        <p:attrNameLst>
                                          <p:attrName>style.visibility</p:attrName>
                                        </p:attrNameLst>
                                      </p:cBhvr>
                                      <p:to>
                                        <p:strVal val="visible"/>
                                      </p:to>
                                    </p:set>
                                    <p:anim calcmode="lin" valueType="num">
                                      <p:cBhvr additive="base">
                                        <p:cTn id="26" dur="500" fill="hold"/>
                                        <p:tgtEl>
                                          <p:spTgt spid="570"/>
                                        </p:tgtEl>
                                        <p:attrNameLst>
                                          <p:attrName>ppt_x</p:attrName>
                                        </p:attrNameLst>
                                      </p:cBhvr>
                                      <p:tavLst>
                                        <p:tav tm="0">
                                          <p:val>
                                            <p:strVal val="1+#ppt_w/2"/>
                                          </p:val>
                                        </p:tav>
                                        <p:tav tm="100000">
                                          <p:val>
                                            <p:strVal val="#ppt_x"/>
                                          </p:val>
                                        </p:tav>
                                      </p:tavLst>
                                    </p:anim>
                                    <p:anim calcmode="lin" valueType="num">
                                      <p:cBhvr additive="base">
                                        <p:cTn id="27" dur="500" fill="hold"/>
                                        <p:tgtEl>
                                          <p:spTgt spid="57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1+#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1+#ppt_w/2"/>
                                          </p:val>
                                        </p:tav>
                                        <p:tav tm="100000">
                                          <p:val>
                                            <p:strVal val="#ppt_x"/>
                                          </p:val>
                                        </p:tav>
                                      </p:tavLst>
                                    </p:anim>
                                    <p:anim calcmode="lin" valueType="num">
                                      <p:cBhvr additive="base">
                                        <p:cTn id="39" dur="500" fill="hold"/>
                                        <p:tgtEl>
                                          <p:spTgt spid="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567"/>
                                        </p:tgtEl>
                                        <p:attrNameLst>
                                          <p:attrName>style.visibility</p:attrName>
                                        </p:attrNameLst>
                                      </p:cBhvr>
                                      <p:to>
                                        <p:strVal val="visible"/>
                                      </p:to>
                                    </p:set>
                                    <p:anim calcmode="lin" valueType="num">
                                      <p:cBhvr additive="base">
                                        <p:cTn id="42" dur="500" fill="hold"/>
                                        <p:tgtEl>
                                          <p:spTgt spid="567"/>
                                        </p:tgtEl>
                                        <p:attrNameLst>
                                          <p:attrName>ppt_x</p:attrName>
                                        </p:attrNameLst>
                                      </p:cBhvr>
                                      <p:tavLst>
                                        <p:tav tm="0">
                                          <p:val>
                                            <p:strVal val="1+#ppt_w/2"/>
                                          </p:val>
                                        </p:tav>
                                        <p:tav tm="100000">
                                          <p:val>
                                            <p:strVal val="#ppt_x"/>
                                          </p:val>
                                        </p:tav>
                                      </p:tavLst>
                                    </p:anim>
                                    <p:anim calcmode="lin" valueType="num">
                                      <p:cBhvr additive="base">
                                        <p:cTn id="43" dur="500" fill="hold"/>
                                        <p:tgtEl>
                                          <p:spTgt spid="567"/>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1+#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 grpId="0" animBg="1"/>
      <p:bldP spid="569" grpId="0" animBg="1"/>
      <p:bldP spid="570" grpId="0" animBg="1"/>
      <p:bldP spid="567" grpId="0" animBg="1"/>
      <p:bldP spid="57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Shape 583"/>
          <p:cNvSpPr/>
          <p:nvPr/>
        </p:nvSpPr>
        <p:spPr>
          <a:xfrm>
            <a:off x="9424018" y="2302388"/>
            <a:ext cx="6111239" cy="881743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84" name="Shape 584"/>
          <p:cNvSpPr/>
          <p:nvPr/>
        </p:nvSpPr>
        <p:spPr>
          <a:xfrm>
            <a:off x="2402065" y="2302388"/>
            <a:ext cx="6111238" cy="881743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2027413" y="1929670"/>
            <a:ext cx="6111240" cy="8809146"/>
          </a:xfrm>
        </p:spPr>
      </p:sp>
      <p:sp>
        <p:nvSpPr>
          <p:cNvPr id="3" name="Picture Placeholder 2"/>
          <p:cNvSpPr>
            <a:spLocks noGrp="1"/>
          </p:cNvSpPr>
          <p:nvPr>
            <p:ph type="pic" sz="quarter" idx="11"/>
          </p:nvPr>
        </p:nvSpPr>
        <p:spPr>
          <a:xfrm>
            <a:off x="9049367" y="1921387"/>
            <a:ext cx="6111239" cy="8817429"/>
          </a:xfrm>
        </p:spPr>
      </p:sp>
      <p:sp>
        <p:nvSpPr>
          <p:cNvPr id="585" name="Shape 585"/>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35</a:t>
            </a:fld>
            <a:endParaRPr>
              <a:latin typeface="+mn-lt"/>
              <a:ea typeface="+mn-ea"/>
              <a:cs typeface="+mn-ea"/>
              <a:sym typeface="+mn-lt"/>
            </a:endParaRPr>
          </a:p>
        </p:txBody>
      </p:sp>
      <p:sp>
        <p:nvSpPr>
          <p:cNvPr id="582" name="Shape 582"/>
          <p:cNvSpPr/>
          <p:nvPr/>
        </p:nvSpPr>
        <p:spPr>
          <a:xfrm>
            <a:off x="16458669" y="2302388"/>
            <a:ext cx="6111239" cy="881743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 name="Picture Placeholder 3"/>
          <p:cNvSpPr>
            <a:spLocks noGrp="1"/>
          </p:cNvSpPr>
          <p:nvPr>
            <p:ph type="pic" sz="quarter" idx="12"/>
          </p:nvPr>
        </p:nvSpPr>
        <p:spPr>
          <a:xfrm>
            <a:off x="16084018" y="1929670"/>
            <a:ext cx="6111240" cy="8809147"/>
          </a:xfrm>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4"/>
                                        </p:tgtEl>
                                        <p:attrNameLst>
                                          <p:attrName>style.visibility</p:attrName>
                                        </p:attrNameLst>
                                      </p:cBhvr>
                                      <p:to>
                                        <p:strVal val="visible"/>
                                      </p:to>
                                    </p:set>
                                    <p:anim calcmode="lin" valueType="num">
                                      <p:cBhvr additive="base">
                                        <p:cTn id="7" dur="500" fill="hold"/>
                                        <p:tgtEl>
                                          <p:spTgt spid="584"/>
                                        </p:tgtEl>
                                        <p:attrNameLst>
                                          <p:attrName>ppt_x</p:attrName>
                                        </p:attrNameLst>
                                      </p:cBhvr>
                                      <p:tavLst>
                                        <p:tav tm="0">
                                          <p:val>
                                            <p:strVal val="#ppt_x"/>
                                          </p:val>
                                        </p:tav>
                                        <p:tav tm="100000">
                                          <p:val>
                                            <p:strVal val="#ppt_x"/>
                                          </p:val>
                                        </p:tav>
                                      </p:tavLst>
                                    </p:anim>
                                    <p:anim calcmode="lin" valueType="num">
                                      <p:cBhvr additive="base">
                                        <p:cTn id="8" dur="500" fill="hold"/>
                                        <p:tgtEl>
                                          <p:spTgt spid="58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83"/>
                                        </p:tgtEl>
                                        <p:attrNameLst>
                                          <p:attrName>style.visibility</p:attrName>
                                        </p:attrNameLst>
                                      </p:cBhvr>
                                      <p:to>
                                        <p:strVal val="visible"/>
                                      </p:to>
                                    </p:set>
                                    <p:anim calcmode="lin" valueType="num">
                                      <p:cBhvr additive="base">
                                        <p:cTn id="17" dur="500" fill="hold"/>
                                        <p:tgtEl>
                                          <p:spTgt spid="583"/>
                                        </p:tgtEl>
                                        <p:attrNameLst>
                                          <p:attrName>ppt_x</p:attrName>
                                        </p:attrNameLst>
                                      </p:cBhvr>
                                      <p:tavLst>
                                        <p:tav tm="0">
                                          <p:val>
                                            <p:strVal val="#ppt_x"/>
                                          </p:val>
                                        </p:tav>
                                        <p:tav tm="100000">
                                          <p:val>
                                            <p:strVal val="#ppt_x"/>
                                          </p:val>
                                        </p:tav>
                                      </p:tavLst>
                                    </p:anim>
                                    <p:anim calcmode="lin" valueType="num">
                                      <p:cBhvr additive="base">
                                        <p:cTn id="18" dur="500" fill="hold"/>
                                        <p:tgtEl>
                                          <p:spTgt spid="58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82"/>
                                        </p:tgtEl>
                                        <p:attrNameLst>
                                          <p:attrName>style.visibility</p:attrName>
                                        </p:attrNameLst>
                                      </p:cBhvr>
                                      <p:to>
                                        <p:strVal val="visible"/>
                                      </p:to>
                                    </p:set>
                                    <p:anim calcmode="lin" valueType="num">
                                      <p:cBhvr additive="base">
                                        <p:cTn id="27" dur="500" fill="hold"/>
                                        <p:tgtEl>
                                          <p:spTgt spid="582"/>
                                        </p:tgtEl>
                                        <p:attrNameLst>
                                          <p:attrName>ppt_x</p:attrName>
                                        </p:attrNameLst>
                                      </p:cBhvr>
                                      <p:tavLst>
                                        <p:tav tm="0">
                                          <p:val>
                                            <p:strVal val="#ppt_x"/>
                                          </p:val>
                                        </p:tav>
                                        <p:tav tm="100000">
                                          <p:val>
                                            <p:strVal val="#ppt_x"/>
                                          </p:val>
                                        </p:tav>
                                      </p:tavLst>
                                    </p:anim>
                                    <p:anim calcmode="lin" valueType="num">
                                      <p:cBhvr additive="base">
                                        <p:cTn id="28" dur="500" fill="hold"/>
                                        <p:tgtEl>
                                          <p:spTgt spid="58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 grpId="0" animBg="1"/>
      <p:bldP spid="584" grpId="0" animBg="1"/>
      <p:bldP spid="58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p:nvPr/>
        </p:nvSpPr>
        <p:spPr>
          <a:xfrm>
            <a:off x="16458669" y="4998347"/>
            <a:ext cx="6111239" cy="6121471"/>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91" name="Shape 591"/>
          <p:cNvSpPr/>
          <p:nvPr/>
        </p:nvSpPr>
        <p:spPr>
          <a:xfrm>
            <a:off x="9424018" y="4998348"/>
            <a:ext cx="6111239" cy="612147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92" name="Shape 592"/>
          <p:cNvSpPr/>
          <p:nvPr/>
        </p:nvSpPr>
        <p:spPr>
          <a:xfrm>
            <a:off x="2402065" y="4998347"/>
            <a:ext cx="6111238" cy="6121471"/>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 name="Picture Placeholder 4"/>
          <p:cNvSpPr>
            <a:spLocks noGrp="1"/>
          </p:cNvSpPr>
          <p:nvPr>
            <p:ph type="pic" sz="quarter" idx="10"/>
          </p:nvPr>
        </p:nvSpPr>
        <p:spPr>
          <a:xfrm>
            <a:off x="2027414" y="4617347"/>
            <a:ext cx="6105548" cy="6121471"/>
          </a:xfrm>
        </p:spPr>
      </p:sp>
      <p:sp>
        <p:nvSpPr>
          <p:cNvPr id="6" name="Picture Placeholder 5"/>
          <p:cNvSpPr>
            <a:spLocks noGrp="1"/>
          </p:cNvSpPr>
          <p:nvPr>
            <p:ph type="pic" sz="quarter" idx="11"/>
          </p:nvPr>
        </p:nvSpPr>
        <p:spPr>
          <a:xfrm>
            <a:off x="9043677" y="4617346"/>
            <a:ext cx="6116929" cy="6121472"/>
          </a:xfrm>
        </p:spPr>
      </p:sp>
      <p:sp>
        <p:nvSpPr>
          <p:cNvPr id="7" name="Picture Placeholder 6"/>
          <p:cNvSpPr>
            <a:spLocks noGrp="1"/>
          </p:cNvSpPr>
          <p:nvPr>
            <p:ph type="pic" sz="quarter" idx="12"/>
          </p:nvPr>
        </p:nvSpPr>
        <p:spPr>
          <a:xfrm>
            <a:off x="16084018" y="4617346"/>
            <a:ext cx="6111239" cy="6121472"/>
          </a:xfrm>
        </p:spPr>
      </p:sp>
      <p:sp>
        <p:nvSpPr>
          <p:cNvPr id="593" name="Shape 59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smtClean="0">
                <a:latin typeface="+mn-lt"/>
                <a:ea typeface="+mn-ea"/>
                <a:cs typeface="+mn-ea"/>
                <a:sym typeface="+mn-lt"/>
              </a:rPr>
              <a:t>36</a:t>
            </a:fld>
            <a:endParaRPr>
              <a:latin typeface="+mn-lt"/>
              <a:ea typeface="+mn-ea"/>
              <a:cs typeface="+mn-ea"/>
              <a:sym typeface="+mn-lt"/>
            </a:endParaRPr>
          </a:p>
        </p:txBody>
      </p:sp>
      <p:grpSp>
        <p:nvGrpSpPr>
          <p:cNvPr id="2" name="Group 1"/>
          <p:cNvGrpSpPr/>
          <p:nvPr/>
        </p:nvGrpSpPr>
        <p:grpSpPr>
          <a:xfrm>
            <a:off x="6280996" y="2009956"/>
            <a:ext cx="11822008" cy="2710612"/>
            <a:chOff x="6280996" y="2009956"/>
            <a:chExt cx="11822008" cy="2710612"/>
          </a:xfrm>
        </p:grpSpPr>
        <p:sp>
          <p:nvSpPr>
            <p:cNvPr id="597" name="Shape 597"/>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598" name="Shape 598"/>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grpSp>
      <p:grpSp>
        <p:nvGrpSpPr>
          <p:cNvPr id="601" name="Group 601"/>
          <p:cNvGrpSpPr/>
          <p:nvPr/>
        </p:nvGrpSpPr>
        <p:grpSpPr>
          <a:xfrm>
            <a:off x="3452379" y="8890481"/>
            <a:ext cx="3261309" cy="872059"/>
            <a:chOff x="0" y="0"/>
            <a:chExt cx="3261308" cy="872058"/>
          </a:xfrm>
        </p:grpSpPr>
        <p:sp>
          <p:nvSpPr>
            <p:cNvPr id="599" name="Shape 599"/>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00" name="Shape 600"/>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nvGrpSpPr>
          <p:cNvPr id="604" name="Group 604"/>
          <p:cNvGrpSpPr/>
          <p:nvPr/>
        </p:nvGrpSpPr>
        <p:grpSpPr>
          <a:xfrm>
            <a:off x="10531569" y="8890481"/>
            <a:ext cx="3261310" cy="872059"/>
            <a:chOff x="0" y="0"/>
            <a:chExt cx="3261308" cy="872058"/>
          </a:xfrm>
        </p:grpSpPr>
        <p:sp>
          <p:nvSpPr>
            <p:cNvPr id="602" name="Shape 602"/>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03" name="Shape 603"/>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nvGrpSpPr>
          <p:cNvPr id="607" name="Group 607"/>
          <p:cNvGrpSpPr/>
          <p:nvPr/>
        </p:nvGrpSpPr>
        <p:grpSpPr>
          <a:xfrm>
            <a:off x="17610760" y="8890481"/>
            <a:ext cx="3261310" cy="872059"/>
            <a:chOff x="0" y="0"/>
            <a:chExt cx="3261308" cy="872058"/>
          </a:xfrm>
        </p:grpSpPr>
        <p:sp>
          <p:nvSpPr>
            <p:cNvPr id="605" name="Shape 605"/>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06" name="Shape 606"/>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92"/>
                                        </p:tgtEl>
                                        <p:attrNameLst>
                                          <p:attrName>style.visibility</p:attrName>
                                        </p:attrNameLst>
                                      </p:cBhvr>
                                      <p:to>
                                        <p:strVal val="visible"/>
                                      </p:to>
                                    </p:set>
                                    <p:anim calcmode="lin" valueType="num">
                                      <p:cBhvr additive="base">
                                        <p:cTn id="12" dur="500" fill="hold"/>
                                        <p:tgtEl>
                                          <p:spTgt spid="592"/>
                                        </p:tgtEl>
                                        <p:attrNameLst>
                                          <p:attrName>ppt_x</p:attrName>
                                        </p:attrNameLst>
                                      </p:cBhvr>
                                      <p:tavLst>
                                        <p:tav tm="0">
                                          <p:val>
                                            <p:strVal val="#ppt_x"/>
                                          </p:val>
                                        </p:tav>
                                        <p:tav tm="100000">
                                          <p:val>
                                            <p:strVal val="#ppt_x"/>
                                          </p:val>
                                        </p:tav>
                                      </p:tavLst>
                                    </p:anim>
                                    <p:anim calcmode="lin" valueType="num">
                                      <p:cBhvr additive="base">
                                        <p:cTn id="13" dur="500" fill="hold"/>
                                        <p:tgtEl>
                                          <p:spTgt spid="59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01"/>
                                        </p:tgtEl>
                                        <p:attrNameLst>
                                          <p:attrName>style.visibility</p:attrName>
                                        </p:attrNameLst>
                                      </p:cBhvr>
                                      <p:to>
                                        <p:strVal val="visible"/>
                                      </p:to>
                                    </p:set>
                                    <p:anim calcmode="lin" valueType="num">
                                      <p:cBhvr additive="base">
                                        <p:cTn id="20" dur="500" fill="hold"/>
                                        <p:tgtEl>
                                          <p:spTgt spid="601"/>
                                        </p:tgtEl>
                                        <p:attrNameLst>
                                          <p:attrName>ppt_x</p:attrName>
                                        </p:attrNameLst>
                                      </p:cBhvr>
                                      <p:tavLst>
                                        <p:tav tm="0">
                                          <p:val>
                                            <p:strVal val="#ppt_x"/>
                                          </p:val>
                                        </p:tav>
                                        <p:tav tm="100000">
                                          <p:val>
                                            <p:strVal val="#ppt_x"/>
                                          </p:val>
                                        </p:tav>
                                      </p:tavLst>
                                    </p:anim>
                                    <p:anim calcmode="lin" valueType="num">
                                      <p:cBhvr additive="base">
                                        <p:cTn id="21" dur="500" fill="hold"/>
                                        <p:tgtEl>
                                          <p:spTgt spid="60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91"/>
                                        </p:tgtEl>
                                        <p:attrNameLst>
                                          <p:attrName>style.visibility</p:attrName>
                                        </p:attrNameLst>
                                      </p:cBhvr>
                                      <p:to>
                                        <p:strVal val="visible"/>
                                      </p:to>
                                    </p:set>
                                    <p:anim calcmode="lin" valueType="num">
                                      <p:cBhvr additive="base">
                                        <p:cTn id="26" dur="500" fill="hold"/>
                                        <p:tgtEl>
                                          <p:spTgt spid="591"/>
                                        </p:tgtEl>
                                        <p:attrNameLst>
                                          <p:attrName>ppt_x</p:attrName>
                                        </p:attrNameLst>
                                      </p:cBhvr>
                                      <p:tavLst>
                                        <p:tav tm="0">
                                          <p:val>
                                            <p:strVal val="#ppt_x"/>
                                          </p:val>
                                        </p:tav>
                                        <p:tav tm="100000">
                                          <p:val>
                                            <p:strVal val="#ppt_x"/>
                                          </p:val>
                                        </p:tav>
                                      </p:tavLst>
                                    </p:anim>
                                    <p:anim calcmode="lin" valueType="num">
                                      <p:cBhvr additive="base">
                                        <p:cTn id="27" dur="500" fill="hold"/>
                                        <p:tgtEl>
                                          <p:spTgt spid="59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604"/>
                                        </p:tgtEl>
                                        <p:attrNameLst>
                                          <p:attrName>style.visibility</p:attrName>
                                        </p:attrNameLst>
                                      </p:cBhvr>
                                      <p:to>
                                        <p:strVal val="visible"/>
                                      </p:to>
                                    </p:set>
                                    <p:anim calcmode="lin" valueType="num">
                                      <p:cBhvr additive="base">
                                        <p:cTn id="34" dur="500" fill="hold"/>
                                        <p:tgtEl>
                                          <p:spTgt spid="604"/>
                                        </p:tgtEl>
                                        <p:attrNameLst>
                                          <p:attrName>ppt_x</p:attrName>
                                        </p:attrNameLst>
                                      </p:cBhvr>
                                      <p:tavLst>
                                        <p:tav tm="0">
                                          <p:val>
                                            <p:strVal val="#ppt_x"/>
                                          </p:val>
                                        </p:tav>
                                        <p:tav tm="100000">
                                          <p:val>
                                            <p:strVal val="#ppt_x"/>
                                          </p:val>
                                        </p:tav>
                                      </p:tavLst>
                                    </p:anim>
                                    <p:anim calcmode="lin" valueType="num">
                                      <p:cBhvr additive="base">
                                        <p:cTn id="35" dur="500" fill="hold"/>
                                        <p:tgtEl>
                                          <p:spTgt spid="60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90"/>
                                        </p:tgtEl>
                                        <p:attrNameLst>
                                          <p:attrName>style.visibility</p:attrName>
                                        </p:attrNameLst>
                                      </p:cBhvr>
                                      <p:to>
                                        <p:strVal val="visible"/>
                                      </p:to>
                                    </p:set>
                                    <p:anim calcmode="lin" valueType="num">
                                      <p:cBhvr additive="base">
                                        <p:cTn id="40" dur="500" fill="hold"/>
                                        <p:tgtEl>
                                          <p:spTgt spid="590"/>
                                        </p:tgtEl>
                                        <p:attrNameLst>
                                          <p:attrName>ppt_x</p:attrName>
                                        </p:attrNameLst>
                                      </p:cBhvr>
                                      <p:tavLst>
                                        <p:tav tm="0">
                                          <p:val>
                                            <p:strVal val="#ppt_x"/>
                                          </p:val>
                                        </p:tav>
                                        <p:tav tm="100000">
                                          <p:val>
                                            <p:strVal val="#ppt_x"/>
                                          </p:val>
                                        </p:tav>
                                      </p:tavLst>
                                    </p:anim>
                                    <p:anim calcmode="lin" valueType="num">
                                      <p:cBhvr additive="base">
                                        <p:cTn id="41" dur="500" fill="hold"/>
                                        <p:tgtEl>
                                          <p:spTgt spid="59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607"/>
                                        </p:tgtEl>
                                        <p:attrNameLst>
                                          <p:attrName>style.visibility</p:attrName>
                                        </p:attrNameLst>
                                      </p:cBhvr>
                                      <p:to>
                                        <p:strVal val="visible"/>
                                      </p:to>
                                    </p:set>
                                    <p:anim calcmode="lin" valueType="num">
                                      <p:cBhvr additive="base">
                                        <p:cTn id="48" dur="500" fill="hold"/>
                                        <p:tgtEl>
                                          <p:spTgt spid="607"/>
                                        </p:tgtEl>
                                        <p:attrNameLst>
                                          <p:attrName>ppt_x</p:attrName>
                                        </p:attrNameLst>
                                      </p:cBhvr>
                                      <p:tavLst>
                                        <p:tav tm="0">
                                          <p:val>
                                            <p:strVal val="#ppt_x"/>
                                          </p:val>
                                        </p:tav>
                                        <p:tav tm="100000">
                                          <p:val>
                                            <p:strVal val="#ppt_x"/>
                                          </p:val>
                                        </p:tav>
                                      </p:tavLst>
                                    </p:anim>
                                    <p:anim calcmode="lin" valueType="num">
                                      <p:cBhvr additive="base">
                                        <p:cTn id="49" dur="500" fill="hold"/>
                                        <p:tgtEl>
                                          <p:spTgt spid="6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0" grpId="0" animBg="1"/>
      <p:bldP spid="591" grpId="0" animBg="1"/>
      <p:bldP spid="59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Shape 610"/>
          <p:cNvSpPr/>
          <p:nvPr/>
        </p:nvSpPr>
        <p:spPr>
          <a:xfrm>
            <a:off x="9424018" y="2302388"/>
            <a:ext cx="6111239" cy="881743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11" name="Shape 611"/>
          <p:cNvSpPr/>
          <p:nvPr/>
        </p:nvSpPr>
        <p:spPr>
          <a:xfrm>
            <a:off x="2402065" y="2302388"/>
            <a:ext cx="6111238" cy="881743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2027413" y="1921388"/>
            <a:ext cx="6098541" cy="8817430"/>
          </a:xfrm>
        </p:spPr>
      </p:sp>
      <p:sp>
        <p:nvSpPr>
          <p:cNvPr id="3" name="Picture Placeholder 2"/>
          <p:cNvSpPr>
            <a:spLocks noGrp="1"/>
          </p:cNvSpPr>
          <p:nvPr>
            <p:ph type="pic" sz="quarter" idx="11"/>
          </p:nvPr>
        </p:nvSpPr>
        <p:spPr>
          <a:xfrm>
            <a:off x="9049366" y="1921388"/>
            <a:ext cx="6111239" cy="8817430"/>
          </a:xfrm>
        </p:spPr>
      </p:sp>
      <p:sp>
        <p:nvSpPr>
          <p:cNvPr id="612" name="Shape 61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37</a:t>
            </a:fld>
            <a:endParaRPr>
              <a:latin typeface="+mn-lt"/>
              <a:ea typeface="+mn-ea"/>
              <a:cs typeface="+mn-ea"/>
              <a:sym typeface="+mn-lt"/>
            </a:endParaRPr>
          </a:p>
        </p:txBody>
      </p:sp>
      <p:grpSp>
        <p:nvGrpSpPr>
          <p:cNvPr id="621" name="Group 621"/>
          <p:cNvGrpSpPr/>
          <p:nvPr/>
        </p:nvGrpSpPr>
        <p:grpSpPr>
          <a:xfrm>
            <a:off x="2992010" y="3983711"/>
            <a:ext cx="4182047" cy="5057151"/>
            <a:chOff x="0" y="28030"/>
            <a:chExt cx="4182046" cy="5057150"/>
          </a:xfrm>
        </p:grpSpPr>
        <p:sp>
          <p:nvSpPr>
            <p:cNvPr id="616" name="Shape 616"/>
            <p:cNvSpPr/>
            <p:nvPr/>
          </p:nvSpPr>
          <p:spPr>
            <a:xfrm>
              <a:off x="161008" y="28030"/>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617" name="Shape 617"/>
            <p:cNvSpPr/>
            <p:nvPr/>
          </p:nvSpPr>
          <p:spPr>
            <a:xfrm>
              <a:off x="0" y="1039120"/>
              <a:ext cx="4182046" cy="30067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printer took a galley of type specimen book. It has survived not only five centuries, but also</a:t>
              </a:r>
            </a:p>
          </p:txBody>
        </p:sp>
        <p:grpSp>
          <p:nvGrpSpPr>
            <p:cNvPr id="620" name="Group 620"/>
            <p:cNvGrpSpPr/>
            <p:nvPr/>
          </p:nvGrpSpPr>
          <p:grpSpPr>
            <a:xfrm>
              <a:off x="460368" y="4213121"/>
              <a:ext cx="3261310" cy="872059"/>
              <a:chOff x="0" y="0"/>
              <a:chExt cx="3261308" cy="872058"/>
            </a:xfrm>
          </p:grpSpPr>
          <p:sp>
            <p:nvSpPr>
              <p:cNvPr id="618" name="Shape 618"/>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19" name="Shape 619"/>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grpSp>
        <p:nvGrpSpPr>
          <p:cNvPr id="627" name="Group 627"/>
          <p:cNvGrpSpPr/>
          <p:nvPr/>
        </p:nvGrpSpPr>
        <p:grpSpPr>
          <a:xfrm>
            <a:off x="10020313" y="3983711"/>
            <a:ext cx="4182047" cy="5057151"/>
            <a:chOff x="0" y="28030"/>
            <a:chExt cx="4182046" cy="5057150"/>
          </a:xfrm>
        </p:grpSpPr>
        <p:sp>
          <p:nvSpPr>
            <p:cNvPr id="622" name="Shape 622"/>
            <p:cNvSpPr/>
            <p:nvPr/>
          </p:nvSpPr>
          <p:spPr>
            <a:xfrm>
              <a:off x="161008" y="28030"/>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623" name="Shape 623"/>
            <p:cNvSpPr/>
            <p:nvPr/>
          </p:nvSpPr>
          <p:spPr>
            <a:xfrm>
              <a:off x="0" y="1039120"/>
              <a:ext cx="4182046" cy="30067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printer took a galley of type specimen book. It has survived not only five centuries, but also</a:t>
              </a:r>
            </a:p>
          </p:txBody>
        </p:sp>
        <p:grpSp>
          <p:nvGrpSpPr>
            <p:cNvPr id="626" name="Group 626"/>
            <p:cNvGrpSpPr/>
            <p:nvPr/>
          </p:nvGrpSpPr>
          <p:grpSpPr>
            <a:xfrm>
              <a:off x="460368" y="4213121"/>
              <a:ext cx="3261310" cy="872059"/>
              <a:chOff x="0" y="0"/>
              <a:chExt cx="3261308" cy="872058"/>
            </a:xfrm>
          </p:grpSpPr>
          <p:sp>
            <p:nvSpPr>
              <p:cNvPr id="624" name="Shape 624"/>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25" name="Shape 625"/>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sp>
        <p:nvSpPr>
          <p:cNvPr id="609" name="Shape 609"/>
          <p:cNvSpPr/>
          <p:nvPr/>
        </p:nvSpPr>
        <p:spPr>
          <a:xfrm>
            <a:off x="16458669" y="2302388"/>
            <a:ext cx="6111239" cy="881743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4" name="Picture Placeholder 3"/>
          <p:cNvSpPr>
            <a:spLocks noGrp="1"/>
          </p:cNvSpPr>
          <p:nvPr>
            <p:ph type="pic" sz="quarter" idx="12"/>
          </p:nvPr>
        </p:nvSpPr>
        <p:spPr>
          <a:xfrm>
            <a:off x="16084018" y="1921388"/>
            <a:ext cx="6111239" cy="8817430"/>
          </a:xfrm>
        </p:spPr>
      </p:sp>
      <p:grpSp>
        <p:nvGrpSpPr>
          <p:cNvPr id="633" name="Group 633"/>
          <p:cNvGrpSpPr/>
          <p:nvPr/>
        </p:nvGrpSpPr>
        <p:grpSpPr>
          <a:xfrm>
            <a:off x="17048616" y="3983711"/>
            <a:ext cx="4182048" cy="5057151"/>
            <a:chOff x="0" y="28030"/>
            <a:chExt cx="4182046" cy="5057150"/>
          </a:xfrm>
        </p:grpSpPr>
        <p:sp>
          <p:nvSpPr>
            <p:cNvPr id="628" name="Shape 628"/>
            <p:cNvSpPr/>
            <p:nvPr/>
          </p:nvSpPr>
          <p:spPr>
            <a:xfrm>
              <a:off x="161009" y="28030"/>
              <a:ext cx="3860029"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629" name="Shape 629"/>
            <p:cNvSpPr/>
            <p:nvPr/>
          </p:nvSpPr>
          <p:spPr>
            <a:xfrm>
              <a:off x="0" y="1039120"/>
              <a:ext cx="4182046" cy="30067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printer took a galley of type specimen book. It has survived not only five centuries, but also</a:t>
              </a:r>
            </a:p>
          </p:txBody>
        </p:sp>
        <p:grpSp>
          <p:nvGrpSpPr>
            <p:cNvPr id="632" name="Group 632"/>
            <p:cNvGrpSpPr/>
            <p:nvPr/>
          </p:nvGrpSpPr>
          <p:grpSpPr>
            <a:xfrm>
              <a:off x="460368" y="4213121"/>
              <a:ext cx="3261310" cy="872059"/>
              <a:chOff x="0" y="0"/>
              <a:chExt cx="3261308" cy="872058"/>
            </a:xfrm>
          </p:grpSpPr>
          <p:sp>
            <p:nvSpPr>
              <p:cNvPr id="630" name="Shape 630"/>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31" name="Shape 631"/>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1"/>
                                        </p:tgtEl>
                                        <p:attrNameLst>
                                          <p:attrName>style.visibility</p:attrName>
                                        </p:attrNameLst>
                                      </p:cBhvr>
                                      <p:to>
                                        <p:strVal val="visible"/>
                                      </p:to>
                                    </p:set>
                                    <p:anim calcmode="lin" valueType="num">
                                      <p:cBhvr additive="base">
                                        <p:cTn id="7" dur="500" fill="hold"/>
                                        <p:tgtEl>
                                          <p:spTgt spid="611"/>
                                        </p:tgtEl>
                                        <p:attrNameLst>
                                          <p:attrName>ppt_x</p:attrName>
                                        </p:attrNameLst>
                                      </p:cBhvr>
                                      <p:tavLst>
                                        <p:tav tm="0">
                                          <p:val>
                                            <p:strVal val="#ppt_x"/>
                                          </p:val>
                                        </p:tav>
                                        <p:tav tm="100000">
                                          <p:val>
                                            <p:strVal val="#ppt_x"/>
                                          </p:val>
                                        </p:tav>
                                      </p:tavLst>
                                    </p:anim>
                                    <p:anim calcmode="lin" valueType="num">
                                      <p:cBhvr additive="base">
                                        <p:cTn id="8" dur="500" fill="hold"/>
                                        <p:tgtEl>
                                          <p:spTgt spid="6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21"/>
                                        </p:tgtEl>
                                        <p:attrNameLst>
                                          <p:attrName>style.visibility</p:attrName>
                                        </p:attrNameLst>
                                      </p:cBhvr>
                                      <p:to>
                                        <p:strVal val="visible"/>
                                      </p:to>
                                    </p:set>
                                    <p:anim calcmode="lin" valueType="num">
                                      <p:cBhvr additive="base">
                                        <p:cTn id="15" dur="500" fill="hold"/>
                                        <p:tgtEl>
                                          <p:spTgt spid="621"/>
                                        </p:tgtEl>
                                        <p:attrNameLst>
                                          <p:attrName>ppt_x</p:attrName>
                                        </p:attrNameLst>
                                      </p:cBhvr>
                                      <p:tavLst>
                                        <p:tav tm="0">
                                          <p:val>
                                            <p:strVal val="#ppt_x"/>
                                          </p:val>
                                        </p:tav>
                                        <p:tav tm="100000">
                                          <p:val>
                                            <p:strVal val="#ppt_x"/>
                                          </p:val>
                                        </p:tav>
                                      </p:tavLst>
                                    </p:anim>
                                    <p:anim calcmode="lin" valueType="num">
                                      <p:cBhvr additive="base">
                                        <p:cTn id="16" dur="500" fill="hold"/>
                                        <p:tgtEl>
                                          <p:spTgt spid="62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10"/>
                                        </p:tgtEl>
                                        <p:attrNameLst>
                                          <p:attrName>style.visibility</p:attrName>
                                        </p:attrNameLst>
                                      </p:cBhvr>
                                      <p:to>
                                        <p:strVal val="visible"/>
                                      </p:to>
                                    </p:set>
                                    <p:anim calcmode="lin" valueType="num">
                                      <p:cBhvr additive="base">
                                        <p:cTn id="21" dur="500" fill="hold"/>
                                        <p:tgtEl>
                                          <p:spTgt spid="610"/>
                                        </p:tgtEl>
                                        <p:attrNameLst>
                                          <p:attrName>ppt_x</p:attrName>
                                        </p:attrNameLst>
                                      </p:cBhvr>
                                      <p:tavLst>
                                        <p:tav tm="0">
                                          <p:val>
                                            <p:strVal val="#ppt_x"/>
                                          </p:val>
                                        </p:tav>
                                        <p:tav tm="100000">
                                          <p:val>
                                            <p:strVal val="#ppt_x"/>
                                          </p:val>
                                        </p:tav>
                                      </p:tavLst>
                                    </p:anim>
                                    <p:anim calcmode="lin" valueType="num">
                                      <p:cBhvr additive="base">
                                        <p:cTn id="22" dur="500" fill="hold"/>
                                        <p:tgtEl>
                                          <p:spTgt spid="61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27"/>
                                        </p:tgtEl>
                                        <p:attrNameLst>
                                          <p:attrName>style.visibility</p:attrName>
                                        </p:attrNameLst>
                                      </p:cBhvr>
                                      <p:to>
                                        <p:strVal val="visible"/>
                                      </p:to>
                                    </p:set>
                                    <p:anim calcmode="lin" valueType="num">
                                      <p:cBhvr additive="base">
                                        <p:cTn id="29" dur="500" fill="hold"/>
                                        <p:tgtEl>
                                          <p:spTgt spid="627"/>
                                        </p:tgtEl>
                                        <p:attrNameLst>
                                          <p:attrName>ppt_x</p:attrName>
                                        </p:attrNameLst>
                                      </p:cBhvr>
                                      <p:tavLst>
                                        <p:tav tm="0">
                                          <p:val>
                                            <p:strVal val="#ppt_x"/>
                                          </p:val>
                                        </p:tav>
                                        <p:tav tm="100000">
                                          <p:val>
                                            <p:strVal val="#ppt_x"/>
                                          </p:val>
                                        </p:tav>
                                      </p:tavLst>
                                    </p:anim>
                                    <p:anim calcmode="lin" valueType="num">
                                      <p:cBhvr additive="base">
                                        <p:cTn id="30" dur="500" fill="hold"/>
                                        <p:tgtEl>
                                          <p:spTgt spid="62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09"/>
                                        </p:tgtEl>
                                        <p:attrNameLst>
                                          <p:attrName>style.visibility</p:attrName>
                                        </p:attrNameLst>
                                      </p:cBhvr>
                                      <p:to>
                                        <p:strVal val="visible"/>
                                      </p:to>
                                    </p:set>
                                    <p:anim calcmode="lin" valueType="num">
                                      <p:cBhvr additive="base">
                                        <p:cTn id="35" dur="500" fill="hold"/>
                                        <p:tgtEl>
                                          <p:spTgt spid="609"/>
                                        </p:tgtEl>
                                        <p:attrNameLst>
                                          <p:attrName>ppt_x</p:attrName>
                                        </p:attrNameLst>
                                      </p:cBhvr>
                                      <p:tavLst>
                                        <p:tav tm="0">
                                          <p:val>
                                            <p:strVal val="#ppt_x"/>
                                          </p:val>
                                        </p:tav>
                                        <p:tav tm="100000">
                                          <p:val>
                                            <p:strVal val="#ppt_x"/>
                                          </p:val>
                                        </p:tav>
                                      </p:tavLst>
                                    </p:anim>
                                    <p:anim calcmode="lin" valueType="num">
                                      <p:cBhvr additive="base">
                                        <p:cTn id="36" dur="500" fill="hold"/>
                                        <p:tgtEl>
                                          <p:spTgt spid="60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33"/>
                                        </p:tgtEl>
                                        <p:attrNameLst>
                                          <p:attrName>style.visibility</p:attrName>
                                        </p:attrNameLst>
                                      </p:cBhvr>
                                      <p:to>
                                        <p:strVal val="visible"/>
                                      </p:to>
                                    </p:set>
                                    <p:anim calcmode="lin" valueType="num">
                                      <p:cBhvr additive="base">
                                        <p:cTn id="43" dur="500" fill="hold"/>
                                        <p:tgtEl>
                                          <p:spTgt spid="633"/>
                                        </p:tgtEl>
                                        <p:attrNameLst>
                                          <p:attrName>ppt_x</p:attrName>
                                        </p:attrNameLst>
                                      </p:cBhvr>
                                      <p:tavLst>
                                        <p:tav tm="0">
                                          <p:val>
                                            <p:strVal val="#ppt_x"/>
                                          </p:val>
                                        </p:tav>
                                        <p:tav tm="100000">
                                          <p:val>
                                            <p:strVal val="#ppt_x"/>
                                          </p:val>
                                        </p:tav>
                                      </p:tavLst>
                                    </p:anim>
                                    <p:anim calcmode="lin" valueType="num">
                                      <p:cBhvr additive="base">
                                        <p:cTn id="44" dur="500" fill="hold"/>
                                        <p:tgtEl>
                                          <p:spTgt spid="6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 grpId="0" animBg="1"/>
      <p:bldP spid="611" grpId="0" animBg="1"/>
      <p:bldP spid="60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17790712" y="1325393"/>
            <a:ext cx="4403705" cy="2877739"/>
          </a:xfrm>
        </p:spPr>
      </p:sp>
      <p:sp>
        <p:nvSpPr>
          <p:cNvPr id="4" name="Picture Placeholder 3"/>
          <p:cNvSpPr>
            <a:spLocks noGrp="1"/>
          </p:cNvSpPr>
          <p:nvPr>
            <p:ph type="pic" sz="quarter" idx="12"/>
          </p:nvPr>
        </p:nvSpPr>
        <p:spPr>
          <a:xfrm>
            <a:off x="12524198" y="1325393"/>
            <a:ext cx="4431743" cy="2877739"/>
          </a:xfrm>
        </p:spPr>
      </p:sp>
      <p:sp>
        <p:nvSpPr>
          <p:cNvPr id="3" name="Picture Placeholder 2"/>
          <p:cNvSpPr>
            <a:spLocks noGrp="1"/>
          </p:cNvSpPr>
          <p:nvPr>
            <p:ph type="pic" sz="quarter" idx="11"/>
          </p:nvPr>
        </p:nvSpPr>
        <p:spPr>
          <a:xfrm>
            <a:off x="7313760" y="1325393"/>
            <a:ext cx="4388367" cy="2877739"/>
          </a:xfrm>
        </p:spPr>
      </p:sp>
      <p:sp>
        <p:nvSpPr>
          <p:cNvPr id="2" name="Picture Placeholder 1"/>
          <p:cNvSpPr>
            <a:spLocks noGrp="1"/>
          </p:cNvSpPr>
          <p:nvPr>
            <p:ph type="pic" sz="quarter" idx="10"/>
          </p:nvPr>
        </p:nvSpPr>
        <p:spPr>
          <a:xfrm>
            <a:off x="2049886" y="1340959"/>
            <a:ext cx="4422809" cy="2862173"/>
          </a:xfrm>
        </p:spPr>
      </p:sp>
      <p:sp>
        <p:nvSpPr>
          <p:cNvPr id="636" name="Shape 636"/>
          <p:cNvSpPr/>
          <p:nvPr/>
        </p:nvSpPr>
        <p:spPr>
          <a:xfrm>
            <a:off x="2062586" y="1325393"/>
            <a:ext cx="4416404"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37" name="Shape 637"/>
          <p:cNvSpPr/>
          <p:nvPr/>
        </p:nvSpPr>
        <p:spPr>
          <a:xfrm>
            <a:off x="2400314" y="4462284"/>
            <a:ext cx="3713761"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
        <p:nvSpPr>
          <p:cNvPr id="640" name="Shape 640"/>
          <p:cNvSpPr/>
          <p:nvPr/>
        </p:nvSpPr>
        <p:spPr>
          <a:xfrm>
            <a:off x="7301060" y="1325393"/>
            <a:ext cx="4416405"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41" name="Shape 641"/>
          <p:cNvSpPr/>
          <p:nvPr/>
        </p:nvSpPr>
        <p:spPr>
          <a:xfrm>
            <a:off x="7638788" y="4462284"/>
            <a:ext cx="3713762"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
        <p:nvSpPr>
          <p:cNvPr id="644" name="Shape 644"/>
          <p:cNvSpPr/>
          <p:nvPr/>
        </p:nvSpPr>
        <p:spPr>
          <a:xfrm>
            <a:off x="12539536" y="1325393"/>
            <a:ext cx="4416405"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45" name="Shape 645"/>
          <p:cNvSpPr/>
          <p:nvPr/>
        </p:nvSpPr>
        <p:spPr>
          <a:xfrm>
            <a:off x="12877264" y="4462284"/>
            <a:ext cx="3713762"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
        <p:nvSpPr>
          <p:cNvPr id="648" name="Shape 648"/>
          <p:cNvSpPr/>
          <p:nvPr/>
        </p:nvSpPr>
        <p:spPr>
          <a:xfrm>
            <a:off x="17778012" y="1325393"/>
            <a:ext cx="4416405"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49" name="Shape 649"/>
          <p:cNvSpPr/>
          <p:nvPr/>
        </p:nvSpPr>
        <p:spPr>
          <a:xfrm>
            <a:off x="18115740" y="4462284"/>
            <a:ext cx="3713762"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
        <p:nvSpPr>
          <p:cNvPr id="652" name="Shape 65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38</a:t>
            </a:fld>
            <a:endParaRPr>
              <a:latin typeface="+mn-lt"/>
              <a:ea typeface="+mn-ea"/>
              <a:cs typeface="+mn-ea"/>
              <a:sym typeface="+mn-lt"/>
            </a:endParaRPr>
          </a:p>
        </p:txBody>
      </p:sp>
      <p:sp>
        <p:nvSpPr>
          <p:cNvPr id="6" name="Picture Placeholder 5"/>
          <p:cNvSpPr>
            <a:spLocks noGrp="1"/>
          </p:cNvSpPr>
          <p:nvPr>
            <p:ph type="pic" sz="quarter" idx="14"/>
          </p:nvPr>
        </p:nvSpPr>
        <p:spPr>
          <a:xfrm>
            <a:off x="2062585" y="6636465"/>
            <a:ext cx="4414318" cy="2877741"/>
          </a:xfrm>
        </p:spPr>
      </p:sp>
      <p:sp>
        <p:nvSpPr>
          <p:cNvPr id="7" name="Picture Placeholder 6"/>
          <p:cNvSpPr>
            <a:spLocks noGrp="1"/>
          </p:cNvSpPr>
          <p:nvPr>
            <p:ph type="pic" sz="quarter" idx="15"/>
          </p:nvPr>
        </p:nvSpPr>
        <p:spPr>
          <a:xfrm>
            <a:off x="7307685" y="6636466"/>
            <a:ext cx="4401068" cy="2877742"/>
          </a:xfrm>
        </p:spPr>
      </p:sp>
      <p:sp>
        <p:nvSpPr>
          <p:cNvPr id="8" name="Picture Placeholder 7"/>
          <p:cNvSpPr>
            <a:spLocks noGrp="1"/>
          </p:cNvSpPr>
          <p:nvPr>
            <p:ph type="pic" sz="quarter" idx="16"/>
          </p:nvPr>
        </p:nvSpPr>
        <p:spPr>
          <a:xfrm>
            <a:off x="12539536" y="6636466"/>
            <a:ext cx="4416406" cy="2877741"/>
          </a:xfrm>
        </p:spPr>
      </p:sp>
      <p:sp>
        <p:nvSpPr>
          <p:cNvPr id="9" name="Picture Placeholder 8"/>
          <p:cNvSpPr>
            <a:spLocks noGrp="1"/>
          </p:cNvSpPr>
          <p:nvPr>
            <p:ph type="pic" sz="quarter" idx="17"/>
          </p:nvPr>
        </p:nvSpPr>
        <p:spPr>
          <a:xfrm>
            <a:off x="17778012" y="6636467"/>
            <a:ext cx="4416405" cy="2877740"/>
          </a:xfrm>
        </p:spPr>
      </p:sp>
      <p:sp>
        <p:nvSpPr>
          <p:cNvPr id="654" name="Shape 654"/>
          <p:cNvSpPr/>
          <p:nvPr/>
        </p:nvSpPr>
        <p:spPr>
          <a:xfrm>
            <a:off x="2062586" y="6636468"/>
            <a:ext cx="4416404"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55" name="Shape 655"/>
          <p:cNvSpPr/>
          <p:nvPr/>
        </p:nvSpPr>
        <p:spPr>
          <a:xfrm>
            <a:off x="2400314" y="9773359"/>
            <a:ext cx="3713761"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
        <p:nvSpPr>
          <p:cNvPr id="658" name="Shape 658"/>
          <p:cNvSpPr/>
          <p:nvPr/>
        </p:nvSpPr>
        <p:spPr>
          <a:xfrm>
            <a:off x="7301060" y="6636468"/>
            <a:ext cx="4416405"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59" name="Shape 659"/>
          <p:cNvSpPr/>
          <p:nvPr/>
        </p:nvSpPr>
        <p:spPr>
          <a:xfrm>
            <a:off x="7638788" y="9773359"/>
            <a:ext cx="3713762"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a:t>
            </a:r>
          </a:p>
        </p:txBody>
      </p:sp>
      <p:sp>
        <p:nvSpPr>
          <p:cNvPr id="662" name="Shape 662"/>
          <p:cNvSpPr/>
          <p:nvPr/>
        </p:nvSpPr>
        <p:spPr>
          <a:xfrm>
            <a:off x="12539536" y="6636468"/>
            <a:ext cx="4416405"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63" name="Shape 663"/>
          <p:cNvSpPr/>
          <p:nvPr/>
        </p:nvSpPr>
        <p:spPr>
          <a:xfrm>
            <a:off x="12877264" y="9773359"/>
            <a:ext cx="3713762"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
        <p:nvSpPr>
          <p:cNvPr id="666" name="Shape 666"/>
          <p:cNvSpPr/>
          <p:nvPr/>
        </p:nvSpPr>
        <p:spPr>
          <a:xfrm>
            <a:off x="17778012" y="6636468"/>
            <a:ext cx="4416405" cy="4593408"/>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67" name="Shape 667"/>
          <p:cNvSpPr/>
          <p:nvPr/>
        </p:nvSpPr>
        <p:spPr>
          <a:xfrm>
            <a:off x="18115740" y="9773359"/>
            <a:ext cx="3713762" cy="11996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36"/>
                                        </p:tgtEl>
                                        <p:attrNameLst>
                                          <p:attrName>style.visibility</p:attrName>
                                        </p:attrNameLst>
                                      </p:cBhvr>
                                      <p:to>
                                        <p:strVal val="visible"/>
                                      </p:to>
                                    </p:set>
                                    <p:anim calcmode="lin" valueType="num">
                                      <p:cBhvr additive="base">
                                        <p:cTn id="23" dur="500" fill="hold"/>
                                        <p:tgtEl>
                                          <p:spTgt spid="636"/>
                                        </p:tgtEl>
                                        <p:attrNameLst>
                                          <p:attrName>ppt_x</p:attrName>
                                        </p:attrNameLst>
                                      </p:cBhvr>
                                      <p:tavLst>
                                        <p:tav tm="0">
                                          <p:val>
                                            <p:strVal val="#ppt_x"/>
                                          </p:val>
                                        </p:tav>
                                        <p:tav tm="100000">
                                          <p:val>
                                            <p:strVal val="#ppt_x"/>
                                          </p:val>
                                        </p:tav>
                                      </p:tavLst>
                                    </p:anim>
                                    <p:anim calcmode="lin" valueType="num">
                                      <p:cBhvr additive="base">
                                        <p:cTn id="24" dur="500" fill="hold"/>
                                        <p:tgtEl>
                                          <p:spTgt spid="63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637"/>
                                        </p:tgtEl>
                                        <p:attrNameLst>
                                          <p:attrName>style.visibility</p:attrName>
                                        </p:attrNameLst>
                                      </p:cBhvr>
                                      <p:to>
                                        <p:strVal val="visible"/>
                                      </p:to>
                                    </p:set>
                                    <p:anim calcmode="lin" valueType="num">
                                      <p:cBhvr additive="base">
                                        <p:cTn id="27" dur="500" fill="hold"/>
                                        <p:tgtEl>
                                          <p:spTgt spid="637"/>
                                        </p:tgtEl>
                                        <p:attrNameLst>
                                          <p:attrName>ppt_x</p:attrName>
                                        </p:attrNameLst>
                                      </p:cBhvr>
                                      <p:tavLst>
                                        <p:tav tm="0">
                                          <p:val>
                                            <p:strVal val="#ppt_x"/>
                                          </p:val>
                                        </p:tav>
                                        <p:tav tm="100000">
                                          <p:val>
                                            <p:strVal val="#ppt_x"/>
                                          </p:val>
                                        </p:tav>
                                      </p:tavLst>
                                    </p:anim>
                                    <p:anim calcmode="lin" valueType="num">
                                      <p:cBhvr additive="base">
                                        <p:cTn id="28" dur="500" fill="hold"/>
                                        <p:tgtEl>
                                          <p:spTgt spid="63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640"/>
                                        </p:tgtEl>
                                        <p:attrNameLst>
                                          <p:attrName>style.visibility</p:attrName>
                                        </p:attrNameLst>
                                      </p:cBhvr>
                                      <p:to>
                                        <p:strVal val="visible"/>
                                      </p:to>
                                    </p:set>
                                    <p:anim calcmode="lin" valueType="num">
                                      <p:cBhvr additive="base">
                                        <p:cTn id="31" dur="500" fill="hold"/>
                                        <p:tgtEl>
                                          <p:spTgt spid="640"/>
                                        </p:tgtEl>
                                        <p:attrNameLst>
                                          <p:attrName>ppt_x</p:attrName>
                                        </p:attrNameLst>
                                      </p:cBhvr>
                                      <p:tavLst>
                                        <p:tav tm="0">
                                          <p:val>
                                            <p:strVal val="#ppt_x"/>
                                          </p:val>
                                        </p:tav>
                                        <p:tav tm="100000">
                                          <p:val>
                                            <p:strVal val="#ppt_x"/>
                                          </p:val>
                                        </p:tav>
                                      </p:tavLst>
                                    </p:anim>
                                    <p:anim calcmode="lin" valueType="num">
                                      <p:cBhvr additive="base">
                                        <p:cTn id="32" dur="500" fill="hold"/>
                                        <p:tgtEl>
                                          <p:spTgt spid="6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641"/>
                                        </p:tgtEl>
                                        <p:attrNameLst>
                                          <p:attrName>style.visibility</p:attrName>
                                        </p:attrNameLst>
                                      </p:cBhvr>
                                      <p:to>
                                        <p:strVal val="visible"/>
                                      </p:to>
                                    </p:set>
                                    <p:anim calcmode="lin" valueType="num">
                                      <p:cBhvr additive="base">
                                        <p:cTn id="35" dur="500" fill="hold"/>
                                        <p:tgtEl>
                                          <p:spTgt spid="641"/>
                                        </p:tgtEl>
                                        <p:attrNameLst>
                                          <p:attrName>ppt_x</p:attrName>
                                        </p:attrNameLst>
                                      </p:cBhvr>
                                      <p:tavLst>
                                        <p:tav tm="0">
                                          <p:val>
                                            <p:strVal val="#ppt_x"/>
                                          </p:val>
                                        </p:tav>
                                        <p:tav tm="100000">
                                          <p:val>
                                            <p:strVal val="#ppt_x"/>
                                          </p:val>
                                        </p:tav>
                                      </p:tavLst>
                                    </p:anim>
                                    <p:anim calcmode="lin" valueType="num">
                                      <p:cBhvr additive="base">
                                        <p:cTn id="36" dur="500" fill="hold"/>
                                        <p:tgtEl>
                                          <p:spTgt spid="641"/>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644"/>
                                        </p:tgtEl>
                                        <p:attrNameLst>
                                          <p:attrName>style.visibility</p:attrName>
                                        </p:attrNameLst>
                                      </p:cBhvr>
                                      <p:to>
                                        <p:strVal val="visible"/>
                                      </p:to>
                                    </p:set>
                                    <p:anim calcmode="lin" valueType="num">
                                      <p:cBhvr additive="base">
                                        <p:cTn id="39" dur="500" fill="hold"/>
                                        <p:tgtEl>
                                          <p:spTgt spid="644"/>
                                        </p:tgtEl>
                                        <p:attrNameLst>
                                          <p:attrName>ppt_x</p:attrName>
                                        </p:attrNameLst>
                                      </p:cBhvr>
                                      <p:tavLst>
                                        <p:tav tm="0">
                                          <p:val>
                                            <p:strVal val="#ppt_x"/>
                                          </p:val>
                                        </p:tav>
                                        <p:tav tm="100000">
                                          <p:val>
                                            <p:strVal val="#ppt_x"/>
                                          </p:val>
                                        </p:tav>
                                      </p:tavLst>
                                    </p:anim>
                                    <p:anim calcmode="lin" valueType="num">
                                      <p:cBhvr additive="base">
                                        <p:cTn id="40" dur="500" fill="hold"/>
                                        <p:tgtEl>
                                          <p:spTgt spid="644"/>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645"/>
                                        </p:tgtEl>
                                        <p:attrNameLst>
                                          <p:attrName>style.visibility</p:attrName>
                                        </p:attrNameLst>
                                      </p:cBhvr>
                                      <p:to>
                                        <p:strVal val="visible"/>
                                      </p:to>
                                    </p:set>
                                    <p:anim calcmode="lin" valueType="num">
                                      <p:cBhvr additive="base">
                                        <p:cTn id="43" dur="500" fill="hold"/>
                                        <p:tgtEl>
                                          <p:spTgt spid="645"/>
                                        </p:tgtEl>
                                        <p:attrNameLst>
                                          <p:attrName>ppt_x</p:attrName>
                                        </p:attrNameLst>
                                      </p:cBhvr>
                                      <p:tavLst>
                                        <p:tav tm="0">
                                          <p:val>
                                            <p:strVal val="#ppt_x"/>
                                          </p:val>
                                        </p:tav>
                                        <p:tav tm="100000">
                                          <p:val>
                                            <p:strVal val="#ppt_x"/>
                                          </p:val>
                                        </p:tav>
                                      </p:tavLst>
                                    </p:anim>
                                    <p:anim calcmode="lin" valueType="num">
                                      <p:cBhvr additive="base">
                                        <p:cTn id="44" dur="500" fill="hold"/>
                                        <p:tgtEl>
                                          <p:spTgt spid="64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648"/>
                                        </p:tgtEl>
                                        <p:attrNameLst>
                                          <p:attrName>style.visibility</p:attrName>
                                        </p:attrNameLst>
                                      </p:cBhvr>
                                      <p:to>
                                        <p:strVal val="visible"/>
                                      </p:to>
                                    </p:set>
                                    <p:anim calcmode="lin" valueType="num">
                                      <p:cBhvr additive="base">
                                        <p:cTn id="47" dur="500" fill="hold"/>
                                        <p:tgtEl>
                                          <p:spTgt spid="648"/>
                                        </p:tgtEl>
                                        <p:attrNameLst>
                                          <p:attrName>ppt_x</p:attrName>
                                        </p:attrNameLst>
                                      </p:cBhvr>
                                      <p:tavLst>
                                        <p:tav tm="0">
                                          <p:val>
                                            <p:strVal val="#ppt_x"/>
                                          </p:val>
                                        </p:tav>
                                        <p:tav tm="100000">
                                          <p:val>
                                            <p:strVal val="#ppt_x"/>
                                          </p:val>
                                        </p:tav>
                                      </p:tavLst>
                                    </p:anim>
                                    <p:anim calcmode="lin" valueType="num">
                                      <p:cBhvr additive="base">
                                        <p:cTn id="48" dur="500" fill="hold"/>
                                        <p:tgtEl>
                                          <p:spTgt spid="648"/>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49"/>
                                        </p:tgtEl>
                                        <p:attrNameLst>
                                          <p:attrName>style.visibility</p:attrName>
                                        </p:attrNameLst>
                                      </p:cBhvr>
                                      <p:to>
                                        <p:strVal val="visible"/>
                                      </p:to>
                                    </p:set>
                                    <p:anim calcmode="lin" valueType="num">
                                      <p:cBhvr additive="base">
                                        <p:cTn id="51" dur="500" fill="hold"/>
                                        <p:tgtEl>
                                          <p:spTgt spid="649"/>
                                        </p:tgtEl>
                                        <p:attrNameLst>
                                          <p:attrName>ppt_x</p:attrName>
                                        </p:attrNameLst>
                                      </p:cBhvr>
                                      <p:tavLst>
                                        <p:tav tm="0">
                                          <p:val>
                                            <p:strVal val="#ppt_x"/>
                                          </p:val>
                                        </p:tav>
                                        <p:tav tm="100000">
                                          <p:val>
                                            <p:strVal val="#ppt_x"/>
                                          </p:val>
                                        </p:tav>
                                      </p:tavLst>
                                    </p:anim>
                                    <p:anim calcmode="lin" valueType="num">
                                      <p:cBhvr additive="base">
                                        <p:cTn id="52" dur="500" fill="hold"/>
                                        <p:tgtEl>
                                          <p:spTgt spid="649"/>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ppt_x"/>
                                          </p:val>
                                        </p:tav>
                                        <p:tav tm="100000">
                                          <p:val>
                                            <p:strVal val="#ppt_x"/>
                                          </p:val>
                                        </p:tav>
                                      </p:tavLst>
                                    </p:anim>
                                    <p:anim calcmode="lin" valueType="num">
                                      <p:cBhvr additive="base">
                                        <p:cTn id="66" dur="500" fill="hold"/>
                                        <p:tgtEl>
                                          <p:spTgt spid="8"/>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500" fill="hold"/>
                                        <p:tgtEl>
                                          <p:spTgt spid="9"/>
                                        </p:tgtEl>
                                        <p:attrNameLst>
                                          <p:attrName>ppt_x</p:attrName>
                                        </p:attrNameLst>
                                      </p:cBhvr>
                                      <p:tavLst>
                                        <p:tav tm="0">
                                          <p:val>
                                            <p:strVal val="#ppt_x"/>
                                          </p:val>
                                        </p:tav>
                                        <p:tav tm="100000">
                                          <p:val>
                                            <p:strVal val="#ppt_x"/>
                                          </p:val>
                                        </p:tav>
                                      </p:tavLst>
                                    </p:anim>
                                    <p:anim calcmode="lin" valueType="num">
                                      <p:cBhvr additive="base">
                                        <p:cTn id="70" dur="500" fill="hold"/>
                                        <p:tgtEl>
                                          <p:spTgt spid="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54"/>
                                        </p:tgtEl>
                                        <p:attrNameLst>
                                          <p:attrName>style.visibility</p:attrName>
                                        </p:attrNameLst>
                                      </p:cBhvr>
                                      <p:to>
                                        <p:strVal val="visible"/>
                                      </p:to>
                                    </p:set>
                                    <p:anim calcmode="lin" valueType="num">
                                      <p:cBhvr additive="base">
                                        <p:cTn id="73" dur="500" fill="hold"/>
                                        <p:tgtEl>
                                          <p:spTgt spid="654"/>
                                        </p:tgtEl>
                                        <p:attrNameLst>
                                          <p:attrName>ppt_x</p:attrName>
                                        </p:attrNameLst>
                                      </p:cBhvr>
                                      <p:tavLst>
                                        <p:tav tm="0">
                                          <p:val>
                                            <p:strVal val="#ppt_x"/>
                                          </p:val>
                                        </p:tav>
                                        <p:tav tm="100000">
                                          <p:val>
                                            <p:strVal val="#ppt_x"/>
                                          </p:val>
                                        </p:tav>
                                      </p:tavLst>
                                    </p:anim>
                                    <p:anim calcmode="lin" valueType="num">
                                      <p:cBhvr additive="base">
                                        <p:cTn id="74" dur="500" fill="hold"/>
                                        <p:tgtEl>
                                          <p:spTgt spid="65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655"/>
                                        </p:tgtEl>
                                        <p:attrNameLst>
                                          <p:attrName>style.visibility</p:attrName>
                                        </p:attrNameLst>
                                      </p:cBhvr>
                                      <p:to>
                                        <p:strVal val="visible"/>
                                      </p:to>
                                    </p:set>
                                    <p:anim calcmode="lin" valueType="num">
                                      <p:cBhvr additive="base">
                                        <p:cTn id="77" dur="500" fill="hold"/>
                                        <p:tgtEl>
                                          <p:spTgt spid="655"/>
                                        </p:tgtEl>
                                        <p:attrNameLst>
                                          <p:attrName>ppt_x</p:attrName>
                                        </p:attrNameLst>
                                      </p:cBhvr>
                                      <p:tavLst>
                                        <p:tav tm="0">
                                          <p:val>
                                            <p:strVal val="#ppt_x"/>
                                          </p:val>
                                        </p:tav>
                                        <p:tav tm="100000">
                                          <p:val>
                                            <p:strVal val="#ppt_x"/>
                                          </p:val>
                                        </p:tav>
                                      </p:tavLst>
                                    </p:anim>
                                    <p:anim calcmode="lin" valueType="num">
                                      <p:cBhvr additive="base">
                                        <p:cTn id="78" dur="500" fill="hold"/>
                                        <p:tgtEl>
                                          <p:spTgt spid="65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658"/>
                                        </p:tgtEl>
                                        <p:attrNameLst>
                                          <p:attrName>style.visibility</p:attrName>
                                        </p:attrNameLst>
                                      </p:cBhvr>
                                      <p:to>
                                        <p:strVal val="visible"/>
                                      </p:to>
                                    </p:set>
                                    <p:anim calcmode="lin" valueType="num">
                                      <p:cBhvr additive="base">
                                        <p:cTn id="81" dur="500" fill="hold"/>
                                        <p:tgtEl>
                                          <p:spTgt spid="658"/>
                                        </p:tgtEl>
                                        <p:attrNameLst>
                                          <p:attrName>ppt_x</p:attrName>
                                        </p:attrNameLst>
                                      </p:cBhvr>
                                      <p:tavLst>
                                        <p:tav tm="0">
                                          <p:val>
                                            <p:strVal val="#ppt_x"/>
                                          </p:val>
                                        </p:tav>
                                        <p:tav tm="100000">
                                          <p:val>
                                            <p:strVal val="#ppt_x"/>
                                          </p:val>
                                        </p:tav>
                                      </p:tavLst>
                                    </p:anim>
                                    <p:anim calcmode="lin" valueType="num">
                                      <p:cBhvr additive="base">
                                        <p:cTn id="82" dur="500" fill="hold"/>
                                        <p:tgtEl>
                                          <p:spTgt spid="65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659"/>
                                        </p:tgtEl>
                                        <p:attrNameLst>
                                          <p:attrName>style.visibility</p:attrName>
                                        </p:attrNameLst>
                                      </p:cBhvr>
                                      <p:to>
                                        <p:strVal val="visible"/>
                                      </p:to>
                                    </p:set>
                                    <p:anim calcmode="lin" valueType="num">
                                      <p:cBhvr additive="base">
                                        <p:cTn id="85" dur="500" fill="hold"/>
                                        <p:tgtEl>
                                          <p:spTgt spid="659"/>
                                        </p:tgtEl>
                                        <p:attrNameLst>
                                          <p:attrName>ppt_x</p:attrName>
                                        </p:attrNameLst>
                                      </p:cBhvr>
                                      <p:tavLst>
                                        <p:tav tm="0">
                                          <p:val>
                                            <p:strVal val="#ppt_x"/>
                                          </p:val>
                                        </p:tav>
                                        <p:tav tm="100000">
                                          <p:val>
                                            <p:strVal val="#ppt_x"/>
                                          </p:val>
                                        </p:tav>
                                      </p:tavLst>
                                    </p:anim>
                                    <p:anim calcmode="lin" valueType="num">
                                      <p:cBhvr additive="base">
                                        <p:cTn id="86" dur="500" fill="hold"/>
                                        <p:tgtEl>
                                          <p:spTgt spid="65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62"/>
                                        </p:tgtEl>
                                        <p:attrNameLst>
                                          <p:attrName>style.visibility</p:attrName>
                                        </p:attrNameLst>
                                      </p:cBhvr>
                                      <p:to>
                                        <p:strVal val="visible"/>
                                      </p:to>
                                    </p:set>
                                    <p:anim calcmode="lin" valueType="num">
                                      <p:cBhvr additive="base">
                                        <p:cTn id="89" dur="500" fill="hold"/>
                                        <p:tgtEl>
                                          <p:spTgt spid="662"/>
                                        </p:tgtEl>
                                        <p:attrNameLst>
                                          <p:attrName>ppt_x</p:attrName>
                                        </p:attrNameLst>
                                      </p:cBhvr>
                                      <p:tavLst>
                                        <p:tav tm="0">
                                          <p:val>
                                            <p:strVal val="#ppt_x"/>
                                          </p:val>
                                        </p:tav>
                                        <p:tav tm="100000">
                                          <p:val>
                                            <p:strVal val="#ppt_x"/>
                                          </p:val>
                                        </p:tav>
                                      </p:tavLst>
                                    </p:anim>
                                    <p:anim calcmode="lin" valueType="num">
                                      <p:cBhvr additive="base">
                                        <p:cTn id="90" dur="500" fill="hold"/>
                                        <p:tgtEl>
                                          <p:spTgt spid="66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63"/>
                                        </p:tgtEl>
                                        <p:attrNameLst>
                                          <p:attrName>style.visibility</p:attrName>
                                        </p:attrNameLst>
                                      </p:cBhvr>
                                      <p:to>
                                        <p:strVal val="visible"/>
                                      </p:to>
                                    </p:set>
                                    <p:anim calcmode="lin" valueType="num">
                                      <p:cBhvr additive="base">
                                        <p:cTn id="93" dur="500" fill="hold"/>
                                        <p:tgtEl>
                                          <p:spTgt spid="663"/>
                                        </p:tgtEl>
                                        <p:attrNameLst>
                                          <p:attrName>ppt_x</p:attrName>
                                        </p:attrNameLst>
                                      </p:cBhvr>
                                      <p:tavLst>
                                        <p:tav tm="0">
                                          <p:val>
                                            <p:strVal val="#ppt_x"/>
                                          </p:val>
                                        </p:tav>
                                        <p:tav tm="100000">
                                          <p:val>
                                            <p:strVal val="#ppt_x"/>
                                          </p:val>
                                        </p:tav>
                                      </p:tavLst>
                                    </p:anim>
                                    <p:anim calcmode="lin" valueType="num">
                                      <p:cBhvr additive="base">
                                        <p:cTn id="94" dur="500" fill="hold"/>
                                        <p:tgtEl>
                                          <p:spTgt spid="663"/>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66"/>
                                        </p:tgtEl>
                                        <p:attrNameLst>
                                          <p:attrName>style.visibility</p:attrName>
                                        </p:attrNameLst>
                                      </p:cBhvr>
                                      <p:to>
                                        <p:strVal val="visible"/>
                                      </p:to>
                                    </p:set>
                                    <p:anim calcmode="lin" valueType="num">
                                      <p:cBhvr additive="base">
                                        <p:cTn id="97" dur="500" fill="hold"/>
                                        <p:tgtEl>
                                          <p:spTgt spid="666"/>
                                        </p:tgtEl>
                                        <p:attrNameLst>
                                          <p:attrName>ppt_x</p:attrName>
                                        </p:attrNameLst>
                                      </p:cBhvr>
                                      <p:tavLst>
                                        <p:tav tm="0">
                                          <p:val>
                                            <p:strVal val="#ppt_x"/>
                                          </p:val>
                                        </p:tav>
                                        <p:tav tm="100000">
                                          <p:val>
                                            <p:strVal val="#ppt_x"/>
                                          </p:val>
                                        </p:tav>
                                      </p:tavLst>
                                    </p:anim>
                                    <p:anim calcmode="lin" valueType="num">
                                      <p:cBhvr additive="base">
                                        <p:cTn id="98" dur="500" fill="hold"/>
                                        <p:tgtEl>
                                          <p:spTgt spid="666"/>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667"/>
                                        </p:tgtEl>
                                        <p:attrNameLst>
                                          <p:attrName>style.visibility</p:attrName>
                                        </p:attrNameLst>
                                      </p:cBhvr>
                                      <p:to>
                                        <p:strVal val="visible"/>
                                      </p:to>
                                    </p:set>
                                    <p:anim calcmode="lin" valueType="num">
                                      <p:cBhvr additive="base">
                                        <p:cTn id="101" dur="500" fill="hold"/>
                                        <p:tgtEl>
                                          <p:spTgt spid="667"/>
                                        </p:tgtEl>
                                        <p:attrNameLst>
                                          <p:attrName>ppt_x</p:attrName>
                                        </p:attrNameLst>
                                      </p:cBhvr>
                                      <p:tavLst>
                                        <p:tav tm="0">
                                          <p:val>
                                            <p:strVal val="#ppt_x"/>
                                          </p:val>
                                        </p:tav>
                                        <p:tav tm="100000">
                                          <p:val>
                                            <p:strVal val="#ppt_x"/>
                                          </p:val>
                                        </p:tav>
                                      </p:tavLst>
                                    </p:anim>
                                    <p:anim calcmode="lin" valueType="num">
                                      <p:cBhvr additive="base">
                                        <p:cTn id="102" dur="500" fill="hold"/>
                                        <p:tgtEl>
                                          <p:spTgt spid="6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 grpId="0" animBg="1"/>
      <p:bldP spid="637" grpId="0"/>
      <p:bldP spid="640" grpId="0" animBg="1"/>
      <p:bldP spid="641" grpId="0"/>
      <p:bldP spid="644" grpId="0" animBg="1"/>
      <p:bldP spid="645" grpId="0"/>
      <p:bldP spid="648" grpId="0" animBg="1"/>
      <p:bldP spid="649" grpId="0"/>
      <p:bldP spid="654" grpId="0" animBg="1"/>
      <p:bldP spid="655" grpId="0"/>
      <p:bldP spid="658" grpId="0" animBg="1"/>
      <p:bldP spid="659" grpId="0"/>
      <p:bldP spid="662" grpId="0" animBg="1"/>
      <p:bldP spid="663" grpId="0"/>
      <p:bldP spid="666" grpId="0" animBg="1"/>
      <p:bldP spid="66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67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39</a:t>
            </a:fld>
            <a:endParaRPr>
              <a:latin typeface="+mn-lt"/>
              <a:ea typeface="+mn-ea"/>
              <a:cs typeface="+mn-ea"/>
              <a:sym typeface="+mn-lt"/>
            </a:endParaRPr>
          </a:p>
        </p:txBody>
      </p:sp>
      <p:grpSp>
        <p:nvGrpSpPr>
          <p:cNvPr id="680" name="Group 680"/>
          <p:cNvGrpSpPr/>
          <p:nvPr/>
        </p:nvGrpSpPr>
        <p:grpSpPr>
          <a:xfrm>
            <a:off x="2129791" y="1874442"/>
            <a:ext cx="6053021" cy="9239472"/>
            <a:chOff x="0" y="0"/>
            <a:chExt cx="6053019" cy="9239471"/>
          </a:xfrm>
        </p:grpSpPr>
        <p:sp>
          <p:nvSpPr>
            <p:cNvPr id="672" name="Shape 672"/>
            <p:cNvSpPr/>
            <p:nvPr/>
          </p:nvSpPr>
          <p:spPr>
            <a:xfrm>
              <a:off x="2061569" y="796708"/>
              <a:ext cx="1929881" cy="1929881"/>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73" name="Shape 673"/>
            <p:cNvSpPr/>
            <p:nvPr/>
          </p:nvSpPr>
          <p:spPr>
            <a:xfrm>
              <a:off x="1096494" y="3268329"/>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674" name="Shape 674"/>
            <p:cNvSpPr/>
            <p:nvPr/>
          </p:nvSpPr>
          <p:spPr>
            <a:xfrm>
              <a:off x="935486" y="4279419"/>
              <a:ext cx="4182046" cy="300674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printer took a galley of type specimen book. It has survived not only five centuries, but also</a:t>
              </a:r>
            </a:p>
          </p:txBody>
        </p:sp>
        <p:sp>
          <p:nvSpPr>
            <p:cNvPr id="675" name="Shape 675"/>
            <p:cNvSpPr/>
            <p:nvPr/>
          </p:nvSpPr>
          <p:spPr>
            <a:xfrm>
              <a:off x="0" y="0"/>
              <a:ext cx="6053019" cy="923947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678" name="Group 678"/>
            <p:cNvGrpSpPr/>
            <p:nvPr/>
          </p:nvGrpSpPr>
          <p:grpSpPr>
            <a:xfrm>
              <a:off x="1395854" y="7453420"/>
              <a:ext cx="3261310" cy="872059"/>
              <a:chOff x="0" y="0"/>
              <a:chExt cx="3261308" cy="872058"/>
            </a:xfrm>
          </p:grpSpPr>
          <p:sp>
            <p:nvSpPr>
              <p:cNvPr id="676" name="Shape 676"/>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77" name="Shape 677"/>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679" name="Shape 679"/>
            <p:cNvSpPr/>
            <p:nvPr/>
          </p:nvSpPr>
          <p:spPr>
            <a:xfrm>
              <a:off x="2753073" y="1425659"/>
              <a:ext cx="572272"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grpSp>
      <p:grpSp>
        <p:nvGrpSpPr>
          <p:cNvPr id="689" name="Group 689"/>
          <p:cNvGrpSpPr/>
          <p:nvPr/>
        </p:nvGrpSpPr>
        <p:grpSpPr>
          <a:xfrm>
            <a:off x="9125784" y="1874442"/>
            <a:ext cx="6053021" cy="9239472"/>
            <a:chOff x="0" y="0"/>
            <a:chExt cx="6053019" cy="9239471"/>
          </a:xfrm>
        </p:grpSpPr>
        <p:sp>
          <p:nvSpPr>
            <p:cNvPr id="681" name="Shape 681"/>
            <p:cNvSpPr/>
            <p:nvPr/>
          </p:nvSpPr>
          <p:spPr>
            <a:xfrm>
              <a:off x="2061569" y="796708"/>
              <a:ext cx="1929881" cy="1929881"/>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82" name="Shape 682"/>
            <p:cNvSpPr/>
            <p:nvPr/>
          </p:nvSpPr>
          <p:spPr>
            <a:xfrm>
              <a:off x="1096494" y="3268329"/>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683" name="Shape 683"/>
            <p:cNvSpPr/>
            <p:nvPr/>
          </p:nvSpPr>
          <p:spPr>
            <a:xfrm>
              <a:off x="935486" y="4279419"/>
              <a:ext cx="4182046" cy="300674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printer took a galley of type specimen book. It has survived not only five centuries, but also</a:t>
              </a:r>
            </a:p>
          </p:txBody>
        </p:sp>
        <p:sp>
          <p:nvSpPr>
            <p:cNvPr id="684" name="Shape 684"/>
            <p:cNvSpPr/>
            <p:nvPr/>
          </p:nvSpPr>
          <p:spPr>
            <a:xfrm>
              <a:off x="0" y="0"/>
              <a:ext cx="6053019" cy="923947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687" name="Group 687"/>
            <p:cNvGrpSpPr/>
            <p:nvPr/>
          </p:nvGrpSpPr>
          <p:grpSpPr>
            <a:xfrm>
              <a:off x="1395854" y="7453420"/>
              <a:ext cx="3261310" cy="872059"/>
              <a:chOff x="0" y="0"/>
              <a:chExt cx="3261308" cy="872058"/>
            </a:xfrm>
          </p:grpSpPr>
          <p:sp>
            <p:nvSpPr>
              <p:cNvPr id="685" name="Shape 685"/>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86" name="Shape 686"/>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688" name="Shape 688"/>
            <p:cNvSpPr/>
            <p:nvPr/>
          </p:nvSpPr>
          <p:spPr>
            <a:xfrm>
              <a:off x="2741960" y="1425659"/>
              <a:ext cx="572273"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grpSp>
      <p:grpSp>
        <p:nvGrpSpPr>
          <p:cNvPr id="698" name="Group 698"/>
          <p:cNvGrpSpPr/>
          <p:nvPr/>
        </p:nvGrpSpPr>
        <p:grpSpPr>
          <a:xfrm>
            <a:off x="16121778" y="1874442"/>
            <a:ext cx="6053021" cy="9239472"/>
            <a:chOff x="0" y="0"/>
            <a:chExt cx="6053019" cy="9239471"/>
          </a:xfrm>
        </p:grpSpPr>
        <p:sp>
          <p:nvSpPr>
            <p:cNvPr id="690" name="Shape 690"/>
            <p:cNvSpPr/>
            <p:nvPr/>
          </p:nvSpPr>
          <p:spPr>
            <a:xfrm>
              <a:off x="2061569" y="796708"/>
              <a:ext cx="1929881" cy="1929881"/>
            </a:xfrm>
            <a:prstGeom prst="ellips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91" name="Shape 691"/>
            <p:cNvSpPr/>
            <p:nvPr/>
          </p:nvSpPr>
          <p:spPr>
            <a:xfrm>
              <a:off x="1096494" y="3268329"/>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692" name="Shape 692"/>
            <p:cNvSpPr/>
            <p:nvPr/>
          </p:nvSpPr>
          <p:spPr>
            <a:xfrm>
              <a:off x="935486" y="4279419"/>
              <a:ext cx="4182046" cy="300674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printer took a galley of type specimen book. It has survived not only five centuries, but also</a:t>
              </a:r>
            </a:p>
          </p:txBody>
        </p:sp>
        <p:sp>
          <p:nvSpPr>
            <p:cNvPr id="693" name="Shape 693"/>
            <p:cNvSpPr/>
            <p:nvPr/>
          </p:nvSpPr>
          <p:spPr>
            <a:xfrm>
              <a:off x="0" y="0"/>
              <a:ext cx="6053019" cy="923947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696" name="Group 696"/>
            <p:cNvGrpSpPr/>
            <p:nvPr/>
          </p:nvGrpSpPr>
          <p:grpSpPr>
            <a:xfrm>
              <a:off x="1395854" y="7453420"/>
              <a:ext cx="3261310" cy="872059"/>
              <a:chOff x="0" y="0"/>
              <a:chExt cx="3261308" cy="872058"/>
            </a:xfrm>
          </p:grpSpPr>
          <p:sp>
            <p:nvSpPr>
              <p:cNvPr id="694" name="Shape 694"/>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695" name="Shape 695"/>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697" name="Shape 697"/>
            <p:cNvSpPr/>
            <p:nvPr/>
          </p:nvSpPr>
          <p:spPr>
            <a:xfrm>
              <a:off x="2739182" y="1412959"/>
              <a:ext cx="572273"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0"/>
                                        </p:tgtEl>
                                        <p:attrNameLst>
                                          <p:attrName>style.visibility</p:attrName>
                                        </p:attrNameLst>
                                      </p:cBhvr>
                                      <p:to>
                                        <p:strVal val="visible"/>
                                      </p:to>
                                    </p:set>
                                    <p:anim calcmode="lin" valueType="num">
                                      <p:cBhvr additive="base">
                                        <p:cTn id="7" dur="500" fill="hold"/>
                                        <p:tgtEl>
                                          <p:spTgt spid="680"/>
                                        </p:tgtEl>
                                        <p:attrNameLst>
                                          <p:attrName>ppt_x</p:attrName>
                                        </p:attrNameLst>
                                      </p:cBhvr>
                                      <p:tavLst>
                                        <p:tav tm="0">
                                          <p:val>
                                            <p:strVal val="#ppt_x"/>
                                          </p:val>
                                        </p:tav>
                                        <p:tav tm="100000">
                                          <p:val>
                                            <p:strVal val="#ppt_x"/>
                                          </p:val>
                                        </p:tav>
                                      </p:tavLst>
                                    </p:anim>
                                    <p:anim calcmode="lin" valueType="num">
                                      <p:cBhvr additive="base">
                                        <p:cTn id="8" dur="500" fill="hold"/>
                                        <p:tgtEl>
                                          <p:spTgt spid="6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89"/>
                                        </p:tgtEl>
                                        <p:attrNameLst>
                                          <p:attrName>style.visibility</p:attrName>
                                        </p:attrNameLst>
                                      </p:cBhvr>
                                      <p:to>
                                        <p:strVal val="visible"/>
                                      </p:to>
                                    </p:set>
                                    <p:anim calcmode="lin" valueType="num">
                                      <p:cBhvr additive="base">
                                        <p:cTn id="13" dur="500" fill="hold"/>
                                        <p:tgtEl>
                                          <p:spTgt spid="689"/>
                                        </p:tgtEl>
                                        <p:attrNameLst>
                                          <p:attrName>ppt_x</p:attrName>
                                        </p:attrNameLst>
                                      </p:cBhvr>
                                      <p:tavLst>
                                        <p:tav tm="0">
                                          <p:val>
                                            <p:strVal val="#ppt_x"/>
                                          </p:val>
                                        </p:tav>
                                        <p:tav tm="100000">
                                          <p:val>
                                            <p:strVal val="#ppt_x"/>
                                          </p:val>
                                        </p:tav>
                                      </p:tavLst>
                                    </p:anim>
                                    <p:anim calcmode="lin" valueType="num">
                                      <p:cBhvr additive="base">
                                        <p:cTn id="14" dur="500" fill="hold"/>
                                        <p:tgtEl>
                                          <p:spTgt spid="68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98"/>
                                        </p:tgtEl>
                                        <p:attrNameLst>
                                          <p:attrName>style.visibility</p:attrName>
                                        </p:attrNameLst>
                                      </p:cBhvr>
                                      <p:to>
                                        <p:strVal val="visible"/>
                                      </p:to>
                                    </p:set>
                                    <p:anim calcmode="lin" valueType="num">
                                      <p:cBhvr additive="base">
                                        <p:cTn id="19" dur="500" fill="hold"/>
                                        <p:tgtEl>
                                          <p:spTgt spid="698"/>
                                        </p:tgtEl>
                                        <p:attrNameLst>
                                          <p:attrName>ppt_x</p:attrName>
                                        </p:attrNameLst>
                                      </p:cBhvr>
                                      <p:tavLst>
                                        <p:tav tm="0">
                                          <p:val>
                                            <p:strVal val="#ppt_x"/>
                                          </p:val>
                                        </p:tav>
                                        <p:tav tm="100000">
                                          <p:val>
                                            <p:strVal val="#ppt_x"/>
                                          </p:val>
                                        </p:tav>
                                      </p:tavLst>
                                    </p:anim>
                                    <p:anim calcmode="lin" valueType="num">
                                      <p:cBhvr additive="base">
                                        <p:cTn id="20" dur="500" fill="hold"/>
                                        <p:tgtEl>
                                          <p:spTgt spid="6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a:t>
            </a:fld>
            <a:endParaRPr>
              <a:latin typeface="+mn-lt"/>
              <a:ea typeface="+mn-ea"/>
              <a:cs typeface="+mn-ea"/>
              <a:sym typeface="+mn-lt"/>
            </a:endParaRPr>
          </a:p>
        </p:txBody>
      </p:sp>
      <p:grpSp>
        <p:nvGrpSpPr>
          <p:cNvPr id="2" name="Group 1"/>
          <p:cNvGrpSpPr/>
          <p:nvPr/>
        </p:nvGrpSpPr>
        <p:grpSpPr>
          <a:xfrm>
            <a:off x="2168736" y="1542507"/>
            <a:ext cx="20046529" cy="4437854"/>
            <a:chOff x="2168736" y="1542507"/>
            <a:chExt cx="20046529" cy="4437854"/>
          </a:xfrm>
        </p:grpSpPr>
        <p:grpSp>
          <p:nvGrpSpPr>
            <p:cNvPr id="86" name="Group 86"/>
            <p:cNvGrpSpPr/>
            <p:nvPr/>
          </p:nvGrpSpPr>
          <p:grpSpPr>
            <a:xfrm>
              <a:off x="3829937" y="1542507"/>
              <a:ext cx="1929882" cy="1929882"/>
              <a:chOff x="0" y="0"/>
              <a:chExt cx="1929881" cy="1929881"/>
            </a:xfrm>
          </p:grpSpPr>
          <p:sp>
            <p:nvSpPr>
              <p:cNvPr id="84" name="Shape 84"/>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85" name="Shape 85"/>
              <p:cNvSpPr/>
              <p:nvPr/>
            </p:nvSpPr>
            <p:spPr>
              <a:xfrm>
                <a:off x="4143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dirty="0">
                    <a:latin typeface="+mn-lt"/>
                    <a:ea typeface="+mn-ea"/>
                    <a:cs typeface="+mn-ea"/>
                    <a:sym typeface="+mn-lt"/>
                  </a:rPr>
                  <a:t></a:t>
                </a:r>
              </a:p>
            </p:txBody>
          </p:sp>
        </p:grpSp>
        <p:sp>
          <p:nvSpPr>
            <p:cNvPr id="87" name="Shape 87"/>
            <p:cNvSpPr/>
            <p:nvPr/>
          </p:nvSpPr>
          <p:spPr>
            <a:xfrm>
              <a:off x="4019024" y="3941132"/>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1</a:t>
              </a:r>
              <a:endParaRPr dirty="0">
                <a:latin typeface="+mn-lt"/>
                <a:ea typeface="+mn-ea"/>
                <a:cs typeface="+mn-ea"/>
                <a:sym typeface="+mn-lt"/>
              </a:endParaRPr>
            </a:p>
          </p:txBody>
        </p:sp>
        <p:sp>
          <p:nvSpPr>
            <p:cNvPr id="88" name="Shape 88"/>
            <p:cNvSpPr/>
            <p:nvPr/>
          </p:nvSpPr>
          <p:spPr>
            <a:xfrm>
              <a:off x="2168736" y="4952222"/>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nvGrpSpPr>
            <p:cNvPr id="96" name="Group 96"/>
            <p:cNvGrpSpPr/>
            <p:nvPr/>
          </p:nvGrpSpPr>
          <p:grpSpPr>
            <a:xfrm>
              <a:off x="11227059" y="1542507"/>
              <a:ext cx="1929882" cy="1929882"/>
              <a:chOff x="0" y="0"/>
              <a:chExt cx="1929881" cy="1929881"/>
            </a:xfrm>
          </p:grpSpPr>
          <p:sp>
            <p:nvSpPr>
              <p:cNvPr id="94" name="Shape 94"/>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95" name="Shape 95"/>
              <p:cNvSpPr/>
              <p:nvPr/>
            </p:nvSpPr>
            <p:spPr>
              <a:xfrm>
                <a:off x="4397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97" name="Shape 97"/>
            <p:cNvSpPr/>
            <p:nvPr/>
          </p:nvSpPr>
          <p:spPr>
            <a:xfrm>
              <a:off x="11416947" y="3941132"/>
              <a:ext cx="155010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2</a:t>
              </a:r>
              <a:endParaRPr dirty="0">
                <a:latin typeface="+mn-lt"/>
                <a:ea typeface="+mn-ea"/>
                <a:cs typeface="+mn-ea"/>
                <a:sym typeface="+mn-lt"/>
              </a:endParaRPr>
            </a:p>
          </p:txBody>
        </p:sp>
        <p:sp>
          <p:nvSpPr>
            <p:cNvPr id="98" name="Shape 98"/>
            <p:cNvSpPr/>
            <p:nvPr/>
          </p:nvSpPr>
          <p:spPr>
            <a:xfrm>
              <a:off x="9565858" y="4952222"/>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nvGrpSpPr>
            <p:cNvPr id="106" name="Group 106"/>
            <p:cNvGrpSpPr/>
            <p:nvPr/>
          </p:nvGrpSpPr>
          <p:grpSpPr>
            <a:xfrm>
              <a:off x="18624182" y="1542507"/>
              <a:ext cx="1929882" cy="1929882"/>
              <a:chOff x="0" y="0"/>
              <a:chExt cx="1929881" cy="1929881"/>
            </a:xfrm>
          </p:grpSpPr>
          <p:sp>
            <p:nvSpPr>
              <p:cNvPr id="104" name="Shape 104"/>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5" name="Shape 105"/>
              <p:cNvSpPr/>
              <p:nvPr/>
            </p:nvSpPr>
            <p:spPr>
              <a:xfrm>
                <a:off x="4270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107" name="Shape 107"/>
            <p:cNvSpPr/>
            <p:nvPr/>
          </p:nvSpPr>
          <p:spPr>
            <a:xfrm>
              <a:off x="18818078" y="3941132"/>
              <a:ext cx="154209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3</a:t>
              </a:r>
              <a:endParaRPr dirty="0">
                <a:latin typeface="+mn-lt"/>
                <a:ea typeface="+mn-ea"/>
                <a:cs typeface="+mn-ea"/>
                <a:sym typeface="+mn-lt"/>
              </a:endParaRPr>
            </a:p>
          </p:txBody>
        </p:sp>
        <p:sp>
          <p:nvSpPr>
            <p:cNvPr id="108" name="Shape 108"/>
            <p:cNvSpPr/>
            <p:nvPr/>
          </p:nvSpPr>
          <p:spPr>
            <a:xfrm>
              <a:off x="16962983" y="4952222"/>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grpSp>
        <p:nvGrpSpPr>
          <p:cNvPr id="3" name="Group 2"/>
          <p:cNvGrpSpPr/>
          <p:nvPr/>
        </p:nvGrpSpPr>
        <p:grpSpPr>
          <a:xfrm>
            <a:off x="2168736" y="6602428"/>
            <a:ext cx="20046529" cy="4437854"/>
            <a:chOff x="2168736" y="6602428"/>
            <a:chExt cx="20046529" cy="4437854"/>
          </a:xfrm>
        </p:grpSpPr>
        <p:grpSp>
          <p:nvGrpSpPr>
            <p:cNvPr id="91" name="Group 91"/>
            <p:cNvGrpSpPr/>
            <p:nvPr/>
          </p:nvGrpSpPr>
          <p:grpSpPr>
            <a:xfrm>
              <a:off x="3829937" y="6602428"/>
              <a:ext cx="1929882" cy="1929882"/>
              <a:chOff x="0" y="0"/>
              <a:chExt cx="1929881" cy="1929881"/>
            </a:xfrm>
          </p:grpSpPr>
          <p:sp>
            <p:nvSpPr>
              <p:cNvPr id="89" name="Shape 89"/>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90" name="Shape 90"/>
              <p:cNvSpPr/>
              <p:nvPr/>
            </p:nvSpPr>
            <p:spPr>
              <a:xfrm>
                <a:off x="388975" y="6162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92" name="Shape 92"/>
            <p:cNvSpPr/>
            <p:nvPr/>
          </p:nvSpPr>
          <p:spPr>
            <a:xfrm>
              <a:off x="4011810" y="9001053"/>
              <a:ext cx="156613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4</a:t>
              </a:r>
              <a:endParaRPr dirty="0">
                <a:latin typeface="+mn-lt"/>
                <a:ea typeface="+mn-ea"/>
                <a:cs typeface="+mn-ea"/>
                <a:sym typeface="+mn-lt"/>
              </a:endParaRPr>
            </a:p>
          </p:txBody>
        </p:sp>
        <p:sp>
          <p:nvSpPr>
            <p:cNvPr id="93" name="Shape 93"/>
            <p:cNvSpPr/>
            <p:nvPr/>
          </p:nvSpPr>
          <p:spPr>
            <a:xfrm>
              <a:off x="2168736" y="10012143"/>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nvGrpSpPr>
            <p:cNvPr id="101" name="Group 101"/>
            <p:cNvGrpSpPr/>
            <p:nvPr/>
          </p:nvGrpSpPr>
          <p:grpSpPr>
            <a:xfrm>
              <a:off x="11227059" y="6602428"/>
              <a:ext cx="1929882" cy="1929882"/>
              <a:chOff x="0" y="0"/>
              <a:chExt cx="1929881" cy="1929881"/>
            </a:xfrm>
          </p:grpSpPr>
          <p:sp>
            <p:nvSpPr>
              <p:cNvPr id="99" name="Shape 99"/>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0" name="Shape 100"/>
              <p:cNvSpPr/>
              <p:nvPr/>
            </p:nvSpPr>
            <p:spPr>
              <a:xfrm>
                <a:off x="4016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102" name="Shape 102"/>
            <p:cNvSpPr/>
            <p:nvPr/>
          </p:nvSpPr>
          <p:spPr>
            <a:xfrm>
              <a:off x="11416146" y="9001053"/>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5</a:t>
              </a:r>
              <a:endParaRPr dirty="0">
                <a:latin typeface="+mn-lt"/>
                <a:ea typeface="+mn-ea"/>
                <a:cs typeface="+mn-ea"/>
                <a:sym typeface="+mn-lt"/>
              </a:endParaRPr>
            </a:p>
          </p:txBody>
        </p:sp>
        <p:sp>
          <p:nvSpPr>
            <p:cNvPr id="103" name="Shape 103"/>
            <p:cNvSpPr/>
            <p:nvPr/>
          </p:nvSpPr>
          <p:spPr>
            <a:xfrm>
              <a:off x="9565858" y="10012143"/>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nvGrpSpPr>
            <p:cNvPr id="111" name="Group 111"/>
            <p:cNvGrpSpPr/>
            <p:nvPr/>
          </p:nvGrpSpPr>
          <p:grpSpPr>
            <a:xfrm>
              <a:off x="18624182" y="6602428"/>
              <a:ext cx="1929882" cy="1929882"/>
              <a:chOff x="0" y="0"/>
              <a:chExt cx="1929881" cy="1929881"/>
            </a:xfrm>
          </p:grpSpPr>
          <p:sp>
            <p:nvSpPr>
              <p:cNvPr id="109" name="Shape 109"/>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0" name="Shape 110"/>
              <p:cNvSpPr/>
              <p:nvPr/>
            </p:nvSpPr>
            <p:spPr>
              <a:xfrm>
                <a:off x="4143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112" name="Shape 112"/>
            <p:cNvSpPr/>
            <p:nvPr/>
          </p:nvSpPr>
          <p:spPr>
            <a:xfrm>
              <a:off x="18812468" y="9001053"/>
              <a:ext cx="155331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6</a:t>
              </a:r>
              <a:endParaRPr dirty="0">
                <a:latin typeface="+mn-lt"/>
                <a:ea typeface="+mn-ea"/>
                <a:cs typeface="+mn-ea"/>
                <a:sym typeface="+mn-lt"/>
              </a:endParaRPr>
            </a:p>
          </p:txBody>
        </p:sp>
        <p:sp>
          <p:nvSpPr>
            <p:cNvPr id="113" name="Shape 113"/>
            <p:cNvSpPr/>
            <p:nvPr/>
          </p:nvSpPr>
          <p:spPr>
            <a:xfrm>
              <a:off x="16962983" y="10012143"/>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Shape 70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40</a:t>
            </a:fld>
            <a:endParaRPr>
              <a:latin typeface="+mn-lt"/>
              <a:ea typeface="+mn-ea"/>
              <a:cs typeface="+mn-ea"/>
              <a:sym typeface="+mn-lt"/>
            </a:endParaRPr>
          </a:p>
        </p:txBody>
      </p:sp>
      <p:grpSp>
        <p:nvGrpSpPr>
          <p:cNvPr id="712" name="Group 712"/>
          <p:cNvGrpSpPr/>
          <p:nvPr/>
        </p:nvGrpSpPr>
        <p:grpSpPr>
          <a:xfrm>
            <a:off x="2129791" y="1874442"/>
            <a:ext cx="6053021" cy="9239472"/>
            <a:chOff x="0" y="0"/>
            <a:chExt cx="6053019" cy="9239471"/>
          </a:xfrm>
        </p:grpSpPr>
        <p:sp>
          <p:nvSpPr>
            <p:cNvPr id="701" name="Shape 701"/>
            <p:cNvSpPr/>
            <p:nvPr/>
          </p:nvSpPr>
          <p:spPr>
            <a:xfrm>
              <a:off x="1096494" y="3649329"/>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02" name="Shape 702"/>
            <p:cNvSpPr/>
            <p:nvPr/>
          </p:nvSpPr>
          <p:spPr>
            <a:xfrm>
              <a:off x="935486" y="4660419"/>
              <a:ext cx="4182046" cy="244703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703" name="Shape 703"/>
            <p:cNvSpPr/>
            <p:nvPr/>
          </p:nvSpPr>
          <p:spPr>
            <a:xfrm>
              <a:off x="0" y="0"/>
              <a:ext cx="6053019" cy="923947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706" name="Group 706"/>
            <p:cNvGrpSpPr/>
            <p:nvPr/>
          </p:nvGrpSpPr>
          <p:grpSpPr>
            <a:xfrm>
              <a:off x="1395854" y="7567720"/>
              <a:ext cx="3261310" cy="872059"/>
              <a:chOff x="0" y="0"/>
              <a:chExt cx="3261308" cy="872058"/>
            </a:xfrm>
          </p:grpSpPr>
          <p:sp>
            <p:nvSpPr>
              <p:cNvPr id="704" name="Shape 704"/>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05" name="Shape 705"/>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707" name="Shape 707"/>
            <p:cNvSpPr/>
            <p:nvPr/>
          </p:nvSpPr>
          <p:spPr>
            <a:xfrm>
              <a:off x="1144" y="3044"/>
              <a:ext cx="6051875" cy="2901437"/>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08" name="Shape 708"/>
            <p:cNvSpPr/>
            <p:nvPr/>
          </p:nvSpPr>
          <p:spPr>
            <a:xfrm>
              <a:off x="2110407" y="474973"/>
              <a:ext cx="1832204"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Base Plan</a:t>
              </a:r>
            </a:p>
          </p:txBody>
        </p:sp>
        <p:grpSp>
          <p:nvGrpSpPr>
            <p:cNvPr id="711" name="Group 711"/>
            <p:cNvGrpSpPr/>
            <p:nvPr/>
          </p:nvGrpSpPr>
          <p:grpSpPr>
            <a:xfrm>
              <a:off x="1309102" y="539783"/>
              <a:ext cx="2950805" cy="1923604"/>
              <a:chOff x="551" y="0"/>
              <a:chExt cx="2950804" cy="1923603"/>
            </a:xfrm>
          </p:grpSpPr>
          <p:sp>
            <p:nvSpPr>
              <p:cNvPr id="709" name="Shape 709"/>
              <p:cNvSpPr/>
              <p:nvPr/>
            </p:nvSpPr>
            <p:spPr>
              <a:xfrm>
                <a:off x="309608" y="0"/>
                <a:ext cx="2641747"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399</a:t>
                </a:r>
              </a:p>
            </p:txBody>
          </p:sp>
          <p:sp>
            <p:nvSpPr>
              <p:cNvPr id="710" name="Shape 710"/>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grpSp>
      <p:grpSp>
        <p:nvGrpSpPr>
          <p:cNvPr id="724" name="Group 724"/>
          <p:cNvGrpSpPr/>
          <p:nvPr/>
        </p:nvGrpSpPr>
        <p:grpSpPr>
          <a:xfrm>
            <a:off x="9134609" y="1874442"/>
            <a:ext cx="6053021" cy="9239472"/>
            <a:chOff x="0" y="0"/>
            <a:chExt cx="6053019" cy="9239471"/>
          </a:xfrm>
        </p:grpSpPr>
        <p:sp>
          <p:nvSpPr>
            <p:cNvPr id="713" name="Shape 713"/>
            <p:cNvSpPr/>
            <p:nvPr/>
          </p:nvSpPr>
          <p:spPr>
            <a:xfrm>
              <a:off x="1096494" y="3649329"/>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14" name="Shape 714"/>
            <p:cNvSpPr/>
            <p:nvPr/>
          </p:nvSpPr>
          <p:spPr>
            <a:xfrm>
              <a:off x="935486" y="4660419"/>
              <a:ext cx="4182046" cy="244703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715" name="Shape 715"/>
            <p:cNvSpPr/>
            <p:nvPr/>
          </p:nvSpPr>
          <p:spPr>
            <a:xfrm>
              <a:off x="0" y="0"/>
              <a:ext cx="6053019" cy="923947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718" name="Group 718"/>
            <p:cNvGrpSpPr/>
            <p:nvPr/>
          </p:nvGrpSpPr>
          <p:grpSpPr>
            <a:xfrm>
              <a:off x="1395854" y="7567720"/>
              <a:ext cx="3261310" cy="872059"/>
              <a:chOff x="0" y="0"/>
              <a:chExt cx="3261308" cy="872058"/>
            </a:xfrm>
          </p:grpSpPr>
          <p:sp>
            <p:nvSpPr>
              <p:cNvPr id="716" name="Shape 716"/>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17" name="Shape 717"/>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719" name="Shape 719"/>
            <p:cNvSpPr/>
            <p:nvPr/>
          </p:nvSpPr>
          <p:spPr>
            <a:xfrm>
              <a:off x="1144" y="3044"/>
              <a:ext cx="6051875" cy="2901437"/>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20" name="Shape 720"/>
            <p:cNvSpPr/>
            <p:nvPr/>
          </p:nvSpPr>
          <p:spPr>
            <a:xfrm>
              <a:off x="2110407" y="474973"/>
              <a:ext cx="1832204"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Base Plan</a:t>
              </a:r>
            </a:p>
          </p:txBody>
        </p:sp>
        <p:grpSp>
          <p:nvGrpSpPr>
            <p:cNvPr id="723" name="Group 723"/>
            <p:cNvGrpSpPr/>
            <p:nvPr/>
          </p:nvGrpSpPr>
          <p:grpSpPr>
            <a:xfrm>
              <a:off x="1334502" y="539783"/>
              <a:ext cx="2956415" cy="1923604"/>
              <a:chOff x="551" y="0"/>
              <a:chExt cx="2956414" cy="1923603"/>
            </a:xfrm>
          </p:grpSpPr>
          <p:sp>
            <p:nvSpPr>
              <p:cNvPr id="721" name="Shape 721"/>
              <p:cNvSpPr/>
              <p:nvPr/>
            </p:nvSpPr>
            <p:spPr>
              <a:xfrm>
                <a:off x="303998" y="0"/>
                <a:ext cx="2652967"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720</a:t>
                </a:r>
              </a:p>
            </p:txBody>
          </p:sp>
          <p:sp>
            <p:nvSpPr>
              <p:cNvPr id="722" name="Shape 722"/>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grpSp>
      <p:grpSp>
        <p:nvGrpSpPr>
          <p:cNvPr id="736" name="Group 736"/>
          <p:cNvGrpSpPr/>
          <p:nvPr/>
        </p:nvGrpSpPr>
        <p:grpSpPr>
          <a:xfrm>
            <a:off x="16139428" y="1874442"/>
            <a:ext cx="6053021" cy="9239472"/>
            <a:chOff x="0" y="0"/>
            <a:chExt cx="6053019" cy="9239471"/>
          </a:xfrm>
        </p:grpSpPr>
        <p:sp>
          <p:nvSpPr>
            <p:cNvPr id="725" name="Shape 725"/>
            <p:cNvSpPr/>
            <p:nvPr/>
          </p:nvSpPr>
          <p:spPr>
            <a:xfrm>
              <a:off x="1096494" y="3649329"/>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26" name="Shape 726"/>
            <p:cNvSpPr/>
            <p:nvPr/>
          </p:nvSpPr>
          <p:spPr>
            <a:xfrm>
              <a:off x="935486" y="4660419"/>
              <a:ext cx="4182046" cy="244703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727" name="Shape 727"/>
            <p:cNvSpPr/>
            <p:nvPr/>
          </p:nvSpPr>
          <p:spPr>
            <a:xfrm>
              <a:off x="0" y="0"/>
              <a:ext cx="6053019" cy="923947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730" name="Group 730"/>
            <p:cNvGrpSpPr/>
            <p:nvPr/>
          </p:nvGrpSpPr>
          <p:grpSpPr>
            <a:xfrm>
              <a:off x="1395854" y="7567720"/>
              <a:ext cx="3261310" cy="872059"/>
              <a:chOff x="0" y="0"/>
              <a:chExt cx="3261308" cy="872058"/>
            </a:xfrm>
          </p:grpSpPr>
          <p:sp>
            <p:nvSpPr>
              <p:cNvPr id="728" name="Shape 728"/>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29" name="Shape 729"/>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731" name="Shape 731"/>
            <p:cNvSpPr/>
            <p:nvPr/>
          </p:nvSpPr>
          <p:spPr>
            <a:xfrm>
              <a:off x="1144" y="3044"/>
              <a:ext cx="6051875" cy="2901437"/>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32" name="Shape 732"/>
            <p:cNvSpPr/>
            <p:nvPr/>
          </p:nvSpPr>
          <p:spPr>
            <a:xfrm>
              <a:off x="2110407" y="474973"/>
              <a:ext cx="1832204"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Base Plan</a:t>
              </a:r>
            </a:p>
          </p:txBody>
        </p:sp>
        <p:grpSp>
          <p:nvGrpSpPr>
            <p:cNvPr id="735" name="Group 735"/>
            <p:cNvGrpSpPr/>
            <p:nvPr/>
          </p:nvGrpSpPr>
          <p:grpSpPr>
            <a:xfrm>
              <a:off x="1347202" y="539783"/>
              <a:ext cx="2952409" cy="1923604"/>
              <a:chOff x="551" y="0"/>
              <a:chExt cx="2952407" cy="1923603"/>
            </a:xfrm>
          </p:grpSpPr>
          <p:sp>
            <p:nvSpPr>
              <p:cNvPr id="733" name="Shape 733"/>
              <p:cNvSpPr/>
              <p:nvPr/>
            </p:nvSpPr>
            <p:spPr>
              <a:xfrm>
                <a:off x="308006" y="0"/>
                <a:ext cx="2644952"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915</a:t>
                </a:r>
              </a:p>
            </p:txBody>
          </p:sp>
          <p:sp>
            <p:nvSpPr>
              <p:cNvPr id="734" name="Shape 734"/>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2"/>
                                        </p:tgtEl>
                                        <p:attrNameLst>
                                          <p:attrName>style.visibility</p:attrName>
                                        </p:attrNameLst>
                                      </p:cBhvr>
                                      <p:to>
                                        <p:strVal val="visible"/>
                                      </p:to>
                                    </p:set>
                                    <p:anim calcmode="lin" valueType="num">
                                      <p:cBhvr additive="base">
                                        <p:cTn id="7" dur="500" fill="hold"/>
                                        <p:tgtEl>
                                          <p:spTgt spid="712"/>
                                        </p:tgtEl>
                                        <p:attrNameLst>
                                          <p:attrName>ppt_x</p:attrName>
                                        </p:attrNameLst>
                                      </p:cBhvr>
                                      <p:tavLst>
                                        <p:tav tm="0">
                                          <p:val>
                                            <p:strVal val="#ppt_x"/>
                                          </p:val>
                                        </p:tav>
                                        <p:tav tm="100000">
                                          <p:val>
                                            <p:strVal val="#ppt_x"/>
                                          </p:val>
                                        </p:tav>
                                      </p:tavLst>
                                    </p:anim>
                                    <p:anim calcmode="lin" valueType="num">
                                      <p:cBhvr additive="base">
                                        <p:cTn id="8" dur="500" fill="hold"/>
                                        <p:tgtEl>
                                          <p:spTgt spid="7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724"/>
                                        </p:tgtEl>
                                        <p:attrNameLst>
                                          <p:attrName>style.visibility</p:attrName>
                                        </p:attrNameLst>
                                      </p:cBhvr>
                                      <p:to>
                                        <p:strVal val="visible"/>
                                      </p:to>
                                    </p:set>
                                    <p:anim calcmode="lin" valueType="num">
                                      <p:cBhvr additive="base">
                                        <p:cTn id="13" dur="500" fill="hold"/>
                                        <p:tgtEl>
                                          <p:spTgt spid="724"/>
                                        </p:tgtEl>
                                        <p:attrNameLst>
                                          <p:attrName>ppt_x</p:attrName>
                                        </p:attrNameLst>
                                      </p:cBhvr>
                                      <p:tavLst>
                                        <p:tav tm="0">
                                          <p:val>
                                            <p:strVal val="#ppt_x"/>
                                          </p:val>
                                        </p:tav>
                                        <p:tav tm="100000">
                                          <p:val>
                                            <p:strVal val="#ppt_x"/>
                                          </p:val>
                                        </p:tav>
                                      </p:tavLst>
                                    </p:anim>
                                    <p:anim calcmode="lin" valueType="num">
                                      <p:cBhvr additive="base">
                                        <p:cTn id="14" dur="500" fill="hold"/>
                                        <p:tgtEl>
                                          <p:spTgt spid="72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36"/>
                                        </p:tgtEl>
                                        <p:attrNameLst>
                                          <p:attrName>style.visibility</p:attrName>
                                        </p:attrNameLst>
                                      </p:cBhvr>
                                      <p:to>
                                        <p:strVal val="visible"/>
                                      </p:to>
                                    </p:set>
                                    <p:anim calcmode="lin" valueType="num">
                                      <p:cBhvr additive="base">
                                        <p:cTn id="19" dur="500" fill="hold"/>
                                        <p:tgtEl>
                                          <p:spTgt spid="736"/>
                                        </p:tgtEl>
                                        <p:attrNameLst>
                                          <p:attrName>ppt_x</p:attrName>
                                        </p:attrNameLst>
                                      </p:cBhvr>
                                      <p:tavLst>
                                        <p:tav tm="0">
                                          <p:val>
                                            <p:strVal val="#ppt_x"/>
                                          </p:val>
                                        </p:tav>
                                        <p:tav tm="100000">
                                          <p:val>
                                            <p:strVal val="#ppt_x"/>
                                          </p:val>
                                        </p:tav>
                                      </p:tavLst>
                                    </p:anim>
                                    <p:anim calcmode="lin" valueType="num">
                                      <p:cBhvr additive="base">
                                        <p:cTn id="20" dur="500" fill="hold"/>
                                        <p:tgtEl>
                                          <p:spTgt spid="7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 name="Shape 738"/>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41</a:t>
            </a:fld>
            <a:endParaRPr>
              <a:latin typeface="+mn-lt"/>
              <a:ea typeface="+mn-ea"/>
              <a:cs typeface="+mn-ea"/>
              <a:sym typeface="+mn-lt"/>
            </a:endParaRPr>
          </a:p>
        </p:txBody>
      </p:sp>
      <p:grpSp>
        <p:nvGrpSpPr>
          <p:cNvPr id="3" name="Group 2"/>
          <p:cNvGrpSpPr/>
          <p:nvPr/>
        </p:nvGrpSpPr>
        <p:grpSpPr>
          <a:xfrm>
            <a:off x="9134609" y="1874442"/>
            <a:ext cx="6053020" cy="9239471"/>
            <a:chOff x="9134609" y="1874442"/>
            <a:chExt cx="6053020" cy="9239471"/>
          </a:xfrm>
        </p:grpSpPr>
        <p:sp>
          <p:nvSpPr>
            <p:cNvPr id="748" name="Shape 748"/>
            <p:cNvSpPr/>
            <p:nvPr/>
          </p:nvSpPr>
          <p:spPr>
            <a:xfrm>
              <a:off x="10231104" y="5523771"/>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49" name="Shape 749"/>
            <p:cNvSpPr/>
            <p:nvPr/>
          </p:nvSpPr>
          <p:spPr>
            <a:xfrm>
              <a:off x="10070096" y="6534861"/>
              <a:ext cx="4182046" cy="244703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750" name="Shape 750"/>
            <p:cNvSpPr/>
            <p:nvPr/>
          </p:nvSpPr>
          <p:spPr>
            <a:xfrm>
              <a:off x="9134609" y="1874442"/>
              <a:ext cx="6053020" cy="9239471"/>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51" name="Shape 751"/>
            <p:cNvSpPr/>
            <p:nvPr/>
          </p:nvSpPr>
          <p:spPr>
            <a:xfrm>
              <a:off x="10530464" y="9442162"/>
              <a:ext cx="3261309" cy="872059"/>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52" name="Shape 752"/>
            <p:cNvSpPr/>
            <p:nvPr/>
          </p:nvSpPr>
          <p:spPr>
            <a:xfrm>
              <a:off x="10934464" y="9700391"/>
              <a:ext cx="2515681"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565656"/>
                  </a:solidFill>
                  <a:latin typeface="+mn-lt"/>
                  <a:ea typeface="+mn-ea"/>
                  <a:cs typeface="+mn-cs"/>
                  <a:sym typeface="Montserrat-Regular"/>
                </a:defRPr>
              </a:lvl1pPr>
            </a:lstStyle>
            <a:p>
              <a:r>
                <a:rPr>
                  <a:cs typeface="+mn-ea"/>
                  <a:sym typeface="+mn-lt"/>
                </a:rPr>
                <a:t>Read more &gt;</a:t>
              </a:r>
            </a:p>
          </p:txBody>
        </p:sp>
        <p:sp>
          <p:nvSpPr>
            <p:cNvPr id="753" name="Shape 753"/>
            <p:cNvSpPr/>
            <p:nvPr/>
          </p:nvSpPr>
          <p:spPr>
            <a:xfrm>
              <a:off x="11245017" y="2349415"/>
              <a:ext cx="1832205" cy="35560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Base Plan</a:t>
              </a:r>
            </a:p>
          </p:txBody>
        </p:sp>
        <p:grpSp>
          <p:nvGrpSpPr>
            <p:cNvPr id="756" name="Group 756"/>
            <p:cNvGrpSpPr/>
            <p:nvPr/>
          </p:nvGrpSpPr>
          <p:grpSpPr>
            <a:xfrm>
              <a:off x="10686661" y="2414225"/>
              <a:ext cx="2956416" cy="1923604"/>
              <a:chOff x="551" y="0"/>
              <a:chExt cx="2956414" cy="1923603"/>
            </a:xfrm>
          </p:grpSpPr>
          <p:sp>
            <p:nvSpPr>
              <p:cNvPr id="754" name="Shape 754"/>
              <p:cNvSpPr/>
              <p:nvPr/>
            </p:nvSpPr>
            <p:spPr>
              <a:xfrm>
                <a:off x="303998" y="0"/>
                <a:ext cx="2652967"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720</a:t>
                </a:r>
              </a:p>
            </p:txBody>
          </p:sp>
          <p:sp>
            <p:nvSpPr>
              <p:cNvPr id="755" name="Shape 755"/>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sp>
          <p:nvSpPr>
            <p:cNvPr id="757" name="Shape 757"/>
            <p:cNvSpPr/>
            <p:nvPr/>
          </p:nvSpPr>
          <p:spPr>
            <a:xfrm>
              <a:off x="9139990" y="5002733"/>
              <a:ext cx="6042259" cy="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2" name="Group 1"/>
          <p:cNvGrpSpPr/>
          <p:nvPr/>
        </p:nvGrpSpPr>
        <p:grpSpPr>
          <a:xfrm>
            <a:off x="2129791" y="1874442"/>
            <a:ext cx="6053020" cy="9239471"/>
            <a:chOff x="2129791" y="1874442"/>
            <a:chExt cx="6053020" cy="9239471"/>
          </a:xfrm>
        </p:grpSpPr>
        <p:sp>
          <p:nvSpPr>
            <p:cNvPr id="739" name="Shape 739"/>
            <p:cNvSpPr/>
            <p:nvPr/>
          </p:nvSpPr>
          <p:spPr>
            <a:xfrm>
              <a:off x="3226285" y="5523771"/>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40" name="Shape 740"/>
            <p:cNvSpPr/>
            <p:nvPr/>
          </p:nvSpPr>
          <p:spPr>
            <a:xfrm>
              <a:off x="3065277" y="6534861"/>
              <a:ext cx="4182046" cy="244703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741" name="Shape 741"/>
            <p:cNvSpPr/>
            <p:nvPr/>
          </p:nvSpPr>
          <p:spPr>
            <a:xfrm>
              <a:off x="2129791" y="1874442"/>
              <a:ext cx="6053020" cy="9239471"/>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42" name="Shape 742"/>
            <p:cNvSpPr/>
            <p:nvPr/>
          </p:nvSpPr>
          <p:spPr>
            <a:xfrm>
              <a:off x="3525646" y="9442162"/>
              <a:ext cx="3261309" cy="872059"/>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43" name="Shape 743"/>
            <p:cNvSpPr/>
            <p:nvPr/>
          </p:nvSpPr>
          <p:spPr>
            <a:xfrm>
              <a:off x="3929645" y="9700391"/>
              <a:ext cx="2515681"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565656"/>
                  </a:solidFill>
                  <a:latin typeface="+mn-lt"/>
                  <a:ea typeface="+mn-ea"/>
                  <a:cs typeface="+mn-cs"/>
                  <a:sym typeface="Montserrat-Regular"/>
                </a:defRPr>
              </a:lvl1pPr>
            </a:lstStyle>
            <a:p>
              <a:r>
                <a:rPr>
                  <a:cs typeface="+mn-ea"/>
                  <a:sym typeface="+mn-lt"/>
                </a:rPr>
                <a:t>Read more &gt;</a:t>
              </a:r>
            </a:p>
          </p:txBody>
        </p:sp>
        <p:sp>
          <p:nvSpPr>
            <p:cNvPr id="744" name="Shape 744"/>
            <p:cNvSpPr/>
            <p:nvPr/>
          </p:nvSpPr>
          <p:spPr>
            <a:xfrm>
              <a:off x="4240198" y="2349415"/>
              <a:ext cx="1832205" cy="35560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Base Plan</a:t>
              </a:r>
            </a:p>
          </p:txBody>
        </p:sp>
        <p:grpSp>
          <p:nvGrpSpPr>
            <p:cNvPr id="747" name="Group 747"/>
            <p:cNvGrpSpPr/>
            <p:nvPr/>
          </p:nvGrpSpPr>
          <p:grpSpPr>
            <a:xfrm>
              <a:off x="3684262" y="2414225"/>
              <a:ext cx="2950806" cy="1923604"/>
              <a:chOff x="551" y="0"/>
              <a:chExt cx="2950805" cy="1923603"/>
            </a:xfrm>
          </p:grpSpPr>
          <p:sp>
            <p:nvSpPr>
              <p:cNvPr id="745" name="Shape 745"/>
              <p:cNvSpPr/>
              <p:nvPr/>
            </p:nvSpPr>
            <p:spPr>
              <a:xfrm>
                <a:off x="309608" y="0"/>
                <a:ext cx="2641748"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399</a:t>
                </a:r>
              </a:p>
            </p:txBody>
          </p:sp>
          <p:sp>
            <p:nvSpPr>
              <p:cNvPr id="746" name="Shape 746"/>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sp>
          <p:nvSpPr>
            <p:cNvPr id="758" name="Shape 758"/>
            <p:cNvSpPr/>
            <p:nvPr/>
          </p:nvSpPr>
          <p:spPr>
            <a:xfrm>
              <a:off x="2138795" y="5002733"/>
              <a:ext cx="6035011" cy="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4" name="Group 3"/>
          <p:cNvGrpSpPr/>
          <p:nvPr/>
        </p:nvGrpSpPr>
        <p:grpSpPr>
          <a:xfrm>
            <a:off x="16139428" y="1874442"/>
            <a:ext cx="6053020" cy="9239471"/>
            <a:chOff x="16139428" y="1874442"/>
            <a:chExt cx="6053020" cy="9239471"/>
          </a:xfrm>
        </p:grpSpPr>
        <p:sp>
          <p:nvSpPr>
            <p:cNvPr id="759" name="Shape 759"/>
            <p:cNvSpPr/>
            <p:nvPr/>
          </p:nvSpPr>
          <p:spPr>
            <a:xfrm>
              <a:off x="17235922" y="5523771"/>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60" name="Shape 760"/>
            <p:cNvSpPr/>
            <p:nvPr/>
          </p:nvSpPr>
          <p:spPr>
            <a:xfrm>
              <a:off x="17074914" y="6534861"/>
              <a:ext cx="4182046" cy="244703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761" name="Shape 761"/>
            <p:cNvSpPr/>
            <p:nvPr/>
          </p:nvSpPr>
          <p:spPr>
            <a:xfrm>
              <a:off x="16139428" y="1874442"/>
              <a:ext cx="6053020" cy="9239471"/>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62" name="Shape 762"/>
            <p:cNvSpPr/>
            <p:nvPr/>
          </p:nvSpPr>
          <p:spPr>
            <a:xfrm>
              <a:off x="17535283" y="9442162"/>
              <a:ext cx="3261309" cy="872059"/>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63" name="Shape 763"/>
            <p:cNvSpPr/>
            <p:nvPr/>
          </p:nvSpPr>
          <p:spPr>
            <a:xfrm>
              <a:off x="17939283" y="9700391"/>
              <a:ext cx="2515681"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565656"/>
                  </a:solidFill>
                  <a:latin typeface="+mn-lt"/>
                  <a:ea typeface="+mn-ea"/>
                  <a:cs typeface="+mn-cs"/>
                  <a:sym typeface="Montserrat-Regular"/>
                </a:defRPr>
              </a:lvl1pPr>
            </a:lstStyle>
            <a:p>
              <a:r>
                <a:rPr>
                  <a:cs typeface="+mn-ea"/>
                  <a:sym typeface="+mn-lt"/>
                </a:rPr>
                <a:t>Read more &gt;</a:t>
              </a:r>
            </a:p>
          </p:txBody>
        </p:sp>
        <p:sp>
          <p:nvSpPr>
            <p:cNvPr id="764" name="Shape 764"/>
            <p:cNvSpPr/>
            <p:nvPr/>
          </p:nvSpPr>
          <p:spPr>
            <a:xfrm>
              <a:off x="18249836" y="2349415"/>
              <a:ext cx="1832205" cy="35560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defRPr sz="1800" cap="all" spc="360">
                  <a:solidFill>
                    <a:srgbClr val="818181"/>
                  </a:solidFill>
                  <a:latin typeface="+mn-lt"/>
                  <a:ea typeface="+mn-ea"/>
                  <a:cs typeface="+mn-cs"/>
                  <a:sym typeface="Montserrat-Regular"/>
                </a:defRPr>
              </a:lvl1pPr>
            </a:lstStyle>
            <a:p>
              <a:r>
                <a:rPr>
                  <a:cs typeface="+mn-ea"/>
                  <a:sym typeface="+mn-lt"/>
                </a:rPr>
                <a:t>Base Plan</a:t>
              </a:r>
            </a:p>
          </p:txBody>
        </p:sp>
        <p:grpSp>
          <p:nvGrpSpPr>
            <p:cNvPr id="767" name="Group 767"/>
            <p:cNvGrpSpPr/>
            <p:nvPr/>
          </p:nvGrpSpPr>
          <p:grpSpPr>
            <a:xfrm>
              <a:off x="17756220" y="2414225"/>
              <a:ext cx="2952410" cy="1923604"/>
              <a:chOff x="551" y="0"/>
              <a:chExt cx="2952408" cy="1923603"/>
            </a:xfrm>
          </p:grpSpPr>
          <p:sp>
            <p:nvSpPr>
              <p:cNvPr id="765" name="Shape 765"/>
              <p:cNvSpPr/>
              <p:nvPr/>
            </p:nvSpPr>
            <p:spPr>
              <a:xfrm>
                <a:off x="308006" y="0"/>
                <a:ext cx="2644953"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915</a:t>
                </a:r>
              </a:p>
            </p:txBody>
          </p:sp>
          <p:sp>
            <p:nvSpPr>
              <p:cNvPr id="766" name="Shape 766"/>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sp>
          <p:nvSpPr>
            <p:cNvPr id="768" name="Shape 768"/>
            <p:cNvSpPr/>
            <p:nvPr/>
          </p:nvSpPr>
          <p:spPr>
            <a:xfrm>
              <a:off x="16144809" y="5002733"/>
              <a:ext cx="6042259" cy="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Shape 77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42</a:t>
            </a:fld>
            <a:endParaRPr>
              <a:latin typeface="+mn-lt"/>
              <a:ea typeface="+mn-ea"/>
              <a:cs typeface="+mn-ea"/>
              <a:sym typeface="+mn-lt"/>
            </a:endParaRPr>
          </a:p>
        </p:txBody>
      </p:sp>
      <p:grpSp>
        <p:nvGrpSpPr>
          <p:cNvPr id="2" name="Group 1"/>
          <p:cNvGrpSpPr/>
          <p:nvPr/>
        </p:nvGrpSpPr>
        <p:grpSpPr>
          <a:xfrm>
            <a:off x="2129791" y="1874442"/>
            <a:ext cx="6053020" cy="9239471"/>
            <a:chOff x="2129791" y="1874442"/>
            <a:chExt cx="6053020" cy="9239471"/>
          </a:xfrm>
        </p:grpSpPr>
        <p:sp>
          <p:nvSpPr>
            <p:cNvPr id="771" name="Shape 771"/>
            <p:cNvSpPr/>
            <p:nvPr/>
          </p:nvSpPr>
          <p:spPr>
            <a:xfrm>
              <a:off x="2129791" y="1874442"/>
              <a:ext cx="6053020" cy="9239471"/>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72" name="Shape 772"/>
            <p:cNvSpPr/>
            <p:nvPr/>
          </p:nvSpPr>
          <p:spPr>
            <a:xfrm>
              <a:off x="4240198" y="2349415"/>
              <a:ext cx="1832205" cy="35560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defRPr sz="1800" cap="all" spc="360">
                  <a:solidFill>
                    <a:srgbClr val="818181"/>
                  </a:solidFill>
                  <a:latin typeface="+mn-lt"/>
                  <a:ea typeface="+mn-ea"/>
                  <a:cs typeface="+mn-cs"/>
                  <a:sym typeface="Montserrat-Regular"/>
                </a:defRPr>
              </a:lvl1pPr>
            </a:lstStyle>
            <a:p>
              <a:r>
                <a:rPr>
                  <a:cs typeface="+mn-ea"/>
                  <a:sym typeface="+mn-lt"/>
                </a:rPr>
                <a:t>Base Plan</a:t>
              </a:r>
            </a:p>
          </p:txBody>
        </p:sp>
        <p:grpSp>
          <p:nvGrpSpPr>
            <p:cNvPr id="775" name="Group 775"/>
            <p:cNvGrpSpPr/>
            <p:nvPr/>
          </p:nvGrpSpPr>
          <p:grpSpPr>
            <a:xfrm>
              <a:off x="3684262" y="2414225"/>
              <a:ext cx="2950806" cy="1923604"/>
              <a:chOff x="551" y="0"/>
              <a:chExt cx="2950805" cy="1923603"/>
            </a:xfrm>
          </p:grpSpPr>
          <p:sp>
            <p:nvSpPr>
              <p:cNvPr id="773" name="Shape 773"/>
              <p:cNvSpPr/>
              <p:nvPr/>
            </p:nvSpPr>
            <p:spPr>
              <a:xfrm>
                <a:off x="309608" y="0"/>
                <a:ext cx="2641748"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399</a:t>
                </a:r>
              </a:p>
            </p:txBody>
          </p:sp>
          <p:sp>
            <p:nvSpPr>
              <p:cNvPr id="774" name="Shape 774"/>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sp>
          <p:nvSpPr>
            <p:cNvPr id="781" name="Shape 781"/>
            <p:cNvSpPr/>
            <p:nvPr/>
          </p:nvSpPr>
          <p:spPr>
            <a:xfrm>
              <a:off x="2138795" y="5002733"/>
              <a:ext cx="6035011" cy="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nvGrpSpPr>
            <p:cNvPr id="791" name="Group 791"/>
            <p:cNvGrpSpPr/>
            <p:nvPr/>
          </p:nvGrpSpPr>
          <p:grpSpPr>
            <a:xfrm>
              <a:off x="2820503" y="5523771"/>
              <a:ext cx="4843102" cy="5001928"/>
              <a:chOff x="0" y="28030"/>
              <a:chExt cx="4843101" cy="5001927"/>
            </a:xfrm>
          </p:grpSpPr>
          <p:sp>
            <p:nvSpPr>
              <p:cNvPr id="788" name="Shape 788"/>
              <p:cNvSpPr/>
              <p:nvPr/>
            </p:nvSpPr>
            <p:spPr>
              <a:xfrm>
                <a:off x="405782" y="28030"/>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89" name="Shape 789"/>
              <p:cNvSpPr/>
              <p:nvPr/>
            </p:nvSpPr>
            <p:spPr>
              <a:xfrm>
                <a:off x="0" y="1343907"/>
                <a:ext cx="3264998" cy="368605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pPr algn="l">
                  <a:lnSpc>
                    <a:spcPct val="110000"/>
                  </a:lnSpc>
                </a:pPr>
                <a:r>
                  <a:rPr>
                    <a:latin typeface="+mn-lt"/>
                    <a:ea typeface="+mn-ea"/>
                    <a:cs typeface="+mn-ea"/>
                    <a:sym typeface="+mn-lt"/>
                  </a:rPr>
                  <a:t>Lorem Ipsum </a:t>
                </a:r>
              </a:p>
              <a:p>
                <a:pPr algn="l">
                  <a:lnSpc>
                    <a:spcPct val="110000"/>
                  </a:lnSpc>
                </a:pPr>
                <a:r>
                  <a:rPr>
                    <a:latin typeface="+mn-lt"/>
                    <a:ea typeface="+mn-ea"/>
                    <a:cs typeface="+mn-ea"/>
                    <a:sym typeface="+mn-lt"/>
                  </a:rPr>
                  <a:t>Is simply dummy </a:t>
                </a:r>
              </a:p>
              <a:p>
                <a:pPr algn="l">
                  <a:lnSpc>
                    <a:spcPct val="110000"/>
                  </a:lnSpc>
                </a:pPr>
                <a:r>
                  <a:rPr>
                    <a:latin typeface="+mn-lt"/>
                    <a:ea typeface="+mn-ea"/>
                    <a:cs typeface="+mn-ea"/>
                    <a:sym typeface="+mn-lt"/>
                  </a:rPr>
                  <a:t>Typesetting industry</a:t>
                </a:r>
              </a:p>
              <a:p>
                <a:pPr algn="l">
                  <a:lnSpc>
                    <a:spcPct val="110000"/>
                  </a:lnSpc>
                </a:pPr>
                <a:r>
                  <a:rPr>
                    <a:latin typeface="+mn-lt"/>
                    <a:ea typeface="+mn-ea"/>
                    <a:cs typeface="+mn-ea"/>
                    <a:sym typeface="+mn-lt"/>
                  </a:rPr>
                  <a:t>Lorem Ipsum has </a:t>
                </a:r>
              </a:p>
              <a:p>
                <a:pPr algn="l">
                  <a:lnSpc>
                    <a:spcPct val="110000"/>
                  </a:lnSpc>
                </a:pPr>
                <a:r>
                  <a:rPr>
                    <a:latin typeface="+mn-lt"/>
                    <a:ea typeface="+mn-ea"/>
                    <a:cs typeface="+mn-ea"/>
                    <a:sym typeface="+mn-lt"/>
                  </a:rPr>
                  <a:t>Been the industry's </a:t>
                </a:r>
              </a:p>
              <a:p>
                <a:pPr algn="l">
                  <a:lnSpc>
                    <a:spcPct val="110000"/>
                  </a:lnSpc>
                </a:pPr>
                <a:r>
                  <a:rPr>
                    <a:latin typeface="+mn-lt"/>
                    <a:ea typeface="+mn-ea"/>
                    <a:cs typeface="+mn-ea"/>
                    <a:sym typeface="+mn-lt"/>
                  </a:rPr>
                  <a:t>Standard dummy </a:t>
                </a:r>
              </a:p>
              <a:p>
                <a:pPr algn="l">
                  <a:lnSpc>
                    <a:spcPct val="110000"/>
                  </a:lnSpc>
                </a:pPr>
                <a:r>
                  <a:rPr>
                    <a:latin typeface="+mn-lt"/>
                    <a:ea typeface="+mn-ea"/>
                    <a:cs typeface="+mn-ea"/>
                    <a:sym typeface="+mn-lt"/>
                  </a:rPr>
                  <a:t>Text unknown specimen</a:t>
                </a:r>
              </a:p>
              <a:p>
                <a:pPr algn="l">
                  <a:lnSpc>
                    <a:spcPct val="110000"/>
                  </a:lnSpc>
                </a:pPr>
                <a:r>
                  <a:rPr>
                    <a:latin typeface="+mn-lt"/>
                    <a:ea typeface="+mn-ea"/>
                    <a:cs typeface="+mn-ea"/>
                    <a:sym typeface="+mn-lt"/>
                  </a:rPr>
                  <a:t>Has survived not only</a:t>
                </a:r>
              </a:p>
            </p:txBody>
          </p:sp>
          <p:sp>
            <p:nvSpPr>
              <p:cNvPr id="790" name="Shape 790"/>
              <p:cNvSpPr/>
              <p:nvPr/>
            </p:nvSpPr>
            <p:spPr>
              <a:xfrm>
                <a:off x="3743823" y="1343907"/>
                <a:ext cx="1099278" cy="368605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No</a:t>
                </a:r>
              </a:p>
              <a:p>
                <a:pPr algn="l">
                  <a:lnSpc>
                    <a:spcPct val="110000"/>
                  </a:lnSpc>
                </a:pPr>
                <a:r>
                  <a:rPr>
                    <a:latin typeface="+mn-lt"/>
                    <a:ea typeface="+mn-ea"/>
                    <a:cs typeface="+mn-ea"/>
                    <a:sym typeface="+mn-lt"/>
                  </a:rPr>
                  <a:t>2 670</a:t>
                </a:r>
              </a:p>
              <a:p>
                <a:pPr algn="l">
                  <a:lnSpc>
                    <a:spcPct val="110000"/>
                  </a:lnSpc>
                </a:pPr>
                <a:r>
                  <a:rPr>
                    <a:latin typeface="+mn-lt"/>
                    <a:ea typeface="+mn-ea"/>
                    <a:cs typeface="+mn-ea"/>
                    <a:sym typeface="+mn-lt"/>
                  </a:rPr>
                  <a:t>270</a:t>
                </a:r>
              </a:p>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No</a:t>
                </a:r>
              </a:p>
              <a:p>
                <a:pPr algn="l">
                  <a:lnSpc>
                    <a:spcPct val="110000"/>
                  </a:lnSpc>
                </a:pPr>
                <a:r>
                  <a:rPr>
                    <a:latin typeface="+mn-lt"/>
                    <a:ea typeface="+mn-ea"/>
                    <a:cs typeface="+mn-ea"/>
                    <a:sym typeface="+mn-lt"/>
                  </a:rPr>
                  <a:t>1 670</a:t>
                </a:r>
              </a:p>
            </p:txBody>
          </p:sp>
        </p:grpSp>
      </p:grpSp>
      <p:grpSp>
        <p:nvGrpSpPr>
          <p:cNvPr id="3" name="Group 2"/>
          <p:cNvGrpSpPr/>
          <p:nvPr/>
        </p:nvGrpSpPr>
        <p:grpSpPr>
          <a:xfrm>
            <a:off x="9134609" y="1874442"/>
            <a:ext cx="6053020" cy="9239471"/>
            <a:chOff x="9134609" y="1874442"/>
            <a:chExt cx="6053020" cy="9239471"/>
          </a:xfrm>
        </p:grpSpPr>
        <p:sp>
          <p:nvSpPr>
            <p:cNvPr id="776" name="Shape 776"/>
            <p:cNvSpPr/>
            <p:nvPr/>
          </p:nvSpPr>
          <p:spPr>
            <a:xfrm>
              <a:off x="9134609" y="1874442"/>
              <a:ext cx="6053020" cy="9239471"/>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77" name="Shape 777"/>
            <p:cNvSpPr/>
            <p:nvPr/>
          </p:nvSpPr>
          <p:spPr>
            <a:xfrm>
              <a:off x="11245017" y="2349415"/>
              <a:ext cx="1832205" cy="35560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defRPr sz="1800" cap="all" spc="360">
                  <a:solidFill>
                    <a:srgbClr val="818181"/>
                  </a:solidFill>
                  <a:latin typeface="+mn-lt"/>
                  <a:ea typeface="+mn-ea"/>
                  <a:cs typeface="+mn-cs"/>
                  <a:sym typeface="Montserrat-Regular"/>
                </a:defRPr>
              </a:lvl1pPr>
            </a:lstStyle>
            <a:p>
              <a:r>
                <a:rPr>
                  <a:cs typeface="+mn-ea"/>
                  <a:sym typeface="+mn-lt"/>
                </a:rPr>
                <a:t>Base Plan</a:t>
              </a:r>
            </a:p>
          </p:txBody>
        </p:sp>
        <p:sp>
          <p:nvSpPr>
            <p:cNvPr id="778" name="Shape 778"/>
            <p:cNvSpPr/>
            <p:nvPr/>
          </p:nvSpPr>
          <p:spPr>
            <a:xfrm>
              <a:off x="10990108" y="2414225"/>
              <a:ext cx="2652969" cy="1923604"/>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spAutoFit/>
            </a:bodyPr>
            <a:lstStyle>
              <a:lvl1pPr algn="ctr">
                <a:defRPr sz="12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720</a:t>
              </a:r>
            </a:p>
          </p:txBody>
        </p:sp>
        <p:sp>
          <p:nvSpPr>
            <p:cNvPr id="779" name="Shape 779"/>
            <p:cNvSpPr/>
            <p:nvPr/>
          </p:nvSpPr>
          <p:spPr>
            <a:xfrm>
              <a:off x="10686662" y="2874916"/>
              <a:ext cx="397546"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sp>
          <p:nvSpPr>
            <p:cNvPr id="780" name="Shape 780"/>
            <p:cNvSpPr/>
            <p:nvPr/>
          </p:nvSpPr>
          <p:spPr>
            <a:xfrm>
              <a:off x="9139990" y="5002733"/>
              <a:ext cx="6042259" cy="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nvGrpSpPr>
            <p:cNvPr id="795" name="Group 795"/>
            <p:cNvGrpSpPr/>
            <p:nvPr/>
          </p:nvGrpSpPr>
          <p:grpSpPr>
            <a:xfrm>
              <a:off x="9899016" y="5523771"/>
              <a:ext cx="4843102" cy="5001928"/>
              <a:chOff x="0" y="28030"/>
              <a:chExt cx="4843101" cy="5001927"/>
            </a:xfrm>
          </p:grpSpPr>
          <p:sp>
            <p:nvSpPr>
              <p:cNvPr id="792" name="Shape 792"/>
              <p:cNvSpPr/>
              <p:nvPr/>
            </p:nvSpPr>
            <p:spPr>
              <a:xfrm>
                <a:off x="405782" y="28030"/>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93" name="Shape 793"/>
              <p:cNvSpPr/>
              <p:nvPr/>
            </p:nvSpPr>
            <p:spPr>
              <a:xfrm>
                <a:off x="0" y="1343907"/>
                <a:ext cx="3264998" cy="368605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pPr algn="l">
                  <a:lnSpc>
                    <a:spcPct val="110000"/>
                  </a:lnSpc>
                </a:pPr>
                <a:r>
                  <a:rPr>
                    <a:latin typeface="+mn-lt"/>
                    <a:ea typeface="+mn-ea"/>
                    <a:cs typeface="+mn-ea"/>
                    <a:sym typeface="+mn-lt"/>
                  </a:rPr>
                  <a:t>Lorem Ipsum </a:t>
                </a:r>
              </a:p>
              <a:p>
                <a:pPr algn="l">
                  <a:lnSpc>
                    <a:spcPct val="110000"/>
                  </a:lnSpc>
                </a:pPr>
                <a:r>
                  <a:rPr>
                    <a:latin typeface="+mn-lt"/>
                    <a:ea typeface="+mn-ea"/>
                    <a:cs typeface="+mn-ea"/>
                    <a:sym typeface="+mn-lt"/>
                  </a:rPr>
                  <a:t>Is simply dummy </a:t>
                </a:r>
              </a:p>
              <a:p>
                <a:pPr algn="l">
                  <a:lnSpc>
                    <a:spcPct val="110000"/>
                  </a:lnSpc>
                </a:pPr>
                <a:r>
                  <a:rPr>
                    <a:latin typeface="+mn-lt"/>
                    <a:ea typeface="+mn-ea"/>
                    <a:cs typeface="+mn-ea"/>
                    <a:sym typeface="+mn-lt"/>
                  </a:rPr>
                  <a:t>Typesetting industry</a:t>
                </a:r>
              </a:p>
              <a:p>
                <a:pPr algn="l">
                  <a:lnSpc>
                    <a:spcPct val="110000"/>
                  </a:lnSpc>
                </a:pPr>
                <a:r>
                  <a:rPr>
                    <a:latin typeface="+mn-lt"/>
                    <a:ea typeface="+mn-ea"/>
                    <a:cs typeface="+mn-ea"/>
                    <a:sym typeface="+mn-lt"/>
                  </a:rPr>
                  <a:t>Lorem Ipsum has </a:t>
                </a:r>
              </a:p>
              <a:p>
                <a:pPr algn="l">
                  <a:lnSpc>
                    <a:spcPct val="110000"/>
                  </a:lnSpc>
                </a:pPr>
                <a:r>
                  <a:rPr>
                    <a:latin typeface="+mn-lt"/>
                    <a:ea typeface="+mn-ea"/>
                    <a:cs typeface="+mn-ea"/>
                    <a:sym typeface="+mn-lt"/>
                  </a:rPr>
                  <a:t>Been the industry's </a:t>
                </a:r>
              </a:p>
              <a:p>
                <a:pPr algn="l">
                  <a:lnSpc>
                    <a:spcPct val="110000"/>
                  </a:lnSpc>
                </a:pPr>
                <a:r>
                  <a:rPr>
                    <a:latin typeface="+mn-lt"/>
                    <a:ea typeface="+mn-ea"/>
                    <a:cs typeface="+mn-ea"/>
                    <a:sym typeface="+mn-lt"/>
                  </a:rPr>
                  <a:t>Standard dummy </a:t>
                </a:r>
              </a:p>
              <a:p>
                <a:pPr algn="l">
                  <a:lnSpc>
                    <a:spcPct val="110000"/>
                  </a:lnSpc>
                </a:pPr>
                <a:r>
                  <a:rPr>
                    <a:latin typeface="+mn-lt"/>
                    <a:ea typeface="+mn-ea"/>
                    <a:cs typeface="+mn-ea"/>
                    <a:sym typeface="+mn-lt"/>
                  </a:rPr>
                  <a:t>Text unknown specimen</a:t>
                </a:r>
              </a:p>
              <a:p>
                <a:pPr algn="l">
                  <a:lnSpc>
                    <a:spcPct val="110000"/>
                  </a:lnSpc>
                </a:pPr>
                <a:r>
                  <a:rPr>
                    <a:latin typeface="+mn-lt"/>
                    <a:ea typeface="+mn-ea"/>
                    <a:cs typeface="+mn-ea"/>
                    <a:sym typeface="+mn-lt"/>
                  </a:rPr>
                  <a:t>Has survived not only</a:t>
                </a:r>
              </a:p>
            </p:txBody>
          </p:sp>
          <p:sp>
            <p:nvSpPr>
              <p:cNvPr id="794" name="Shape 794"/>
              <p:cNvSpPr/>
              <p:nvPr/>
            </p:nvSpPr>
            <p:spPr>
              <a:xfrm>
                <a:off x="3743823" y="1343907"/>
                <a:ext cx="1099278" cy="368605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No</a:t>
                </a:r>
              </a:p>
              <a:p>
                <a:pPr algn="l">
                  <a:lnSpc>
                    <a:spcPct val="110000"/>
                  </a:lnSpc>
                </a:pPr>
                <a:r>
                  <a:rPr>
                    <a:latin typeface="+mn-lt"/>
                    <a:ea typeface="+mn-ea"/>
                    <a:cs typeface="+mn-ea"/>
                    <a:sym typeface="+mn-lt"/>
                  </a:rPr>
                  <a:t>2 670</a:t>
                </a:r>
              </a:p>
              <a:p>
                <a:pPr algn="l">
                  <a:lnSpc>
                    <a:spcPct val="110000"/>
                  </a:lnSpc>
                </a:pPr>
                <a:r>
                  <a:rPr>
                    <a:latin typeface="+mn-lt"/>
                    <a:ea typeface="+mn-ea"/>
                    <a:cs typeface="+mn-ea"/>
                    <a:sym typeface="+mn-lt"/>
                  </a:rPr>
                  <a:t>270</a:t>
                </a:r>
              </a:p>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No</a:t>
                </a:r>
              </a:p>
              <a:p>
                <a:pPr algn="l">
                  <a:lnSpc>
                    <a:spcPct val="110000"/>
                  </a:lnSpc>
                </a:pPr>
                <a:r>
                  <a:rPr>
                    <a:latin typeface="+mn-lt"/>
                    <a:ea typeface="+mn-ea"/>
                    <a:cs typeface="+mn-ea"/>
                    <a:sym typeface="+mn-lt"/>
                  </a:rPr>
                  <a:t>1 670</a:t>
                </a:r>
              </a:p>
            </p:txBody>
          </p:sp>
        </p:grpSp>
      </p:grpSp>
      <p:grpSp>
        <p:nvGrpSpPr>
          <p:cNvPr id="4" name="Group 3"/>
          <p:cNvGrpSpPr/>
          <p:nvPr/>
        </p:nvGrpSpPr>
        <p:grpSpPr>
          <a:xfrm>
            <a:off x="16139428" y="1874442"/>
            <a:ext cx="6053020" cy="9239471"/>
            <a:chOff x="16139428" y="1874442"/>
            <a:chExt cx="6053020" cy="9239471"/>
          </a:xfrm>
        </p:grpSpPr>
        <p:sp>
          <p:nvSpPr>
            <p:cNvPr id="782" name="Shape 782"/>
            <p:cNvSpPr/>
            <p:nvPr/>
          </p:nvSpPr>
          <p:spPr>
            <a:xfrm>
              <a:off x="16139428" y="1874442"/>
              <a:ext cx="6053020" cy="9239471"/>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83" name="Shape 783"/>
            <p:cNvSpPr/>
            <p:nvPr/>
          </p:nvSpPr>
          <p:spPr>
            <a:xfrm>
              <a:off x="18249836" y="2349415"/>
              <a:ext cx="1832205" cy="35560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defRPr sz="1800" cap="all" spc="360">
                  <a:solidFill>
                    <a:srgbClr val="818181"/>
                  </a:solidFill>
                  <a:latin typeface="+mn-lt"/>
                  <a:ea typeface="+mn-ea"/>
                  <a:cs typeface="+mn-cs"/>
                  <a:sym typeface="Montserrat-Regular"/>
                </a:defRPr>
              </a:lvl1pPr>
            </a:lstStyle>
            <a:p>
              <a:r>
                <a:rPr>
                  <a:cs typeface="+mn-ea"/>
                  <a:sym typeface="+mn-lt"/>
                </a:rPr>
                <a:t>Base Plan</a:t>
              </a:r>
            </a:p>
          </p:txBody>
        </p:sp>
        <p:grpSp>
          <p:nvGrpSpPr>
            <p:cNvPr id="786" name="Group 786"/>
            <p:cNvGrpSpPr/>
            <p:nvPr/>
          </p:nvGrpSpPr>
          <p:grpSpPr>
            <a:xfrm>
              <a:off x="17756220" y="2414225"/>
              <a:ext cx="2952410" cy="1923604"/>
              <a:chOff x="551" y="0"/>
              <a:chExt cx="2952408" cy="1923603"/>
            </a:xfrm>
          </p:grpSpPr>
          <p:sp>
            <p:nvSpPr>
              <p:cNvPr id="784" name="Shape 784"/>
              <p:cNvSpPr/>
              <p:nvPr/>
            </p:nvSpPr>
            <p:spPr>
              <a:xfrm>
                <a:off x="308006" y="0"/>
                <a:ext cx="2644953" cy="192360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t">
                <a:spAutoFit/>
              </a:bodyPr>
              <a:lstStyle>
                <a:lvl1pPr algn="ctr">
                  <a:defRPr sz="12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915</a:t>
                </a:r>
              </a:p>
            </p:txBody>
          </p:sp>
          <p:sp>
            <p:nvSpPr>
              <p:cNvPr id="785" name="Shape 785"/>
              <p:cNvSpPr/>
              <p:nvPr/>
            </p:nvSpPr>
            <p:spPr>
              <a:xfrm>
                <a:off x="551" y="460690"/>
                <a:ext cx="39754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t>
                </a:r>
              </a:p>
            </p:txBody>
          </p:sp>
        </p:grpSp>
        <p:sp>
          <p:nvSpPr>
            <p:cNvPr id="787" name="Shape 787"/>
            <p:cNvSpPr/>
            <p:nvPr/>
          </p:nvSpPr>
          <p:spPr>
            <a:xfrm>
              <a:off x="16144809" y="5002733"/>
              <a:ext cx="6042259" cy="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nvGrpSpPr>
            <p:cNvPr id="799" name="Group 799"/>
            <p:cNvGrpSpPr/>
            <p:nvPr/>
          </p:nvGrpSpPr>
          <p:grpSpPr>
            <a:xfrm>
              <a:off x="16833288" y="5523771"/>
              <a:ext cx="4843102" cy="5001928"/>
              <a:chOff x="0" y="28030"/>
              <a:chExt cx="4843101" cy="5001927"/>
            </a:xfrm>
          </p:grpSpPr>
          <p:sp>
            <p:nvSpPr>
              <p:cNvPr id="796" name="Shape 796"/>
              <p:cNvSpPr/>
              <p:nvPr/>
            </p:nvSpPr>
            <p:spPr>
              <a:xfrm>
                <a:off x="405782" y="28030"/>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797" name="Shape 797"/>
              <p:cNvSpPr/>
              <p:nvPr/>
            </p:nvSpPr>
            <p:spPr>
              <a:xfrm>
                <a:off x="0" y="1343907"/>
                <a:ext cx="3264998" cy="368605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pPr algn="l">
                  <a:lnSpc>
                    <a:spcPct val="110000"/>
                  </a:lnSpc>
                </a:pPr>
                <a:r>
                  <a:rPr>
                    <a:latin typeface="+mn-lt"/>
                    <a:ea typeface="+mn-ea"/>
                    <a:cs typeface="+mn-ea"/>
                    <a:sym typeface="+mn-lt"/>
                  </a:rPr>
                  <a:t>Lorem Ipsum </a:t>
                </a:r>
              </a:p>
              <a:p>
                <a:pPr algn="l">
                  <a:lnSpc>
                    <a:spcPct val="110000"/>
                  </a:lnSpc>
                </a:pPr>
                <a:r>
                  <a:rPr>
                    <a:latin typeface="+mn-lt"/>
                    <a:ea typeface="+mn-ea"/>
                    <a:cs typeface="+mn-ea"/>
                    <a:sym typeface="+mn-lt"/>
                  </a:rPr>
                  <a:t>Is simply dummy </a:t>
                </a:r>
              </a:p>
              <a:p>
                <a:pPr algn="l">
                  <a:lnSpc>
                    <a:spcPct val="110000"/>
                  </a:lnSpc>
                </a:pPr>
                <a:r>
                  <a:rPr>
                    <a:latin typeface="+mn-lt"/>
                    <a:ea typeface="+mn-ea"/>
                    <a:cs typeface="+mn-ea"/>
                    <a:sym typeface="+mn-lt"/>
                  </a:rPr>
                  <a:t>Typesetting industry</a:t>
                </a:r>
              </a:p>
              <a:p>
                <a:pPr algn="l">
                  <a:lnSpc>
                    <a:spcPct val="110000"/>
                  </a:lnSpc>
                </a:pPr>
                <a:r>
                  <a:rPr>
                    <a:latin typeface="+mn-lt"/>
                    <a:ea typeface="+mn-ea"/>
                    <a:cs typeface="+mn-ea"/>
                    <a:sym typeface="+mn-lt"/>
                  </a:rPr>
                  <a:t>Lorem Ipsum has </a:t>
                </a:r>
              </a:p>
              <a:p>
                <a:pPr algn="l">
                  <a:lnSpc>
                    <a:spcPct val="110000"/>
                  </a:lnSpc>
                </a:pPr>
                <a:r>
                  <a:rPr>
                    <a:latin typeface="+mn-lt"/>
                    <a:ea typeface="+mn-ea"/>
                    <a:cs typeface="+mn-ea"/>
                    <a:sym typeface="+mn-lt"/>
                  </a:rPr>
                  <a:t>Been the industry's </a:t>
                </a:r>
              </a:p>
              <a:p>
                <a:pPr algn="l">
                  <a:lnSpc>
                    <a:spcPct val="110000"/>
                  </a:lnSpc>
                </a:pPr>
                <a:r>
                  <a:rPr>
                    <a:latin typeface="+mn-lt"/>
                    <a:ea typeface="+mn-ea"/>
                    <a:cs typeface="+mn-ea"/>
                    <a:sym typeface="+mn-lt"/>
                  </a:rPr>
                  <a:t>Standard dummy </a:t>
                </a:r>
              </a:p>
              <a:p>
                <a:pPr algn="l">
                  <a:lnSpc>
                    <a:spcPct val="110000"/>
                  </a:lnSpc>
                </a:pPr>
                <a:r>
                  <a:rPr>
                    <a:latin typeface="+mn-lt"/>
                    <a:ea typeface="+mn-ea"/>
                    <a:cs typeface="+mn-ea"/>
                    <a:sym typeface="+mn-lt"/>
                  </a:rPr>
                  <a:t>Text unknown specimen</a:t>
                </a:r>
              </a:p>
              <a:p>
                <a:pPr algn="l">
                  <a:lnSpc>
                    <a:spcPct val="110000"/>
                  </a:lnSpc>
                </a:pPr>
                <a:r>
                  <a:rPr>
                    <a:latin typeface="+mn-lt"/>
                    <a:ea typeface="+mn-ea"/>
                    <a:cs typeface="+mn-ea"/>
                    <a:sym typeface="+mn-lt"/>
                  </a:rPr>
                  <a:t>Has survived not only</a:t>
                </a:r>
              </a:p>
            </p:txBody>
          </p:sp>
          <p:sp>
            <p:nvSpPr>
              <p:cNvPr id="798" name="Shape 798"/>
              <p:cNvSpPr/>
              <p:nvPr/>
            </p:nvSpPr>
            <p:spPr>
              <a:xfrm>
                <a:off x="3743823" y="1343907"/>
                <a:ext cx="1099278" cy="368605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No</a:t>
                </a:r>
              </a:p>
              <a:p>
                <a:pPr algn="l">
                  <a:lnSpc>
                    <a:spcPct val="110000"/>
                  </a:lnSpc>
                </a:pPr>
                <a:r>
                  <a:rPr>
                    <a:latin typeface="+mn-lt"/>
                    <a:ea typeface="+mn-ea"/>
                    <a:cs typeface="+mn-ea"/>
                    <a:sym typeface="+mn-lt"/>
                  </a:rPr>
                  <a:t>2 670</a:t>
                </a:r>
              </a:p>
              <a:p>
                <a:pPr algn="l">
                  <a:lnSpc>
                    <a:spcPct val="110000"/>
                  </a:lnSpc>
                </a:pPr>
                <a:r>
                  <a:rPr>
                    <a:latin typeface="+mn-lt"/>
                    <a:ea typeface="+mn-ea"/>
                    <a:cs typeface="+mn-ea"/>
                    <a:sym typeface="+mn-lt"/>
                  </a:rPr>
                  <a:t>270</a:t>
                </a:r>
              </a:p>
              <a:p>
                <a:pPr algn="l">
                  <a:lnSpc>
                    <a:spcPct val="110000"/>
                  </a:lnSpc>
                </a:pPr>
                <a:r>
                  <a:rPr>
                    <a:latin typeface="+mn-lt"/>
                    <a:ea typeface="+mn-ea"/>
                    <a:cs typeface="+mn-ea"/>
                    <a:sym typeface="+mn-lt"/>
                  </a:rPr>
                  <a:t>Yes</a:t>
                </a:r>
              </a:p>
              <a:p>
                <a:pPr algn="l">
                  <a:lnSpc>
                    <a:spcPct val="110000"/>
                  </a:lnSpc>
                </a:pPr>
                <a:r>
                  <a:rPr>
                    <a:latin typeface="+mn-lt"/>
                    <a:ea typeface="+mn-ea"/>
                    <a:cs typeface="+mn-ea"/>
                    <a:sym typeface="+mn-lt"/>
                  </a:rPr>
                  <a:t>No</a:t>
                </a:r>
              </a:p>
              <a:p>
                <a:pPr algn="l">
                  <a:lnSpc>
                    <a:spcPct val="110000"/>
                  </a:lnSpc>
                </a:pPr>
                <a:r>
                  <a:rPr>
                    <a:latin typeface="+mn-lt"/>
                    <a:ea typeface="+mn-ea"/>
                    <a:cs typeface="+mn-ea"/>
                    <a:sym typeface="+mn-lt"/>
                  </a:rPr>
                  <a:t>1 670</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 name="Shape 80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43</a:t>
            </a:fld>
            <a:endParaRPr>
              <a:latin typeface="+mn-lt"/>
              <a:ea typeface="+mn-ea"/>
              <a:cs typeface="+mn-ea"/>
              <a:sym typeface="+mn-lt"/>
            </a:endParaRPr>
          </a:p>
        </p:txBody>
      </p:sp>
      <p:grpSp>
        <p:nvGrpSpPr>
          <p:cNvPr id="3" name="Group 2"/>
          <p:cNvGrpSpPr/>
          <p:nvPr/>
        </p:nvGrpSpPr>
        <p:grpSpPr>
          <a:xfrm>
            <a:off x="6280996" y="2009956"/>
            <a:ext cx="11822008" cy="2710612"/>
            <a:chOff x="6280996" y="2009956"/>
            <a:chExt cx="11822008" cy="2710612"/>
          </a:xfrm>
        </p:grpSpPr>
        <p:sp>
          <p:nvSpPr>
            <p:cNvPr id="803" name="Shape 803"/>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804" name="Shape 804"/>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grpSp>
      <p:grpSp>
        <p:nvGrpSpPr>
          <p:cNvPr id="2" name="Group 1"/>
          <p:cNvGrpSpPr/>
          <p:nvPr/>
        </p:nvGrpSpPr>
        <p:grpSpPr>
          <a:xfrm>
            <a:off x="2129791" y="4859945"/>
            <a:ext cx="20062657" cy="6291861"/>
            <a:chOff x="2129791" y="4859945"/>
            <a:chExt cx="20062657" cy="6291861"/>
          </a:xfrm>
        </p:grpSpPr>
        <p:sp>
          <p:nvSpPr>
            <p:cNvPr id="802" name="Shape 802"/>
            <p:cNvSpPr/>
            <p:nvPr/>
          </p:nvSpPr>
          <p:spPr>
            <a:xfrm>
              <a:off x="2129791" y="4862814"/>
              <a:ext cx="20062657" cy="6286123"/>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805" name="Shape 805"/>
            <p:cNvSpPr/>
            <p:nvPr/>
          </p:nvSpPr>
          <p:spPr>
            <a:xfrm flipV="1">
              <a:off x="8820947" y="4859945"/>
              <a:ext cx="1" cy="629186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806" name="Shape 806"/>
            <p:cNvSpPr/>
            <p:nvPr/>
          </p:nvSpPr>
          <p:spPr>
            <a:xfrm flipV="1">
              <a:off x="15501290" y="4873328"/>
              <a:ext cx="1" cy="6265095"/>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807" name="Shape 807"/>
            <p:cNvSpPr/>
            <p:nvPr/>
          </p:nvSpPr>
          <p:spPr>
            <a:xfrm>
              <a:off x="2138795" y="6858000"/>
              <a:ext cx="20044647" cy="0"/>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nvGrpSpPr>
            <p:cNvPr id="812" name="Group 812"/>
            <p:cNvGrpSpPr/>
            <p:nvPr/>
          </p:nvGrpSpPr>
          <p:grpSpPr>
            <a:xfrm>
              <a:off x="2795724" y="5279185"/>
              <a:ext cx="5252283" cy="5156836"/>
              <a:chOff x="0" y="-1"/>
              <a:chExt cx="5252281" cy="5156835"/>
            </a:xfrm>
          </p:grpSpPr>
          <p:grpSp>
            <p:nvGrpSpPr>
              <p:cNvPr id="810" name="Group 810"/>
              <p:cNvGrpSpPr/>
              <p:nvPr/>
            </p:nvGrpSpPr>
            <p:grpSpPr>
              <a:xfrm>
                <a:off x="802088" y="-1"/>
                <a:ext cx="3648106" cy="1114348"/>
                <a:chOff x="0" y="-1"/>
                <a:chExt cx="3648105" cy="1114347"/>
              </a:xfrm>
            </p:grpSpPr>
            <p:sp>
              <p:nvSpPr>
                <p:cNvPr id="808" name="Shape 808"/>
                <p:cNvSpPr/>
                <p:nvPr/>
              </p:nvSpPr>
              <p:spPr>
                <a:xfrm>
                  <a:off x="0" y="344906"/>
                  <a:ext cx="3648105"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spAutoFit/>
                </a:bodyPr>
                <a:lstStyle>
                  <a:lvl1pPr algn="ctr">
                    <a:defRPr sz="45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Base Plan</a:t>
                  </a:r>
                </a:p>
              </p:txBody>
            </p:sp>
            <p:sp>
              <p:nvSpPr>
                <p:cNvPr id="809" name="Shape 809"/>
                <p:cNvSpPr/>
                <p:nvPr/>
              </p:nvSpPr>
              <p:spPr>
                <a:xfrm>
                  <a:off x="248461" y="-1"/>
                  <a:ext cx="3151182" cy="35560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Title text</a:t>
                  </a:r>
                </a:p>
              </p:txBody>
            </p:sp>
          </p:grpSp>
          <p:sp>
            <p:nvSpPr>
              <p:cNvPr id="811" name="Shape 811"/>
              <p:cNvSpPr/>
              <p:nvPr/>
            </p:nvSpPr>
            <p:spPr>
              <a:xfrm>
                <a:off x="0" y="2449717"/>
                <a:ext cx="5252281" cy="27071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pSp>
        <p:grpSp>
          <p:nvGrpSpPr>
            <p:cNvPr id="817" name="Group 817"/>
            <p:cNvGrpSpPr/>
            <p:nvPr/>
          </p:nvGrpSpPr>
          <p:grpSpPr>
            <a:xfrm>
              <a:off x="9279406" y="5279185"/>
              <a:ext cx="5763427" cy="5156836"/>
              <a:chOff x="-255573" y="-1"/>
              <a:chExt cx="5763426" cy="5156835"/>
            </a:xfrm>
          </p:grpSpPr>
          <p:grpSp>
            <p:nvGrpSpPr>
              <p:cNvPr id="815" name="Group 815"/>
              <p:cNvGrpSpPr/>
              <p:nvPr/>
            </p:nvGrpSpPr>
            <p:grpSpPr>
              <a:xfrm>
                <a:off x="-255573" y="-1"/>
                <a:ext cx="5763426" cy="1114348"/>
                <a:chOff x="-1057660" y="-1"/>
                <a:chExt cx="5763424" cy="1114347"/>
              </a:xfrm>
            </p:grpSpPr>
            <p:sp>
              <p:nvSpPr>
                <p:cNvPr id="813" name="Shape 813"/>
                <p:cNvSpPr/>
                <p:nvPr/>
              </p:nvSpPr>
              <p:spPr>
                <a:xfrm>
                  <a:off x="-1057660" y="344906"/>
                  <a:ext cx="5763424"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spAutoFit/>
                </a:bodyPr>
                <a:lstStyle>
                  <a:lvl1pPr algn="ctr">
                    <a:defRPr sz="45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Standart Plan</a:t>
                  </a:r>
                </a:p>
              </p:txBody>
            </p:sp>
            <p:sp>
              <p:nvSpPr>
                <p:cNvPr id="814" name="Shape 814"/>
                <p:cNvSpPr/>
                <p:nvPr/>
              </p:nvSpPr>
              <p:spPr>
                <a:xfrm>
                  <a:off x="248461" y="-1"/>
                  <a:ext cx="3151182" cy="35560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Title text</a:t>
                  </a:r>
                </a:p>
              </p:txBody>
            </p:sp>
          </p:grpSp>
          <p:sp>
            <p:nvSpPr>
              <p:cNvPr id="816" name="Shape 816"/>
              <p:cNvSpPr/>
              <p:nvPr/>
            </p:nvSpPr>
            <p:spPr>
              <a:xfrm>
                <a:off x="0" y="2449717"/>
                <a:ext cx="5252281" cy="27071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pSp>
        <p:grpSp>
          <p:nvGrpSpPr>
            <p:cNvPr id="822" name="Group 822"/>
            <p:cNvGrpSpPr/>
            <p:nvPr/>
          </p:nvGrpSpPr>
          <p:grpSpPr>
            <a:xfrm>
              <a:off x="15963244" y="5279185"/>
              <a:ext cx="5763427" cy="5156836"/>
              <a:chOff x="-255573" y="-1"/>
              <a:chExt cx="5763426" cy="5156835"/>
            </a:xfrm>
          </p:grpSpPr>
          <p:grpSp>
            <p:nvGrpSpPr>
              <p:cNvPr id="820" name="Group 820"/>
              <p:cNvGrpSpPr/>
              <p:nvPr/>
            </p:nvGrpSpPr>
            <p:grpSpPr>
              <a:xfrm>
                <a:off x="-255573" y="-1"/>
                <a:ext cx="5763426" cy="1114348"/>
                <a:chOff x="-1057660" y="-1"/>
                <a:chExt cx="5763424" cy="1114347"/>
              </a:xfrm>
            </p:grpSpPr>
            <p:sp>
              <p:nvSpPr>
                <p:cNvPr id="818" name="Shape 818"/>
                <p:cNvSpPr/>
                <p:nvPr/>
              </p:nvSpPr>
              <p:spPr>
                <a:xfrm>
                  <a:off x="-1057660" y="344906"/>
                  <a:ext cx="5763424" cy="76944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spAutoFit/>
                </a:bodyPr>
                <a:lstStyle>
                  <a:lvl1pPr algn="ctr">
                    <a:defRPr sz="45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Gold Plan</a:t>
                  </a:r>
                </a:p>
              </p:txBody>
            </p:sp>
            <p:sp>
              <p:nvSpPr>
                <p:cNvPr id="819" name="Shape 819"/>
                <p:cNvSpPr/>
                <p:nvPr/>
              </p:nvSpPr>
              <p:spPr>
                <a:xfrm>
                  <a:off x="248461" y="-1"/>
                  <a:ext cx="3151182" cy="35560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Title text</a:t>
                  </a:r>
                </a:p>
              </p:txBody>
            </p:sp>
          </p:grpSp>
          <p:sp>
            <p:nvSpPr>
              <p:cNvPr id="821" name="Shape 821"/>
              <p:cNvSpPr/>
              <p:nvPr/>
            </p:nvSpPr>
            <p:spPr>
              <a:xfrm>
                <a:off x="0" y="2449717"/>
                <a:ext cx="5252281" cy="270711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Shape 824"/>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44</a:t>
            </a:fld>
            <a:endParaRPr>
              <a:latin typeface="+mn-lt"/>
              <a:ea typeface="+mn-ea"/>
              <a:cs typeface="+mn-ea"/>
              <a:sym typeface="+mn-lt"/>
            </a:endParaRPr>
          </a:p>
        </p:txBody>
      </p:sp>
      <p:grpSp>
        <p:nvGrpSpPr>
          <p:cNvPr id="832" name="Group 832"/>
          <p:cNvGrpSpPr/>
          <p:nvPr/>
        </p:nvGrpSpPr>
        <p:grpSpPr>
          <a:xfrm>
            <a:off x="2044216" y="2992274"/>
            <a:ext cx="5469238" cy="7443747"/>
            <a:chOff x="0" y="45874"/>
            <a:chExt cx="5469237" cy="7443746"/>
          </a:xfrm>
        </p:grpSpPr>
        <p:sp>
          <p:nvSpPr>
            <p:cNvPr id="825" name="Shape 825"/>
            <p:cNvSpPr/>
            <p:nvPr/>
          </p:nvSpPr>
          <p:spPr>
            <a:xfrm>
              <a:off x="804603" y="3771413"/>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26" name="Shape 826"/>
            <p:cNvSpPr/>
            <p:nvPr/>
          </p:nvSpPr>
          <p:spPr>
            <a:xfrm>
              <a:off x="108477" y="4782504"/>
              <a:ext cx="5252282"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827" name="Shape 827"/>
            <p:cNvSpPr/>
            <p:nvPr/>
          </p:nvSpPr>
          <p:spPr>
            <a:xfrm>
              <a:off x="290841" y="102766"/>
              <a:ext cx="4887555" cy="2385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15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2 590</a:t>
              </a:r>
            </a:p>
          </p:txBody>
        </p:sp>
        <p:sp>
          <p:nvSpPr>
            <p:cNvPr id="828" name="Shape 828"/>
            <p:cNvSpPr/>
            <p:nvPr/>
          </p:nvSpPr>
          <p:spPr>
            <a:xfrm>
              <a:off x="795156" y="45874"/>
              <a:ext cx="3878924"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grpSp>
          <p:nvGrpSpPr>
            <p:cNvPr id="831" name="Group 831"/>
            <p:cNvGrpSpPr/>
            <p:nvPr/>
          </p:nvGrpSpPr>
          <p:grpSpPr>
            <a:xfrm>
              <a:off x="0" y="3026473"/>
              <a:ext cx="5469237" cy="1"/>
              <a:chOff x="0" y="0"/>
              <a:chExt cx="5469236" cy="0"/>
            </a:xfrm>
          </p:grpSpPr>
          <p:sp>
            <p:nvSpPr>
              <p:cNvPr id="829" name="Shape 829"/>
              <p:cNvSpPr/>
              <p:nvPr/>
            </p:nvSpPr>
            <p:spPr>
              <a:xfrm>
                <a:off x="0" y="0"/>
                <a:ext cx="5469237"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830" name="Shape 830"/>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pSp>
        <p:nvGrpSpPr>
          <p:cNvPr id="840" name="Group 840"/>
          <p:cNvGrpSpPr/>
          <p:nvPr/>
        </p:nvGrpSpPr>
        <p:grpSpPr>
          <a:xfrm>
            <a:off x="9339006" y="2992274"/>
            <a:ext cx="5469239" cy="7443747"/>
            <a:chOff x="0" y="45874"/>
            <a:chExt cx="5469237" cy="7443746"/>
          </a:xfrm>
        </p:grpSpPr>
        <p:sp>
          <p:nvSpPr>
            <p:cNvPr id="833" name="Shape 833"/>
            <p:cNvSpPr/>
            <p:nvPr/>
          </p:nvSpPr>
          <p:spPr>
            <a:xfrm>
              <a:off x="804604" y="3771413"/>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34" name="Shape 834"/>
            <p:cNvSpPr/>
            <p:nvPr/>
          </p:nvSpPr>
          <p:spPr>
            <a:xfrm>
              <a:off x="108477" y="4782504"/>
              <a:ext cx="5252282"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835" name="Shape 835"/>
            <p:cNvSpPr/>
            <p:nvPr/>
          </p:nvSpPr>
          <p:spPr>
            <a:xfrm>
              <a:off x="278018" y="102766"/>
              <a:ext cx="4913201" cy="2385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15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4 980</a:t>
              </a:r>
            </a:p>
          </p:txBody>
        </p:sp>
        <p:sp>
          <p:nvSpPr>
            <p:cNvPr id="836" name="Shape 836"/>
            <p:cNvSpPr/>
            <p:nvPr/>
          </p:nvSpPr>
          <p:spPr>
            <a:xfrm>
              <a:off x="795156" y="45874"/>
              <a:ext cx="3878924"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grpSp>
          <p:nvGrpSpPr>
            <p:cNvPr id="839" name="Group 839"/>
            <p:cNvGrpSpPr/>
            <p:nvPr/>
          </p:nvGrpSpPr>
          <p:grpSpPr>
            <a:xfrm>
              <a:off x="0" y="3026473"/>
              <a:ext cx="5469237" cy="1"/>
              <a:chOff x="0" y="0"/>
              <a:chExt cx="5469236" cy="0"/>
            </a:xfrm>
          </p:grpSpPr>
          <p:sp>
            <p:nvSpPr>
              <p:cNvPr id="837" name="Shape 837"/>
              <p:cNvSpPr/>
              <p:nvPr/>
            </p:nvSpPr>
            <p:spPr>
              <a:xfrm>
                <a:off x="0" y="0"/>
                <a:ext cx="5469237"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838" name="Shape 838"/>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pSp>
        <p:nvGrpSpPr>
          <p:cNvPr id="848" name="Group 848"/>
          <p:cNvGrpSpPr/>
          <p:nvPr/>
        </p:nvGrpSpPr>
        <p:grpSpPr>
          <a:xfrm>
            <a:off x="16633797" y="2992274"/>
            <a:ext cx="5469238" cy="7443747"/>
            <a:chOff x="0" y="45874"/>
            <a:chExt cx="5469237" cy="7443746"/>
          </a:xfrm>
        </p:grpSpPr>
        <p:sp>
          <p:nvSpPr>
            <p:cNvPr id="841" name="Shape 841"/>
            <p:cNvSpPr/>
            <p:nvPr/>
          </p:nvSpPr>
          <p:spPr>
            <a:xfrm>
              <a:off x="804603" y="3771413"/>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42" name="Shape 842"/>
            <p:cNvSpPr/>
            <p:nvPr/>
          </p:nvSpPr>
          <p:spPr>
            <a:xfrm>
              <a:off x="108477" y="4782504"/>
              <a:ext cx="5252282"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843" name="Shape 843"/>
            <p:cNvSpPr/>
            <p:nvPr/>
          </p:nvSpPr>
          <p:spPr>
            <a:xfrm>
              <a:off x="290841" y="102766"/>
              <a:ext cx="4887555" cy="2385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15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1 020</a:t>
              </a:r>
            </a:p>
          </p:txBody>
        </p:sp>
        <p:sp>
          <p:nvSpPr>
            <p:cNvPr id="844" name="Shape 844"/>
            <p:cNvSpPr/>
            <p:nvPr/>
          </p:nvSpPr>
          <p:spPr>
            <a:xfrm>
              <a:off x="795156" y="45874"/>
              <a:ext cx="3878924"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grpSp>
          <p:nvGrpSpPr>
            <p:cNvPr id="847" name="Group 847"/>
            <p:cNvGrpSpPr/>
            <p:nvPr/>
          </p:nvGrpSpPr>
          <p:grpSpPr>
            <a:xfrm>
              <a:off x="0" y="3026473"/>
              <a:ext cx="5469237" cy="1"/>
              <a:chOff x="0" y="0"/>
              <a:chExt cx="5469236" cy="0"/>
            </a:xfrm>
          </p:grpSpPr>
          <p:sp>
            <p:nvSpPr>
              <p:cNvPr id="845" name="Shape 845"/>
              <p:cNvSpPr/>
              <p:nvPr/>
            </p:nvSpPr>
            <p:spPr>
              <a:xfrm>
                <a:off x="0" y="0"/>
                <a:ext cx="5469237"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846" name="Shape 846"/>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32"/>
                                        </p:tgtEl>
                                        <p:attrNameLst>
                                          <p:attrName>style.visibility</p:attrName>
                                        </p:attrNameLst>
                                      </p:cBhvr>
                                      <p:to>
                                        <p:strVal val="visible"/>
                                      </p:to>
                                    </p:set>
                                    <p:anim calcmode="lin" valueType="num">
                                      <p:cBhvr additive="base">
                                        <p:cTn id="7" dur="500" fill="hold"/>
                                        <p:tgtEl>
                                          <p:spTgt spid="832"/>
                                        </p:tgtEl>
                                        <p:attrNameLst>
                                          <p:attrName>ppt_x</p:attrName>
                                        </p:attrNameLst>
                                      </p:cBhvr>
                                      <p:tavLst>
                                        <p:tav tm="0">
                                          <p:val>
                                            <p:strVal val="#ppt_x"/>
                                          </p:val>
                                        </p:tav>
                                        <p:tav tm="100000">
                                          <p:val>
                                            <p:strVal val="#ppt_x"/>
                                          </p:val>
                                        </p:tav>
                                      </p:tavLst>
                                    </p:anim>
                                    <p:anim calcmode="lin" valueType="num">
                                      <p:cBhvr additive="base">
                                        <p:cTn id="8" dur="500" fill="hold"/>
                                        <p:tgtEl>
                                          <p:spTgt spid="8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40"/>
                                        </p:tgtEl>
                                        <p:attrNameLst>
                                          <p:attrName>style.visibility</p:attrName>
                                        </p:attrNameLst>
                                      </p:cBhvr>
                                      <p:to>
                                        <p:strVal val="visible"/>
                                      </p:to>
                                    </p:set>
                                    <p:anim calcmode="lin" valueType="num">
                                      <p:cBhvr additive="base">
                                        <p:cTn id="13" dur="500" fill="hold"/>
                                        <p:tgtEl>
                                          <p:spTgt spid="840"/>
                                        </p:tgtEl>
                                        <p:attrNameLst>
                                          <p:attrName>ppt_x</p:attrName>
                                        </p:attrNameLst>
                                      </p:cBhvr>
                                      <p:tavLst>
                                        <p:tav tm="0">
                                          <p:val>
                                            <p:strVal val="#ppt_x"/>
                                          </p:val>
                                        </p:tav>
                                        <p:tav tm="100000">
                                          <p:val>
                                            <p:strVal val="#ppt_x"/>
                                          </p:val>
                                        </p:tav>
                                      </p:tavLst>
                                    </p:anim>
                                    <p:anim calcmode="lin" valueType="num">
                                      <p:cBhvr additive="base">
                                        <p:cTn id="14" dur="500" fill="hold"/>
                                        <p:tgtEl>
                                          <p:spTgt spid="84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48"/>
                                        </p:tgtEl>
                                        <p:attrNameLst>
                                          <p:attrName>style.visibility</p:attrName>
                                        </p:attrNameLst>
                                      </p:cBhvr>
                                      <p:to>
                                        <p:strVal val="visible"/>
                                      </p:to>
                                    </p:set>
                                    <p:anim calcmode="lin" valueType="num">
                                      <p:cBhvr additive="base">
                                        <p:cTn id="19" dur="500" fill="hold"/>
                                        <p:tgtEl>
                                          <p:spTgt spid="848"/>
                                        </p:tgtEl>
                                        <p:attrNameLst>
                                          <p:attrName>ppt_x</p:attrName>
                                        </p:attrNameLst>
                                      </p:cBhvr>
                                      <p:tavLst>
                                        <p:tav tm="0">
                                          <p:val>
                                            <p:strVal val="#ppt_x"/>
                                          </p:val>
                                        </p:tav>
                                        <p:tav tm="100000">
                                          <p:val>
                                            <p:strVal val="#ppt_x"/>
                                          </p:val>
                                        </p:tav>
                                      </p:tavLst>
                                    </p:anim>
                                    <p:anim calcmode="lin" valueType="num">
                                      <p:cBhvr additive="base">
                                        <p:cTn id="20" dur="500" fill="hold"/>
                                        <p:tgtEl>
                                          <p:spTgt spid="8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566961" y="2258650"/>
            <a:ext cx="9618491" cy="8817431"/>
            <a:chOff x="12566961" y="2258650"/>
            <a:chExt cx="9618491" cy="8817431"/>
          </a:xfrm>
        </p:grpSpPr>
        <p:sp>
          <p:nvSpPr>
            <p:cNvPr id="856" name="Shape 856"/>
            <p:cNvSpPr/>
            <p:nvPr/>
          </p:nvSpPr>
          <p:spPr>
            <a:xfrm>
              <a:off x="12566961" y="2258650"/>
              <a:ext cx="9618491" cy="8817431"/>
            </a:xfrm>
            <a:prstGeom prst="rect">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858" name="Shape 858"/>
            <p:cNvSpPr/>
            <p:nvPr/>
          </p:nvSpPr>
          <p:spPr>
            <a:xfrm>
              <a:off x="18642425" y="3422546"/>
              <a:ext cx="3211779" cy="14619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59" name="Shape 859"/>
            <p:cNvSpPr/>
            <p:nvPr/>
          </p:nvSpPr>
          <p:spPr>
            <a:xfrm>
              <a:off x="18686164" y="5319827"/>
              <a:ext cx="3124302" cy="488826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lstStyle>
            <a:p>
              <a:r>
                <a:rPr>
                  <a:latin typeface="+mn-lt"/>
                  <a:ea typeface="+mn-ea"/>
                  <a:cs typeface="+mn-ea"/>
                  <a:sym typeface="+mn-lt"/>
                </a:rPr>
                <a:t>Lorem Ipsum is simply industry. Lorem Ipsum has been the industry's standard dummy text book. It has survived not only five centuries, but also Lorem Ipsum is simply dummy text of Lorem Ipsum has been the industry's standard dummy text ever since the 1500s</a:t>
              </a:r>
            </a:p>
          </p:txBody>
        </p:sp>
      </p:grpSp>
      <p:grpSp>
        <p:nvGrpSpPr>
          <p:cNvPr id="4" name="Group 3"/>
          <p:cNvGrpSpPr/>
          <p:nvPr/>
        </p:nvGrpSpPr>
        <p:grpSpPr>
          <a:xfrm>
            <a:off x="1942813" y="2258650"/>
            <a:ext cx="9618491" cy="8817431"/>
            <a:chOff x="1942813" y="2258650"/>
            <a:chExt cx="9618491" cy="8817431"/>
          </a:xfrm>
        </p:grpSpPr>
        <p:sp>
          <p:nvSpPr>
            <p:cNvPr id="851" name="Shape 851"/>
            <p:cNvSpPr/>
            <p:nvPr/>
          </p:nvSpPr>
          <p:spPr>
            <a:xfrm>
              <a:off x="1942813" y="2258650"/>
              <a:ext cx="9618491" cy="8817431"/>
            </a:xfrm>
            <a:prstGeom prst="rect">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853" name="Shape 853"/>
            <p:cNvSpPr/>
            <p:nvPr/>
          </p:nvSpPr>
          <p:spPr>
            <a:xfrm>
              <a:off x="8018277" y="3422546"/>
              <a:ext cx="3211779" cy="146193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54" name="Shape 854"/>
            <p:cNvSpPr/>
            <p:nvPr/>
          </p:nvSpPr>
          <p:spPr>
            <a:xfrm>
              <a:off x="8062016" y="5319827"/>
              <a:ext cx="3124302" cy="488826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lstStyle>
            <a:p>
              <a:r>
                <a:rPr>
                  <a:latin typeface="+mn-lt"/>
                  <a:ea typeface="+mn-ea"/>
                  <a:cs typeface="+mn-ea"/>
                  <a:sym typeface="+mn-lt"/>
                </a:rPr>
                <a:t>Lorem Ipsum is simply industry. Lorem Ipsum has been the industry's standard dummy text book. It has survived not only five centuries, but also Lorem Ipsum is simply dummy text of Lorem Ipsum has been the industry's standard dummy text ever since the 1500s</a:t>
              </a:r>
            </a:p>
          </p:txBody>
        </p:sp>
      </p:grpSp>
      <p:sp>
        <p:nvSpPr>
          <p:cNvPr id="2" name="Picture Placeholder 1"/>
          <p:cNvSpPr>
            <a:spLocks noGrp="1"/>
          </p:cNvSpPr>
          <p:nvPr>
            <p:ph type="pic" sz="quarter" idx="10"/>
          </p:nvPr>
        </p:nvSpPr>
        <p:spPr>
          <a:xfrm>
            <a:off x="1567826" y="1877649"/>
            <a:ext cx="6111575" cy="8817431"/>
          </a:xfrm>
        </p:spPr>
      </p:sp>
      <p:sp>
        <p:nvSpPr>
          <p:cNvPr id="3" name="Picture Placeholder 2"/>
          <p:cNvSpPr>
            <a:spLocks noGrp="1"/>
          </p:cNvSpPr>
          <p:nvPr>
            <p:ph type="pic" sz="quarter" idx="11"/>
          </p:nvPr>
        </p:nvSpPr>
        <p:spPr>
          <a:xfrm>
            <a:off x="12199622" y="1877649"/>
            <a:ext cx="6103928" cy="8817431"/>
          </a:xfrm>
        </p:spPr>
      </p:sp>
      <p:sp>
        <p:nvSpPr>
          <p:cNvPr id="850" name="Shape 85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45</a:t>
            </a:fld>
            <a:endParaRPr>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129791" y="1874440"/>
            <a:ext cx="6053020" cy="3936513"/>
          </a:xfrm>
        </p:spPr>
      </p:sp>
      <p:sp>
        <p:nvSpPr>
          <p:cNvPr id="3" name="Picture Placeholder 2"/>
          <p:cNvSpPr>
            <a:spLocks noGrp="1"/>
          </p:cNvSpPr>
          <p:nvPr>
            <p:ph type="pic" sz="quarter" idx="11"/>
          </p:nvPr>
        </p:nvSpPr>
        <p:spPr>
          <a:xfrm>
            <a:off x="9123674" y="1874441"/>
            <a:ext cx="6053021" cy="3936513"/>
          </a:xfrm>
        </p:spPr>
      </p:sp>
      <p:sp>
        <p:nvSpPr>
          <p:cNvPr id="4" name="Picture Placeholder 3"/>
          <p:cNvSpPr>
            <a:spLocks noGrp="1"/>
          </p:cNvSpPr>
          <p:nvPr>
            <p:ph type="pic" sz="quarter" idx="12"/>
          </p:nvPr>
        </p:nvSpPr>
        <p:spPr>
          <a:xfrm>
            <a:off x="16117559" y="1874441"/>
            <a:ext cx="6053022" cy="3936513"/>
          </a:xfrm>
        </p:spPr>
      </p:sp>
      <p:sp>
        <p:nvSpPr>
          <p:cNvPr id="862" name="Shape 86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46</a:t>
            </a:fld>
            <a:endParaRPr>
              <a:latin typeface="+mn-lt"/>
              <a:ea typeface="+mn-ea"/>
              <a:cs typeface="+mn-ea"/>
              <a:sym typeface="+mn-lt"/>
            </a:endParaRPr>
          </a:p>
        </p:txBody>
      </p:sp>
      <p:grpSp>
        <p:nvGrpSpPr>
          <p:cNvPr id="5" name="Group 4"/>
          <p:cNvGrpSpPr/>
          <p:nvPr/>
        </p:nvGrpSpPr>
        <p:grpSpPr>
          <a:xfrm>
            <a:off x="2129791" y="1874442"/>
            <a:ext cx="6053021" cy="9239472"/>
            <a:chOff x="2129791" y="1874442"/>
            <a:chExt cx="6053021" cy="9239472"/>
          </a:xfrm>
        </p:grpSpPr>
        <p:sp>
          <p:nvSpPr>
            <p:cNvPr id="864" name="Shape 864"/>
            <p:cNvSpPr/>
            <p:nvPr/>
          </p:nvSpPr>
          <p:spPr>
            <a:xfrm>
              <a:off x="3226285" y="6573487"/>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65" name="Shape 865"/>
            <p:cNvSpPr/>
            <p:nvPr/>
          </p:nvSpPr>
          <p:spPr>
            <a:xfrm>
              <a:off x="3065277" y="7584577"/>
              <a:ext cx="4182047" cy="244703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866" name="Shape 866"/>
            <p:cNvSpPr/>
            <p:nvPr/>
          </p:nvSpPr>
          <p:spPr>
            <a:xfrm>
              <a:off x="2129791" y="1874442"/>
              <a:ext cx="6053021" cy="9239472"/>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6" name="Group 5"/>
          <p:cNvGrpSpPr/>
          <p:nvPr/>
        </p:nvGrpSpPr>
        <p:grpSpPr>
          <a:xfrm>
            <a:off x="9123675" y="1874442"/>
            <a:ext cx="6053021" cy="9239472"/>
            <a:chOff x="9123675" y="1874442"/>
            <a:chExt cx="6053021" cy="9239472"/>
          </a:xfrm>
        </p:grpSpPr>
        <p:sp>
          <p:nvSpPr>
            <p:cNvPr id="869" name="Shape 869"/>
            <p:cNvSpPr/>
            <p:nvPr/>
          </p:nvSpPr>
          <p:spPr>
            <a:xfrm>
              <a:off x="10220169" y="6573487"/>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70" name="Shape 870"/>
            <p:cNvSpPr/>
            <p:nvPr/>
          </p:nvSpPr>
          <p:spPr>
            <a:xfrm>
              <a:off x="10059161" y="7584577"/>
              <a:ext cx="4182047" cy="244703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871" name="Shape 871"/>
            <p:cNvSpPr/>
            <p:nvPr/>
          </p:nvSpPr>
          <p:spPr>
            <a:xfrm>
              <a:off x="9123675" y="1874442"/>
              <a:ext cx="6053021" cy="9239472"/>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7" name="Group 6"/>
          <p:cNvGrpSpPr/>
          <p:nvPr/>
        </p:nvGrpSpPr>
        <p:grpSpPr>
          <a:xfrm>
            <a:off x="16117560" y="1874442"/>
            <a:ext cx="6053021" cy="9239472"/>
            <a:chOff x="16117560" y="1874442"/>
            <a:chExt cx="6053021" cy="9239472"/>
          </a:xfrm>
        </p:grpSpPr>
        <p:sp>
          <p:nvSpPr>
            <p:cNvPr id="874" name="Shape 874"/>
            <p:cNvSpPr/>
            <p:nvPr/>
          </p:nvSpPr>
          <p:spPr>
            <a:xfrm>
              <a:off x="17214054" y="6573487"/>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75" name="Shape 875"/>
            <p:cNvSpPr/>
            <p:nvPr/>
          </p:nvSpPr>
          <p:spPr>
            <a:xfrm>
              <a:off x="17053046" y="7584577"/>
              <a:ext cx="4182047" cy="244703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876" name="Shape 876"/>
            <p:cNvSpPr/>
            <p:nvPr/>
          </p:nvSpPr>
          <p:spPr>
            <a:xfrm>
              <a:off x="16117560" y="1874442"/>
              <a:ext cx="6053021" cy="9239472"/>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 name="Shape 87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47</a:t>
            </a:fld>
            <a:endParaRPr>
              <a:latin typeface="+mn-lt"/>
              <a:ea typeface="+mn-ea"/>
              <a:cs typeface="+mn-ea"/>
              <a:sym typeface="+mn-lt"/>
            </a:endParaRPr>
          </a:p>
        </p:txBody>
      </p:sp>
      <p:grpSp>
        <p:nvGrpSpPr>
          <p:cNvPr id="883" name="Group 883"/>
          <p:cNvGrpSpPr/>
          <p:nvPr/>
        </p:nvGrpSpPr>
        <p:grpSpPr>
          <a:xfrm>
            <a:off x="2129791" y="4862814"/>
            <a:ext cx="6053021" cy="5944933"/>
            <a:chOff x="0" y="0"/>
            <a:chExt cx="6053019" cy="5944931"/>
          </a:xfrm>
        </p:grpSpPr>
        <p:sp>
          <p:nvSpPr>
            <p:cNvPr id="880" name="Shape 880"/>
            <p:cNvSpPr/>
            <p:nvPr/>
          </p:nvSpPr>
          <p:spPr>
            <a:xfrm>
              <a:off x="1096494" y="1341004"/>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81" name="Shape 881"/>
            <p:cNvSpPr/>
            <p:nvPr/>
          </p:nvSpPr>
          <p:spPr>
            <a:xfrm>
              <a:off x="935486" y="2352094"/>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882" name="Shape 882"/>
            <p:cNvSpPr/>
            <p:nvPr/>
          </p:nvSpPr>
          <p:spPr>
            <a:xfrm>
              <a:off x="0" y="0"/>
              <a:ext cx="6053019" cy="594493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887" name="Group 887"/>
          <p:cNvGrpSpPr/>
          <p:nvPr/>
        </p:nvGrpSpPr>
        <p:grpSpPr>
          <a:xfrm>
            <a:off x="9134609" y="4862814"/>
            <a:ext cx="6053021" cy="5944933"/>
            <a:chOff x="0" y="0"/>
            <a:chExt cx="6053019" cy="5944931"/>
          </a:xfrm>
        </p:grpSpPr>
        <p:sp>
          <p:nvSpPr>
            <p:cNvPr id="884" name="Shape 884"/>
            <p:cNvSpPr/>
            <p:nvPr/>
          </p:nvSpPr>
          <p:spPr>
            <a:xfrm>
              <a:off x="1096494" y="1341004"/>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85" name="Shape 885"/>
            <p:cNvSpPr/>
            <p:nvPr/>
          </p:nvSpPr>
          <p:spPr>
            <a:xfrm>
              <a:off x="935486" y="2352094"/>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886" name="Shape 886"/>
            <p:cNvSpPr/>
            <p:nvPr/>
          </p:nvSpPr>
          <p:spPr>
            <a:xfrm>
              <a:off x="0" y="0"/>
              <a:ext cx="6053019" cy="594493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891" name="Group 891"/>
          <p:cNvGrpSpPr/>
          <p:nvPr/>
        </p:nvGrpSpPr>
        <p:grpSpPr>
          <a:xfrm>
            <a:off x="16139428" y="4862814"/>
            <a:ext cx="6053021" cy="5944933"/>
            <a:chOff x="0" y="0"/>
            <a:chExt cx="6053019" cy="5944931"/>
          </a:xfrm>
        </p:grpSpPr>
        <p:sp>
          <p:nvSpPr>
            <p:cNvPr id="888" name="Shape 888"/>
            <p:cNvSpPr/>
            <p:nvPr/>
          </p:nvSpPr>
          <p:spPr>
            <a:xfrm>
              <a:off x="1096494" y="1341004"/>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889" name="Shape 889"/>
            <p:cNvSpPr/>
            <p:nvPr/>
          </p:nvSpPr>
          <p:spPr>
            <a:xfrm>
              <a:off x="935486" y="2352094"/>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890" name="Shape 890"/>
            <p:cNvSpPr/>
            <p:nvPr/>
          </p:nvSpPr>
          <p:spPr>
            <a:xfrm>
              <a:off x="0" y="0"/>
              <a:ext cx="6053019" cy="5944931"/>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2" name="Group 1"/>
          <p:cNvGrpSpPr/>
          <p:nvPr/>
        </p:nvGrpSpPr>
        <p:grpSpPr>
          <a:xfrm>
            <a:off x="6280996" y="2009956"/>
            <a:ext cx="11822008" cy="2710612"/>
            <a:chOff x="6280996" y="2009956"/>
            <a:chExt cx="11822008" cy="2710612"/>
          </a:xfrm>
        </p:grpSpPr>
        <p:sp>
          <p:nvSpPr>
            <p:cNvPr id="892" name="Shape 892"/>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893" name="Shape 893"/>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83"/>
                                        </p:tgtEl>
                                        <p:attrNameLst>
                                          <p:attrName>style.visibility</p:attrName>
                                        </p:attrNameLst>
                                      </p:cBhvr>
                                      <p:to>
                                        <p:strVal val="visible"/>
                                      </p:to>
                                    </p:set>
                                    <p:anim calcmode="lin" valueType="num">
                                      <p:cBhvr additive="base">
                                        <p:cTn id="12" dur="500" fill="hold"/>
                                        <p:tgtEl>
                                          <p:spTgt spid="883"/>
                                        </p:tgtEl>
                                        <p:attrNameLst>
                                          <p:attrName>ppt_x</p:attrName>
                                        </p:attrNameLst>
                                      </p:cBhvr>
                                      <p:tavLst>
                                        <p:tav tm="0">
                                          <p:val>
                                            <p:strVal val="#ppt_x"/>
                                          </p:val>
                                        </p:tav>
                                        <p:tav tm="100000">
                                          <p:val>
                                            <p:strVal val="#ppt_x"/>
                                          </p:val>
                                        </p:tav>
                                      </p:tavLst>
                                    </p:anim>
                                    <p:anim calcmode="lin" valueType="num">
                                      <p:cBhvr additive="base">
                                        <p:cTn id="13" dur="500" fill="hold"/>
                                        <p:tgtEl>
                                          <p:spTgt spid="88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87"/>
                                        </p:tgtEl>
                                        <p:attrNameLst>
                                          <p:attrName>style.visibility</p:attrName>
                                        </p:attrNameLst>
                                      </p:cBhvr>
                                      <p:to>
                                        <p:strVal val="visible"/>
                                      </p:to>
                                    </p:set>
                                    <p:anim calcmode="lin" valueType="num">
                                      <p:cBhvr additive="base">
                                        <p:cTn id="18" dur="500" fill="hold"/>
                                        <p:tgtEl>
                                          <p:spTgt spid="887"/>
                                        </p:tgtEl>
                                        <p:attrNameLst>
                                          <p:attrName>ppt_x</p:attrName>
                                        </p:attrNameLst>
                                      </p:cBhvr>
                                      <p:tavLst>
                                        <p:tav tm="0">
                                          <p:val>
                                            <p:strVal val="#ppt_x"/>
                                          </p:val>
                                        </p:tav>
                                        <p:tav tm="100000">
                                          <p:val>
                                            <p:strVal val="#ppt_x"/>
                                          </p:val>
                                        </p:tav>
                                      </p:tavLst>
                                    </p:anim>
                                    <p:anim calcmode="lin" valueType="num">
                                      <p:cBhvr additive="base">
                                        <p:cTn id="19" dur="500" fill="hold"/>
                                        <p:tgtEl>
                                          <p:spTgt spid="88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91"/>
                                        </p:tgtEl>
                                        <p:attrNameLst>
                                          <p:attrName>style.visibility</p:attrName>
                                        </p:attrNameLst>
                                      </p:cBhvr>
                                      <p:to>
                                        <p:strVal val="visible"/>
                                      </p:to>
                                    </p:set>
                                    <p:anim calcmode="lin" valueType="num">
                                      <p:cBhvr additive="base">
                                        <p:cTn id="24" dur="500" fill="hold"/>
                                        <p:tgtEl>
                                          <p:spTgt spid="891"/>
                                        </p:tgtEl>
                                        <p:attrNameLst>
                                          <p:attrName>ppt_x</p:attrName>
                                        </p:attrNameLst>
                                      </p:cBhvr>
                                      <p:tavLst>
                                        <p:tav tm="0">
                                          <p:val>
                                            <p:strVal val="#ppt_x"/>
                                          </p:val>
                                        </p:tav>
                                        <p:tav tm="100000">
                                          <p:val>
                                            <p:strVal val="#ppt_x"/>
                                          </p:val>
                                        </p:tav>
                                      </p:tavLst>
                                    </p:anim>
                                    <p:anim calcmode="lin" valueType="num">
                                      <p:cBhvr additive="base">
                                        <p:cTn id="25" dur="500" fill="hold"/>
                                        <p:tgtEl>
                                          <p:spTgt spid="8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16308554" y="9339640"/>
            <a:ext cx="1102786" cy="1102786"/>
          </a:xfrm>
        </p:spPr>
      </p:sp>
      <p:sp>
        <p:nvSpPr>
          <p:cNvPr id="6" name="Picture Placeholder 5"/>
          <p:cNvSpPr>
            <a:spLocks noGrp="1"/>
          </p:cNvSpPr>
          <p:nvPr>
            <p:ph type="pic" sz="quarter" idx="14"/>
          </p:nvPr>
        </p:nvSpPr>
        <p:spPr>
          <a:xfrm>
            <a:off x="2998353" y="9340896"/>
            <a:ext cx="1101530" cy="1101530"/>
          </a:xfrm>
        </p:spPr>
      </p:sp>
      <p:sp>
        <p:nvSpPr>
          <p:cNvPr id="7" name="Picture Placeholder 6"/>
          <p:cNvSpPr>
            <a:spLocks noGrp="1"/>
          </p:cNvSpPr>
          <p:nvPr>
            <p:ph type="pic" sz="quarter" idx="15"/>
          </p:nvPr>
        </p:nvSpPr>
        <p:spPr>
          <a:xfrm>
            <a:off x="9664575" y="9339640"/>
            <a:ext cx="1102786" cy="1102786"/>
          </a:xfrm>
        </p:spPr>
      </p:sp>
      <p:sp>
        <p:nvSpPr>
          <p:cNvPr id="895" name="Shape 895"/>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48</a:t>
            </a:fld>
            <a:endParaRPr>
              <a:latin typeface="+mn-lt"/>
              <a:ea typeface="+mn-ea"/>
              <a:cs typeface="+mn-ea"/>
              <a:sym typeface="+mn-lt"/>
            </a:endParaRPr>
          </a:p>
        </p:txBody>
      </p:sp>
      <p:grpSp>
        <p:nvGrpSpPr>
          <p:cNvPr id="2" name="Group 1"/>
          <p:cNvGrpSpPr/>
          <p:nvPr/>
        </p:nvGrpSpPr>
        <p:grpSpPr>
          <a:xfrm>
            <a:off x="6280996" y="2009956"/>
            <a:ext cx="11822008" cy="2710612"/>
            <a:chOff x="6280996" y="2009956"/>
            <a:chExt cx="11822008" cy="2710612"/>
          </a:xfrm>
        </p:grpSpPr>
        <p:sp>
          <p:nvSpPr>
            <p:cNvPr id="897" name="Shape 897"/>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898" name="Shape 898"/>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grpSp>
      <p:grpSp>
        <p:nvGrpSpPr>
          <p:cNvPr id="3" name="Group 2"/>
          <p:cNvGrpSpPr/>
          <p:nvPr/>
        </p:nvGrpSpPr>
        <p:grpSpPr>
          <a:xfrm>
            <a:off x="2129791" y="4859945"/>
            <a:ext cx="20062657" cy="6291861"/>
            <a:chOff x="2129791" y="4859945"/>
            <a:chExt cx="20062657" cy="6291861"/>
          </a:xfrm>
        </p:grpSpPr>
        <p:sp>
          <p:nvSpPr>
            <p:cNvPr id="896" name="Shape 896"/>
            <p:cNvSpPr/>
            <p:nvPr/>
          </p:nvSpPr>
          <p:spPr>
            <a:xfrm>
              <a:off x="2129791" y="4862814"/>
              <a:ext cx="20062657" cy="6286123"/>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899" name="Shape 899"/>
            <p:cNvSpPr/>
            <p:nvPr/>
          </p:nvSpPr>
          <p:spPr>
            <a:xfrm flipV="1">
              <a:off x="8820947" y="4859945"/>
              <a:ext cx="1" cy="6291861"/>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900" name="Shape 900"/>
            <p:cNvSpPr/>
            <p:nvPr/>
          </p:nvSpPr>
          <p:spPr>
            <a:xfrm flipV="1">
              <a:off x="15501290" y="4873328"/>
              <a:ext cx="1" cy="6265095"/>
            </a:xfrm>
            <a:prstGeom prst="line">
              <a:avLst/>
            </a:prstGeom>
            <a:ln w="25400">
              <a:solidFill>
                <a:srgbClr val="565656"/>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901" name="Shape 901"/>
            <p:cNvSpPr/>
            <p:nvPr/>
          </p:nvSpPr>
          <p:spPr>
            <a:xfrm>
              <a:off x="3039848" y="5505319"/>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902" name="Shape 902"/>
            <p:cNvSpPr/>
            <p:nvPr/>
          </p:nvSpPr>
          <p:spPr>
            <a:xfrm>
              <a:off x="3039848" y="6516408"/>
              <a:ext cx="498795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904" name="Shape 904"/>
            <p:cNvSpPr/>
            <p:nvPr/>
          </p:nvSpPr>
          <p:spPr>
            <a:xfrm>
              <a:off x="4364115" y="9946810"/>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05" name="Shape 905"/>
            <p:cNvSpPr/>
            <p:nvPr/>
          </p:nvSpPr>
          <p:spPr>
            <a:xfrm>
              <a:off x="4364115" y="9380259"/>
              <a:ext cx="2847864" cy="712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Freeman</a:t>
              </a:r>
            </a:p>
          </p:txBody>
        </p:sp>
        <p:sp>
          <p:nvSpPr>
            <p:cNvPr id="907" name="Shape 907"/>
            <p:cNvSpPr/>
            <p:nvPr/>
          </p:nvSpPr>
          <p:spPr>
            <a:xfrm>
              <a:off x="9706070" y="5505319"/>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908" name="Shape 908"/>
            <p:cNvSpPr/>
            <p:nvPr/>
          </p:nvSpPr>
          <p:spPr>
            <a:xfrm>
              <a:off x="9706070" y="6516408"/>
              <a:ext cx="498795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lstStyle>
            <a:p>
              <a:r>
                <a:rPr dirty="0">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910" name="Shape 910"/>
            <p:cNvSpPr/>
            <p:nvPr/>
          </p:nvSpPr>
          <p:spPr>
            <a:xfrm>
              <a:off x="11030337" y="9946810"/>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11" name="Shape 911"/>
            <p:cNvSpPr/>
            <p:nvPr/>
          </p:nvSpPr>
          <p:spPr>
            <a:xfrm>
              <a:off x="11030337" y="9380259"/>
              <a:ext cx="2847864" cy="712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Stark</a:t>
              </a:r>
            </a:p>
          </p:txBody>
        </p:sp>
        <p:sp>
          <p:nvSpPr>
            <p:cNvPr id="913" name="Shape 913"/>
            <p:cNvSpPr/>
            <p:nvPr/>
          </p:nvSpPr>
          <p:spPr>
            <a:xfrm>
              <a:off x="16350049" y="5505319"/>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914" name="Shape 914"/>
            <p:cNvSpPr/>
            <p:nvPr/>
          </p:nvSpPr>
          <p:spPr>
            <a:xfrm>
              <a:off x="16350049" y="6516408"/>
              <a:ext cx="4987957"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916" name="Shape 916"/>
            <p:cNvSpPr/>
            <p:nvPr/>
          </p:nvSpPr>
          <p:spPr>
            <a:xfrm>
              <a:off x="17674317" y="9946810"/>
              <a:ext cx="1692392"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17" name="Shape 917"/>
            <p:cNvSpPr/>
            <p:nvPr/>
          </p:nvSpPr>
          <p:spPr>
            <a:xfrm>
              <a:off x="17674317" y="9380259"/>
              <a:ext cx="2847864" cy="71212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Mark Rock</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163537" y="4985929"/>
            <a:ext cx="1091232" cy="1091232"/>
          </a:xfrm>
        </p:spPr>
      </p:sp>
      <p:sp>
        <p:nvSpPr>
          <p:cNvPr id="3" name="Picture Placeholder 2"/>
          <p:cNvSpPr>
            <a:spLocks noGrp="1"/>
          </p:cNvSpPr>
          <p:nvPr>
            <p:ph type="pic" sz="quarter" idx="11"/>
          </p:nvPr>
        </p:nvSpPr>
        <p:spPr>
          <a:xfrm>
            <a:off x="9076058" y="4978577"/>
            <a:ext cx="1117968" cy="1117968"/>
          </a:xfrm>
        </p:spPr>
      </p:sp>
      <p:sp>
        <p:nvSpPr>
          <p:cNvPr id="4" name="Picture Placeholder 3"/>
          <p:cNvSpPr>
            <a:spLocks noGrp="1"/>
          </p:cNvSpPr>
          <p:nvPr>
            <p:ph type="pic" sz="quarter" idx="12"/>
          </p:nvPr>
        </p:nvSpPr>
        <p:spPr>
          <a:xfrm>
            <a:off x="16012234" y="4985929"/>
            <a:ext cx="1099958" cy="1099958"/>
          </a:xfrm>
        </p:spPr>
      </p:sp>
      <p:sp>
        <p:nvSpPr>
          <p:cNvPr id="6" name="Picture Placeholder 5"/>
          <p:cNvSpPr>
            <a:spLocks noGrp="1"/>
          </p:cNvSpPr>
          <p:nvPr>
            <p:ph type="pic" sz="quarter" idx="14"/>
          </p:nvPr>
        </p:nvSpPr>
        <p:spPr>
          <a:xfrm>
            <a:off x="2160153" y="8379492"/>
            <a:ext cx="1097820" cy="1110429"/>
          </a:xfrm>
        </p:spPr>
      </p:sp>
      <p:sp>
        <p:nvSpPr>
          <p:cNvPr id="7" name="Picture Placeholder 6"/>
          <p:cNvSpPr>
            <a:spLocks noGrp="1"/>
          </p:cNvSpPr>
          <p:nvPr>
            <p:ph type="pic" sz="quarter" idx="15"/>
          </p:nvPr>
        </p:nvSpPr>
        <p:spPr>
          <a:xfrm flipV="1">
            <a:off x="9068324" y="8372214"/>
            <a:ext cx="1125702" cy="1125702"/>
          </a:xfrm>
        </p:spPr>
      </p:sp>
      <p:sp>
        <p:nvSpPr>
          <p:cNvPr id="8" name="Picture Placeholder 7"/>
          <p:cNvSpPr>
            <a:spLocks noGrp="1"/>
          </p:cNvSpPr>
          <p:nvPr>
            <p:ph type="pic" sz="quarter" idx="16"/>
          </p:nvPr>
        </p:nvSpPr>
        <p:spPr>
          <a:xfrm>
            <a:off x="16002100" y="8380690"/>
            <a:ext cx="1110092" cy="1110092"/>
          </a:xfrm>
        </p:spPr>
      </p:sp>
      <p:sp>
        <p:nvSpPr>
          <p:cNvPr id="920" name="Shape 92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49</a:t>
            </a:fld>
            <a:endParaRPr>
              <a:latin typeface="+mn-lt"/>
              <a:ea typeface="+mn-ea"/>
              <a:cs typeface="+mn-ea"/>
              <a:sym typeface="+mn-lt"/>
            </a:endParaRPr>
          </a:p>
        </p:txBody>
      </p:sp>
      <p:grpSp>
        <p:nvGrpSpPr>
          <p:cNvPr id="9" name="Group 8"/>
          <p:cNvGrpSpPr/>
          <p:nvPr/>
        </p:nvGrpSpPr>
        <p:grpSpPr>
          <a:xfrm>
            <a:off x="6280996" y="2009956"/>
            <a:ext cx="11822008" cy="2710612"/>
            <a:chOff x="6280996" y="2009956"/>
            <a:chExt cx="11822008" cy="2710612"/>
          </a:xfrm>
        </p:grpSpPr>
        <p:sp>
          <p:nvSpPr>
            <p:cNvPr id="921" name="Shape 921"/>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922" name="Shape 922"/>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grpSp>
      <p:grpSp>
        <p:nvGrpSpPr>
          <p:cNvPr id="5" name="Group 4"/>
          <p:cNvGrpSpPr/>
          <p:nvPr/>
        </p:nvGrpSpPr>
        <p:grpSpPr>
          <a:xfrm>
            <a:off x="3522448" y="5026548"/>
            <a:ext cx="18275633" cy="6240649"/>
            <a:chOff x="3522448" y="5026548"/>
            <a:chExt cx="18275633" cy="6240649"/>
          </a:xfrm>
        </p:grpSpPr>
        <p:sp>
          <p:nvSpPr>
            <p:cNvPr id="923" name="Shape 923"/>
            <p:cNvSpPr/>
            <p:nvPr/>
          </p:nvSpPr>
          <p:spPr>
            <a:xfrm>
              <a:off x="3522448" y="6125098"/>
              <a:ext cx="4427270" cy="174178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925" name="Shape 925"/>
            <p:cNvSpPr/>
            <p:nvPr/>
          </p:nvSpPr>
          <p:spPr>
            <a:xfrm>
              <a:off x="3525915" y="5593099"/>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26" name="Shape 926"/>
            <p:cNvSpPr/>
            <p:nvPr/>
          </p:nvSpPr>
          <p:spPr>
            <a:xfrm>
              <a:off x="3525915" y="5026548"/>
              <a:ext cx="2847863" cy="712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Freeman</a:t>
              </a:r>
            </a:p>
          </p:txBody>
        </p:sp>
        <p:sp>
          <p:nvSpPr>
            <p:cNvPr id="927" name="Shape 927"/>
            <p:cNvSpPr/>
            <p:nvPr/>
          </p:nvSpPr>
          <p:spPr>
            <a:xfrm>
              <a:off x="3522448" y="9525413"/>
              <a:ext cx="4427270" cy="174178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929" name="Shape 929"/>
            <p:cNvSpPr/>
            <p:nvPr/>
          </p:nvSpPr>
          <p:spPr>
            <a:xfrm>
              <a:off x="3525915" y="8993414"/>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dirty="0">
                  <a:cs typeface="+mn-ea"/>
                  <a:sym typeface="+mn-lt"/>
                </a:rPr>
                <a:t>Manager</a:t>
              </a:r>
            </a:p>
          </p:txBody>
        </p:sp>
        <p:sp>
          <p:nvSpPr>
            <p:cNvPr id="930" name="Shape 930"/>
            <p:cNvSpPr/>
            <p:nvPr/>
          </p:nvSpPr>
          <p:spPr>
            <a:xfrm>
              <a:off x="3525915" y="8426863"/>
              <a:ext cx="2847863" cy="712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Anny Lee</a:t>
              </a:r>
            </a:p>
          </p:txBody>
        </p:sp>
        <p:sp>
          <p:nvSpPr>
            <p:cNvPr id="931" name="Shape 931"/>
            <p:cNvSpPr/>
            <p:nvPr/>
          </p:nvSpPr>
          <p:spPr>
            <a:xfrm>
              <a:off x="10446629" y="6125098"/>
              <a:ext cx="4427272" cy="1741785"/>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933" name="Shape 933"/>
            <p:cNvSpPr/>
            <p:nvPr/>
          </p:nvSpPr>
          <p:spPr>
            <a:xfrm>
              <a:off x="10450096" y="5593098"/>
              <a:ext cx="1692392"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34" name="Shape 934"/>
            <p:cNvSpPr/>
            <p:nvPr/>
          </p:nvSpPr>
          <p:spPr>
            <a:xfrm>
              <a:off x="10450096" y="5026548"/>
              <a:ext cx="2847864"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Freeman</a:t>
              </a:r>
            </a:p>
          </p:txBody>
        </p:sp>
        <p:sp>
          <p:nvSpPr>
            <p:cNvPr id="936" name="Shape 936"/>
            <p:cNvSpPr/>
            <p:nvPr/>
          </p:nvSpPr>
          <p:spPr>
            <a:xfrm>
              <a:off x="10446629" y="9525413"/>
              <a:ext cx="4427271" cy="174178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938" name="Shape 938"/>
            <p:cNvSpPr/>
            <p:nvPr/>
          </p:nvSpPr>
          <p:spPr>
            <a:xfrm>
              <a:off x="10450097" y="8993414"/>
              <a:ext cx="1692390"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39" name="Shape 939"/>
            <p:cNvSpPr/>
            <p:nvPr/>
          </p:nvSpPr>
          <p:spPr>
            <a:xfrm>
              <a:off x="10450097" y="8426863"/>
              <a:ext cx="2847863" cy="712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Max Factor</a:t>
              </a:r>
            </a:p>
          </p:txBody>
        </p:sp>
        <p:sp>
          <p:nvSpPr>
            <p:cNvPr id="940" name="Shape 940"/>
            <p:cNvSpPr/>
            <p:nvPr/>
          </p:nvSpPr>
          <p:spPr>
            <a:xfrm>
              <a:off x="17370811" y="6125098"/>
              <a:ext cx="4427270" cy="174178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942" name="Shape 942"/>
            <p:cNvSpPr/>
            <p:nvPr/>
          </p:nvSpPr>
          <p:spPr>
            <a:xfrm>
              <a:off x="17374279" y="5593099"/>
              <a:ext cx="1692390"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43" name="Shape 943"/>
            <p:cNvSpPr/>
            <p:nvPr/>
          </p:nvSpPr>
          <p:spPr>
            <a:xfrm>
              <a:off x="17374279" y="5026548"/>
              <a:ext cx="2847863" cy="712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Moo Lee</a:t>
              </a:r>
            </a:p>
          </p:txBody>
        </p:sp>
        <p:sp>
          <p:nvSpPr>
            <p:cNvPr id="944" name="Shape 944"/>
            <p:cNvSpPr/>
            <p:nvPr/>
          </p:nvSpPr>
          <p:spPr>
            <a:xfrm>
              <a:off x="17370811" y="9525413"/>
              <a:ext cx="4427270" cy="174178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lvl1pPr algn="l"/>
            </a:lstStyle>
            <a:p>
              <a:r>
                <a:rPr>
                  <a:latin typeface="+mn-lt"/>
                  <a:ea typeface="+mn-ea"/>
                  <a:cs typeface="+mn-ea"/>
                  <a:sym typeface="+mn-lt"/>
                </a:rPr>
                <a:t>Lorem Ipsum is simply dummy typesetting industry. Lorem Ipsum has been the industry's standard book. It has survived not only five</a:t>
              </a:r>
            </a:p>
          </p:txBody>
        </p:sp>
        <p:sp>
          <p:nvSpPr>
            <p:cNvPr id="946" name="Shape 946"/>
            <p:cNvSpPr/>
            <p:nvPr/>
          </p:nvSpPr>
          <p:spPr>
            <a:xfrm>
              <a:off x="17374279" y="8993414"/>
              <a:ext cx="1692390"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47" name="Shape 947"/>
            <p:cNvSpPr/>
            <p:nvPr/>
          </p:nvSpPr>
          <p:spPr>
            <a:xfrm>
              <a:off x="17374279" y="8426863"/>
              <a:ext cx="4420336" cy="712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Homer Simpson</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a:t>
            </a:fld>
            <a:endParaRPr>
              <a:latin typeface="+mn-lt"/>
              <a:ea typeface="+mn-ea"/>
              <a:cs typeface="+mn-ea"/>
              <a:sym typeface="+mn-lt"/>
            </a:endParaRPr>
          </a:p>
        </p:txBody>
      </p:sp>
      <p:grpSp>
        <p:nvGrpSpPr>
          <p:cNvPr id="2" name="Group 1"/>
          <p:cNvGrpSpPr/>
          <p:nvPr/>
        </p:nvGrpSpPr>
        <p:grpSpPr>
          <a:xfrm>
            <a:off x="2168736" y="1542507"/>
            <a:ext cx="20046529" cy="4437854"/>
            <a:chOff x="2168736" y="1542507"/>
            <a:chExt cx="20046529" cy="4437854"/>
          </a:xfrm>
        </p:grpSpPr>
        <p:sp>
          <p:nvSpPr>
            <p:cNvPr id="116" name="Shape 116"/>
            <p:cNvSpPr/>
            <p:nvPr/>
          </p:nvSpPr>
          <p:spPr>
            <a:xfrm>
              <a:off x="3829937" y="1542507"/>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7" name="Shape 117"/>
            <p:cNvSpPr/>
            <p:nvPr/>
          </p:nvSpPr>
          <p:spPr>
            <a:xfrm>
              <a:off x="4244313" y="2184157"/>
              <a:ext cx="1126530"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18" name="Shape 118"/>
            <p:cNvSpPr/>
            <p:nvPr/>
          </p:nvSpPr>
          <p:spPr>
            <a:xfrm>
              <a:off x="4020626" y="3941132"/>
              <a:ext cx="1548502"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7</a:t>
              </a:r>
              <a:endParaRPr dirty="0">
                <a:latin typeface="+mn-lt"/>
                <a:ea typeface="+mn-ea"/>
                <a:cs typeface="+mn-ea"/>
                <a:sym typeface="+mn-lt"/>
              </a:endParaRPr>
            </a:p>
          </p:txBody>
        </p:sp>
        <p:sp>
          <p:nvSpPr>
            <p:cNvPr id="119" name="Shape 119"/>
            <p:cNvSpPr/>
            <p:nvPr/>
          </p:nvSpPr>
          <p:spPr>
            <a:xfrm>
              <a:off x="2168736" y="4952222"/>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dirty="0">
                  <a:latin typeface="+mn-lt"/>
                  <a:ea typeface="+mn-ea"/>
                  <a:cs typeface="+mn-ea"/>
                  <a:sym typeface="+mn-lt"/>
                </a:rPr>
                <a:t>Lorem Ipsum is simply dummy text of the printing and typesetting industry.</a:t>
              </a:r>
            </a:p>
          </p:txBody>
        </p:sp>
        <p:sp>
          <p:nvSpPr>
            <p:cNvPr id="124" name="Shape 124"/>
            <p:cNvSpPr/>
            <p:nvPr/>
          </p:nvSpPr>
          <p:spPr>
            <a:xfrm>
              <a:off x="11227059" y="1542507"/>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5" name="Shape 125"/>
            <p:cNvSpPr/>
            <p:nvPr/>
          </p:nvSpPr>
          <p:spPr>
            <a:xfrm>
              <a:off x="11666835" y="2184157"/>
              <a:ext cx="1126530"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26" name="Shape 126"/>
            <p:cNvSpPr/>
            <p:nvPr/>
          </p:nvSpPr>
          <p:spPr>
            <a:xfrm>
              <a:off x="11416947" y="3941132"/>
              <a:ext cx="155010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8</a:t>
              </a:r>
              <a:endParaRPr dirty="0">
                <a:latin typeface="+mn-lt"/>
                <a:ea typeface="+mn-ea"/>
                <a:cs typeface="+mn-ea"/>
                <a:sym typeface="+mn-lt"/>
              </a:endParaRPr>
            </a:p>
          </p:txBody>
        </p:sp>
        <p:sp>
          <p:nvSpPr>
            <p:cNvPr id="127" name="Shape 127"/>
            <p:cNvSpPr/>
            <p:nvPr/>
          </p:nvSpPr>
          <p:spPr>
            <a:xfrm>
              <a:off x="9565858" y="4952222"/>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sp>
          <p:nvSpPr>
            <p:cNvPr id="132" name="Shape 132"/>
            <p:cNvSpPr/>
            <p:nvPr/>
          </p:nvSpPr>
          <p:spPr>
            <a:xfrm>
              <a:off x="18624182" y="1542507"/>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3" name="Shape 133"/>
            <p:cNvSpPr/>
            <p:nvPr/>
          </p:nvSpPr>
          <p:spPr>
            <a:xfrm>
              <a:off x="19051258" y="2184157"/>
              <a:ext cx="1126531"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34" name="Shape 134"/>
            <p:cNvSpPr/>
            <p:nvPr/>
          </p:nvSpPr>
          <p:spPr>
            <a:xfrm>
              <a:off x="18810865" y="3941132"/>
              <a:ext cx="1556516"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9</a:t>
              </a:r>
              <a:endParaRPr dirty="0">
                <a:latin typeface="+mn-lt"/>
                <a:ea typeface="+mn-ea"/>
                <a:cs typeface="+mn-ea"/>
                <a:sym typeface="+mn-lt"/>
              </a:endParaRPr>
            </a:p>
          </p:txBody>
        </p:sp>
        <p:sp>
          <p:nvSpPr>
            <p:cNvPr id="135" name="Shape 135"/>
            <p:cNvSpPr/>
            <p:nvPr/>
          </p:nvSpPr>
          <p:spPr>
            <a:xfrm>
              <a:off x="16962983" y="4952222"/>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grpSp>
        <p:nvGrpSpPr>
          <p:cNvPr id="3" name="Group 2"/>
          <p:cNvGrpSpPr/>
          <p:nvPr/>
        </p:nvGrpSpPr>
        <p:grpSpPr>
          <a:xfrm>
            <a:off x="2168736" y="6602428"/>
            <a:ext cx="20046529" cy="4437854"/>
            <a:chOff x="2168736" y="6602428"/>
            <a:chExt cx="20046529" cy="4437854"/>
          </a:xfrm>
        </p:grpSpPr>
        <p:sp>
          <p:nvSpPr>
            <p:cNvPr id="120" name="Shape 120"/>
            <p:cNvSpPr/>
            <p:nvPr/>
          </p:nvSpPr>
          <p:spPr>
            <a:xfrm>
              <a:off x="3829937" y="6602428"/>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1" name="Shape 121"/>
            <p:cNvSpPr/>
            <p:nvPr/>
          </p:nvSpPr>
          <p:spPr>
            <a:xfrm>
              <a:off x="4218913" y="7218678"/>
              <a:ext cx="1126530"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22" name="Shape 122"/>
            <p:cNvSpPr/>
            <p:nvPr/>
          </p:nvSpPr>
          <p:spPr>
            <a:xfrm>
              <a:off x="3858724" y="9001053"/>
              <a:ext cx="18723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10</a:t>
              </a:r>
              <a:endParaRPr dirty="0">
                <a:latin typeface="+mn-lt"/>
                <a:ea typeface="+mn-ea"/>
                <a:cs typeface="+mn-ea"/>
                <a:sym typeface="+mn-lt"/>
              </a:endParaRPr>
            </a:p>
          </p:txBody>
        </p:sp>
        <p:sp>
          <p:nvSpPr>
            <p:cNvPr id="123" name="Shape 123"/>
            <p:cNvSpPr/>
            <p:nvPr/>
          </p:nvSpPr>
          <p:spPr>
            <a:xfrm>
              <a:off x="2168736" y="10012143"/>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sp>
          <p:nvSpPr>
            <p:cNvPr id="128" name="Shape 128"/>
            <p:cNvSpPr/>
            <p:nvPr/>
          </p:nvSpPr>
          <p:spPr>
            <a:xfrm>
              <a:off x="11227059" y="6602428"/>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9" name="Shape 129"/>
            <p:cNvSpPr/>
            <p:nvPr/>
          </p:nvSpPr>
          <p:spPr>
            <a:xfrm>
              <a:off x="11628735" y="7244078"/>
              <a:ext cx="1126530"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30" name="Shape 130"/>
            <p:cNvSpPr/>
            <p:nvPr/>
          </p:nvSpPr>
          <p:spPr>
            <a:xfrm>
              <a:off x="11255846" y="9001053"/>
              <a:ext cx="1872308"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11</a:t>
              </a:r>
              <a:endParaRPr dirty="0">
                <a:latin typeface="+mn-lt"/>
                <a:ea typeface="+mn-ea"/>
                <a:cs typeface="+mn-ea"/>
                <a:sym typeface="+mn-lt"/>
              </a:endParaRPr>
            </a:p>
          </p:txBody>
        </p:sp>
        <p:sp>
          <p:nvSpPr>
            <p:cNvPr id="131" name="Shape 131"/>
            <p:cNvSpPr/>
            <p:nvPr/>
          </p:nvSpPr>
          <p:spPr>
            <a:xfrm>
              <a:off x="9565858" y="10012143"/>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sp>
          <p:nvSpPr>
            <p:cNvPr id="136" name="Shape 136"/>
            <p:cNvSpPr/>
            <p:nvPr/>
          </p:nvSpPr>
          <p:spPr>
            <a:xfrm>
              <a:off x="18624182" y="6602428"/>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7" name="Shape 137"/>
            <p:cNvSpPr/>
            <p:nvPr/>
          </p:nvSpPr>
          <p:spPr>
            <a:xfrm>
              <a:off x="19038558" y="7244078"/>
              <a:ext cx="1126531"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38" name="Shape 138"/>
            <p:cNvSpPr/>
            <p:nvPr/>
          </p:nvSpPr>
          <p:spPr>
            <a:xfrm>
              <a:off x="18652970" y="9001053"/>
              <a:ext cx="1872308"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a:t>
              </a:r>
              <a:r>
                <a:rPr lang="en-US" altLang="zh-CN" dirty="0">
                  <a:latin typeface="+mn-lt"/>
                  <a:ea typeface="+mn-ea"/>
                  <a:cs typeface="+mn-ea"/>
                  <a:sym typeface="+mn-lt"/>
                </a:rPr>
                <a:t>12</a:t>
              </a:r>
              <a:endParaRPr dirty="0">
                <a:latin typeface="+mn-lt"/>
                <a:ea typeface="+mn-ea"/>
                <a:cs typeface="+mn-ea"/>
                <a:sym typeface="+mn-lt"/>
              </a:endParaRPr>
            </a:p>
          </p:txBody>
        </p:sp>
        <p:sp>
          <p:nvSpPr>
            <p:cNvPr id="139" name="Shape 139"/>
            <p:cNvSpPr/>
            <p:nvPr/>
          </p:nvSpPr>
          <p:spPr>
            <a:xfrm>
              <a:off x="16962983" y="10012143"/>
              <a:ext cx="5252282" cy="10281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3692676" y="4654867"/>
            <a:ext cx="1574858" cy="1574858"/>
          </a:xfrm>
        </p:spPr>
      </p:sp>
      <p:sp>
        <p:nvSpPr>
          <p:cNvPr id="3" name="Picture Placeholder 2"/>
          <p:cNvSpPr>
            <a:spLocks noGrp="1"/>
          </p:cNvSpPr>
          <p:nvPr>
            <p:ph type="pic" sz="quarter" idx="11"/>
          </p:nvPr>
        </p:nvSpPr>
        <p:spPr>
          <a:xfrm>
            <a:off x="8891098" y="4653790"/>
            <a:ext cx="1551912" cy="1551912"/>
          </a:xfrm>
        </p:spPr>
      </p:sp>
      <p:sp>
        <p:nvSpPr>
          <p:cNvPr id="4" name="Picture Placeholder 3"/>
          <p:cNvSpPr>
            <a:spLocks noGrp="1"/>
          </p:cNvSpPr>
          <p:nvPr>
            <p:ph type="pic" sz="quarter" idx="12"/>
          </p:nvPr>
        </p:nvSpPr>
        <p:spPr>
          <a:xfrm>
            <a:off x="14057253" y="4653790"/>
            <a:ext cx="1566946" cy="1566946"/>
          </a:xfrm>
        </p:spPr>
      </p:sp>
      <p:sp>
        <p:nvSpPr>
          <p:cNvPr id="5" name="Picture Placeholder 4"/>
          <p:cNvSpPr>
            <a:spLocks noGrp="1"/>
          </p:cNvSpPr>
          <p:nvPr>
            <p:ph type="pic" sz="quarter" idx="13"/>
          </p:nvPr>
        </p:nvSpPr>
        <p:spPr>
          <a:xfrm>
            <a:off x="19234897" y="4653790"/>
            <a:ext cx="1566946" cy="1566946"/>
          </a:xfrm>
        </p:spPr>
      </p:sp>
      <p:sp>
        <p:nvSpPr>
          <p:cNvPr id="6" name="Picture Placeholder 5"/>
          <p:cNvSpPr>
            <a:spLocks noGrp="1"/>
          </p:cNvSpPr>
          <p:nvPr>
            <p:ph type="pic" sz="quarter" idx="14"/>
          </p:nvPr>
        </p:nvSpPr>
        <p:spPr>
          <a:xfrm>
            <a:off x="3708256" y="8184856"/>
            <a:ext cx="1559277" cy="1559277"/>
          </a:xfrm>
        </p:spPr>
      </p:sp>
      <p:sp>
        <p:nvSpPr>
          <p:cNvPr id="7" name="Picture Placeholder 6"/>
          <p:cNvSpPr>
            <a:spLocks noGrp="1"/>
          </p:cNvSpPr>
          <p:nvPr>
            <p:ph type="pic" sz="quarter" idx="15"/>
          </p:nvPr>
        </p:nvSpPr>
        <p:spPr>
          <a:xfrm>
            <a:off x="8886659" y="8176148"/>
            <a:ext cx="1567227" cy="1567227"/>
          </a:xfrm>
        </p:spPr>
      </p:sp>
      <p:sp>
        <p:nvSpPr>
          <p:cNvPr id="8" name="Picture Placeholder 7"/>
          <p:cNvSpPr>
            <a:spLocks noGrp="1"/>
          </p:cNvSpPr>
          <p:nvPr>
            <p:ph type="pic" sz="quarter" idx="16"/>
          </p:nvPr>
        </p:nvSpPr>
        <p:spPr>
          <a:xfrm>
            <a:off x="14073012" y="8184097"/>
            <a:ext cx="1559278" cy="1559278"/>
          </a:xfrm>
        </p:spPr>
      </p:sp>
      <p:sp>
        <p:nvSpPr>
          <p:cNvPr id="9" name="Picture Placeholder 8"/>
          <p:cNvSpPr>
            <a:spLocks noGrp="1"/>
          </p:cNvSpPr>
          <p:nvPr>
            <p:ph type="pic" sz="quarter" idx="17"/>
          </p:nvPr>
        </p:nvSpPr>
        <p:spPr>
          <a:xfrm>
            <a:off x="19243467" y="8184857"/>
            <a:ext cx="1551326" cy="1551326"/>
          </a:xfrm>
        </p:spPr>
      </p:sp>
      <p:sp>
        <p:nvSpPr>
          <p:cNvPr id="949" name="Shape 94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50</a:t>
            </a:fld>
            <a:endParaRPr>
              <a:latin typeface="+mn-lt"/>
              <a:ea typeface="+mn-ea"/>
              <a:cs typeface="+mn-ea"/>
              <a:sym typeface="+mn-lt"/>
            </a:endParaRPr>
          </a:p>
        </p:txBody>
      </p:sp>
      <p:grpSp>
        <p:nvGrpSpPr>
          <p:cNvPr id="10" name="Group 9"/>
          <p:cNvGrpSpPr/>
          <p:nvPr/>
        </p:nvGrpSpPr>
        <p:grpSpPr>
          <a:xfrm>
            <a:off x="6280996" y="2009956"/>
            <a:ext cx="11822008" cy="2710612"/>
            <a:chOff x="6280996" y="2009956"/>
            <a:chExt cx="11822008" cy="2710612"/>
          </a:xfrm>
        </p:grpSpPr>
        <p:sp>
          <p:nvSpPr>
            <p:cNvPr id="950" name="Shape 950"/>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951" name="Shape 951"/>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grpSp>
      <p:sp>
        <p:nvSpPr>
          <p:cNvPr id="953" name="Shape 953"/>
          <p:cNvSpPr/>
          <p:nvPr/>
        </p:nvSpPr>
        <p:spPr>
          <a:xfrm>
            <a:off x="3637726" y="7019814"/>
            <a:ext cx="1692390"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54" name="Shape 954"/>
          <p:cNvSpPr/>
          <p:nvPr/>
        </p:nvSpPr>
        <p:spPr>
          <a:xfrm>
            <a:off x="3059989" y="6453263"/>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Freeman</a:t>
            </a:r>
          </a:p>
        </p:txBody>
      </p:sp>
      <p:sp>
        <p:nvSpPr>
          <p:cNvPr id="956" name="Shape 956"/>
          <p:cNvSpPr/>
          <p:nvPr/>
        </p:nvSpPr>
        <p:spPr>
          <a:xfrm>
            <a:off x="8816129" y="7019814"/>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57" name="Shape 957"/>
          <p:cNvSpPr/>
          <p:nvPr/>
        </p:nvSpPr>
        <p:spPr>
          <a:xfrm>
            <a:off x="8238393" y="6453263"/>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Stark</a:t>
            </a:r>
          </a:p>
        </p:txBody>
      </p:sp>
      <p:sp>
        <p:nvSpPr>
          <p:cNvPr id="959" name="Shape 959"/>
          <p:cNvSpPr/>
          <p:nvPr/>
        </p:nvSpPr>
        <p:spPr>
          <a:xfrm>
            <a:off x="13994533" y="7019814"/>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60" name="Shape 960"/>
          <p:cNvSpPr/>
          <p:nvPr/>
        </p:nvSpPr>
        <p:spPr>
          <a:xfrm>
            <a:off x="13416796" y="6453263"/>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Max Factor</a:t>
            </a:r>
          </a:p>
        </p:txBody>
      </p:sp>
      <p:sp>
        <p:nvSpPr>
          <p:cNvPr id="962" name="Shape 962"/>
          <p:cNvSpPr/>
          <p:nvPr/>
        </p:nvSpPr>
        <p:spPr>
          <a:xfrm>
            <a:off x="19172936" y="7019814"/>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63" name="Shape 963"/>
          <p:cNvSpPr/>
          <p:nvPr/>
        </p:nvSpPr>
        <p:spPr>
          <a:xfrm>
            <a:off x="18595199" y="6453263"/>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Helen Rock</a:t>
            </a:r>
          </a:p>
        </p:txBody>
      </p:sp>
      <p:sp>
        <p:nvSpPr>
          <p:cNvPr id="965" name="Shape 965"/>
          <p:cNvSpPr/>
          <p:nvPr/>
        </p:nvSpPr>
        <p:spPr>
          <a:xfrm>
            <a:off x="3645675" y="10544712"/>
            <a:ext cx="1692391" cy="49692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66" name="Shape 966"/>
          <p:cNvSpPr/>
          <p:nvPr/>
        </p:nvSpPr>
        <p:spPr>
          <a:xfrm>
            <a:off x="3067939" y="9978161"/>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Anastasia Lee</a:t>
            </a:r>
          </a:p>
        </p:txBody>
      </p:sp>
      <p:sp>
        <p:nvSpPr>
          <p:cNvPr id="968" name="Shape 968"/>
          <p:cNvSpPr/>
          <p:nvPr/>
        </p:nvSpPr>
        <p:spPr>
          <a:xfrm>
            <a:off x="8824078" y="10544712"/>
            <a:ext cx="1692391" cy="49692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69" name="Shape 969"/>
          <p:cNvSpPr/>
          <p:nvPr/>
        </p:nvSpPr>
        <p:spPr>
          <a:xfrm>
            <a:off x="7561149" y="9978160"/>
            <a:ext cx="4218249"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Homer Simpson</a:t>
            </a:r>
          </a:p>
        </p:txBody>
      </p:sp>
      <p:sp>
        <p:nvSpPr>
          <p:cNvPr id="971" name="Shape 971"/>
          <p:cNvSpPr/>
          <p:nvPr/>
        </p:nvSpPr>
        <p:spPr>
          <a:xfrm>
            <a:off x="14002481" y="10544712"/>
            <a:ext cx="1692391" cy="49692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72" name="Shape 972"/>
          <p:cNvSpPr/>
          <p:nvPr/>
        </p:nvSpPr>
        <p:spPr>
          <a:xfrm>
            <a:off x="13424744" y="9978161"/>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Helen Lee</a:t>
            </a:r>
          </a:p>
        </p:txBody>
      </p:sp>
      <p:sp>
        <p:nvSpPr>
          <p:cNvPr id="974" name="Shape 974"/>
          <p:cNvSpPr/>
          <p:nvPr/>
        </p:nvSpPr>
        <p:spPr>
          <a:xfrm>
            <a:off x="19180885" y="10544712"/>
            <a:ext cx="1692390" cy="49692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75" name="Shape 975"/>
          <p:cNvSpPr/>
          <p:nvPr/>
        </p:nvSpPr>
        <p:spPr>
          <a:xfrm>
            <a:off x="18603148" y="9978161"/>
            <a:ext cx="2847863" cy="7121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Lee</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53"/>
                                        </p:tgtEl>
                                        <p:attrNameLst>
                                          <p:attrName>style.visibility</p:attrName>
                                        </p:attrNameLst>
                                      </p:cBhvr>
                                      <p:to>
                                        <p:strVal val="visible"/>
                                      </p:to>
                                    </p:set>
                                    <p:animEffect transition="in" filter="fade">
                                      <p:cBhvr>
                                        <p:cTn id="36" dur="500"/>
                                        <p:tgtEl>
                                          <p:spTgt spid="95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54"/>
                                        </p:tgtEl>
                                        <p:attrNameLst>
                                          <p:attrName>style.visibility</p:attrName>
                                        </p:attrNameLst>
                                      </p:cBhvr>
                                      <p:to>
                                        <p:strVal val="visible"/>
                                      </p:to>
                                    </p:set>
                                    <p:animEffect transition="in" filter="fade">
                                      <p:cBhvr>
                                        <p:cTn id="39" dur="500"/>
                                        <p:tgtEl>
                                          <p:spTgt spid="9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56"/>
                                        </p:tgtEl>
                                        <p:attrNameLst>
                                          <p:attrName>style.visibility</p:attrName>
                                        </p:attrNameLst>
                                      </p:cBhvr>
                                      <p:to>
                                        <p:strVal val="visible"/>
                                      </p:to>
                                    </p:set>
                                    <p:animEffect transition="in" filter="fade">
                                      <p:cBhvr>
                                        <p:cTn id="42" dur="500"/>
                                        <p:tgtEl>
                                          <p:spTgt spid="95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57"/>
                                        </p:tgtEl>
                                        <p:attrNameLst>
                                          <p:attrName>style.visibility</p:attrName>
                                        </p:attrNameLst>
                                      </p:cBhvr>
                                      <p:to>
                                        <p:strVal val="visible"/>
                                      </p:to>
                                    </p:set>
                                    <p:animEffect transition="in" filter="fade">
                                      <p:cBhvr>
                                        <p:cTn id="45" dur="500"/>
                                        <p:tgtEl>
                                          <p:spTgt spid="95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59"/>
                                        </p:tgtEl>
                                        <p:attrNameLst>
                                          <p:attrName>style.visibility</p:attrName>
                                        </p:attrNameLst>
                                      </p:cBhvr>
                                      <p:to>
                                        <p:strVal val="visible"/>
                                      </p:to>
                                    </p:set>
                                    <p:animEffect transition="in" filter="fade">
                                      <p:cBhvr>
                                        <p:cTn id="48" dur="500"/>
                                        <p:tgtEl>
                                          <p:spTgt spid="95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60"/>
                                        </p:tgtEl>
                                        <p:attrNameLst>
                                          <p:attrName>style.visibility</p:attrName>
                                        </p:attrNameLst>
                                      </p:cBhvr>
                                      <p:to>
                                        <p:strVal val="visible"/>
                                      </p:to>
                                    </p:set>
                                    <p:animEffect transition="in" filter="fade">
                                      <p:cBhvr>
                                        <p:cTn id="51" dur="500"/>
                                        <p:tgtEl>
                                          <p:spTgt spid="96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62"/>
                                        </p:tgtEl>
                                        <p:attrNameLst>
                                          <p:attrName>style.visibility</p:attrName>
                                        </p:attrNameLst>
                                      </p:cBhvr>
                                      <p:to>
                                        <p:strVal val="visible"/>
                                      </p:to>
                                    </p:set>
                                    <p:animEffect transition="in" filter="fade">
                                      <p:cBhvr>
                                        <p:cTn id="54" dur="500"/>
                                        <p:tgtEl>
                                          <p:spTgt spid="9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63"/>
                                        </p:tgtEl>
                                        <p:attrNameLst>
                                          <p:attrName>style.visibility</p:attrName>
                                        </p:attrNameLst>
                                      </p:cBhvr>
                                      <p:to>
                                        <p:strVal val="visible"/>
                                      </p:to>
                                    </p:set>
                                    <p:animEffect transition="in" filter="fade">
                                      <p:cBhvr>
                                        <p:cTn id="57" dur="500"/>
                                        <p:tgtEl>
                                          <p:spTgt spid="9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65"/>
                                        </p:tgtEl>
                                        <p:attrNameLst>
                                          <p:attrName>style.visibility</p:attrName>
                                        </p:attrNameLst>
                                      </p:cBhvr>
                                      <p:to>
                                        <p:strVal val="visible"/>
                                      </p:to>
                                    </p:set>
                                    <p:animEffect transition="in" filter="fade">
                                      <p:cBhvr>
                                        <p:cTn id="60" dur="500"/>
                                        <p:tgtEl>
                                          <p:spTgt spid="9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66"/>
                                        </p:tgtEl>
                                        <p:attrNameLst>
                                          <p:attrName>style.visibility</p:attrName>
                                        </p:attrNameLst>
                                      </p:cBhvr>
                                      <p:to>
                                        <p:strVal val="visible"/>
                                      </p:to>
                                    </p:set>
                                    <p:animEffect transition="in" filter="fade">
                                      <p:cBhvr>
                                        <p:cTn id="63" dur="500"/>
                                        <p:tgtEl>
                                          <p:spTgt spid="96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968"/>
                                        </p:tgtEl>
                                        <p:attrNameLst>
                                          <p:attrName>style.visibility</p:attrName>
                                        </p:attrNameLst>
                                      </p:cBhvr>
                                      <p:to>
                                        <p:strVal val="visible"/>
                                      </p:to>
                                    </p:set>
                                    <p:animEffect transition="in" filter="fade">
                                      <p:cBhvr>
                                        <p:cTn id="66" dur="500"/>
                                        <p:tgtEl>
                                          <p:spTgt spid="96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969"/>
                                        </p:tgtEl>
                                        <p:attrNameLst>
                                          <p:attrName>style.visibility</p:attrName>
                                        </p:attrNameLst>
                                      </p:cBhvr>
                                      <p:to>
                                        <p:strVal val="visible"/>
                                      </p:to>
                                    </p:set>
                                    <p:animEffect transition="in" filter="fade">
                                      <p:cBhvr>
                                        <p:cTn id="69" dur="500"/>
                                        <p:tgtEl>
                                          <p:spTgt spid="96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71"/>
                                        </p:tgtEl>
                                        <p:attrNameLst>
                                          <p:attrName>style.visibility</p:attrName>
                                        </p:attrNameLst>
                                      </p:cBhvr>
                                      <p:to>
                                        <p:strVal val="visible"/>
                                      </p:to>
                                    </p:set>
                                    <p:animEffect transition="in" filter="fade">
                                      <p:cBhvr>
                                        <p:cTn id="72" dur="500"/>
                                        <p:tgtEl>
                                          <p:spTgt spid="97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972"/>
                                        </p:tgtEl>
                                        <p:attrNameLst>
                                          <p:attrName>style.visibility</p:attrName>
                                        </p:attrNameLst>
                                      </p:cBhvr>
                                      <p:to>
                                        <p:strVal val="visible"/>
                                      </p:to>
                                    </p:set>
                                    <p:animEffect transition="in" filter="fade">
                                      <p:cBhvr>
                                        <p:cTn id="75" dur="500"/>
                                        <p:tgtEl>
                                          <p:spTgt spid="97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974"/>
                                        </p:tgtEl>
                                        <p:attrNameLst>
                                          <p:attrName>style.visibility</p:attrName>
                                        </p:attrNameLst>
                                      </p:cBhvr>
                                      <p:to>
                                        <p:strVal val="visible"/>
                                      </p:to>
                                    </p:set>
                                    <p:animEffect transition="in" filter="fade">
                                      <p:cBhvr>
                                        <p:cTn id="78" dur="500"/>
                                        <p:tgtEl>
                                          <p:spTgt spid="97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75"/>
                                        </p:tgtEl>
                                        <p:attrNameLst>
                                          <p:attrName>style.visibility</p:attrName>
                                        </p:attrNameLst>
                                      </p:cBhvr>
                                      <p:to>
                                        <p:strVal val="visible"/>
                                      </p:to>
                                    </p:set>
                                    <p:animEffect transition="in" filter="fade">
                                      <p:cBhvr>
                                        <p:cTn id="81" dur="500"/>
                                        <p:tgtEl>
                                          <p:spTgt spid="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 grpId="0" animBg="1"/>
      <p:bldP spid="954" grpId="0" animBg="1"/>
      <p:bldP spid="956" grpId="0" animBg="1"/>
      <p:bldP spid="957" grpId="0" animBg="1"/>
      <p:bldP spid="959" grpId="0" animBg="1"/>
      <p:bldP spid="960" grpId="0" animBg="1"/>
      <p:bldP spid="962" grpId="0" animBg="1"/>
      <p:bldP spid="963" grpId="0" animBg="1"/>
      <p:bldP spid="965" grpId="0" animBg="1"/>
      <p:bldP spid="966" grpId="0" animBg="1"/>
      <p:bldP spid="968" grpId="0" animBg="1"/>
      <p:bldP spid="969" grpId="0" animBg="1"/>
      <p:bldP spid="971" grpId="0" animBg="1"/>
      <p:bldP spid="972" grpId="0" animBg="1"/>
      <p:bldP spid="974" grpId="0" animBg="1"/>
      <p:bldP spid="97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6229984" y="8172177"/>
            <a:ext cx="1567226" cy="1567226"/>
          </a:xfrm>
        </p:spPr>
      </p:sp>
      <p:sp>
        <p:nvSpPr>
          <p:cNvPr id="7" name="Picture Placeholder 6"/>
          <p:cNvSpPr>
            <a:spLocks noGrp="1"/>
          </p:cNvSpPr>
          <p:nvPr>
            <p:ph type="pic" sz="quarter" idx="15"/>
          </p:nvPr>
        </p:nvSpPr>
        <p:spPr>
          <a:xfrm>
            <a:off x="11393395" y="8172175"/>
            <a:ext cx="1567230" cy="1567230"/>
          </a:xfrm>
        </p:spPr>
      </p:sp>
      <p:sp>
        <p:nvSpPr>
          <p:cNvPr id="8" name="Picture Placeholder 7"/>
          <p:cNvSpPr>
            <a:spLocks noGrp="1"/>
          </p:cNvSpPr>
          <p:nvPr>
            <p:ph type="pic" sz="quarter" idx="16"/>
          </p:nvPr>
        </p:nvSpPr>
        <p:spPr>
          <a:xfrm>
            <a:off x="16586789" y="8178546"/>
            <a:ext cx="1567230" cy="1567230"/>
          </a:xfrm>
        </p:spPr>
      </p:sp>
      <p:grpSp>
        <p:nvGrpSpPr>
          <p:cNvPr id="3" name="Group 2"/>
          <p:cNvGrpSpPr/>
          <p:nvPr/>
        </p:nvGrpSpPr>
        <p:grpSpPr>
          <a:xfrm>
            <a:off x="5589666" y="9978161"/>
            <a:ext cx="13204670" cy="1063474"/>
            <a:chOff x="5589666" y="9978161"/>
            <a:chExt cx="13204670" cy="1063474"/>
          </a:xfrm>
        </p:grpSpPr>
        <p:sp>
          <p:nvSpPr>
            <p:cNvPr id="981" name="Shape 981"/>
            <p:cNvSpPr/>
            <p:nvPr/>
          </p:nvSpPr>
          <p:spPr>
            <a:xfrm>
              <a:off x="6167402" y="10544712"/>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82" name="Shape 982"/>
            <p:cNvSpPr/>
            <p:nvPr/>
          </p:nvSpPr>
          <p:spPr>
            <a:xfrm>
              <a:off x="5589666" y="9978162"/>
              <a:ext cx="2847863"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Anastasia Lee</a:t>
              </a:r>
            </a:p>
          </p:txBody>
        </p:sp>
        <p:sp>
          <p:nvSpPr>
            <p:cNvPr id="984" name="Shape 984"/>
            <p:cNvSpPr/>
            <p:nvPr/>
          </p:nvSpPr>
          <p:spPr>
            <a:xfrm>
              <a:off x="11345806" y="10544712"/>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85" name="Shape 985"/>
            <p:cNvSpPr/>
            <p:nvPr/>
          </p:nvSpPr>
          <p:spPr>
            <a:xfrm>
              <a:off x="10082877" y="9978161"/>
              <a:ext cx="4218250"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Homer Simpson</a:t>
              </a:r>
            </a:p>
          </p:txBody>
        </p:sp>
        <p:sp>
          <p:nvSpPr>
            <p:cNvPr id="987" name="Shape 987"/>
            <p:cNvSpPr/>
            <p:nvPr/>
          </p:nvSpPr>
          <p:spPr>
            <a:xfrm>
              <a:off x="16524210" y="10544712"/>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88" name="Shape 988"/>
            <p:cNvSpPr/>
            <p:nvPr/>
          </p:nvSpPr>
          <p:spPr>
            <a:xfrm>
              <a:off x="15946473" y="9978162"/>
              <a:ext cx="2847863"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Helen Lee</a:t>
              </a:r>
            </a:p>
          </p:txBody>
        </p:sp>
      </p:grpSp>
      <p:sp>
        <p:nvSpPr>
          <p:cNvPr id="977" name="Shape 97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51</a:t>
            </a:fld>
            <a:endParaRPr>
              <a:latin typeface="+mn-lt"/>
              <a:ea typeface="+mn-ea"/>
              <a:cs typeface="+mn-ea"/>
              <a:sym typeface="+mn-lt"/>
            </a:endParaRPr>
          </a:p>
        </p:txBody>
      </p:sp>
      <p:grpSp>
        <p:nvGrpSpPr>
          <p:cNvPr id="2" name="Group 1"/>
          <p:cNvGrpSpPr/>
          <p:nvPr/>
        </p:nvGrpSpPr>
        <p:grpSpPr>
          <a:xfrm>
            <a:off x="6280996" y="2009956"/>
            <a:ext cx="11822008" cy="5485420"/>
            <a:chOff x="6280996" y="2009956"/>
            <a:chExt cx="11822008" cy="5485420"/>
          </a:xfrm>
        </p:grpSpPr>
        <p:sp>
          <p:nvSpPr>
            <p:cNvPr id="978" name="Shape 978"/>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979" name="Shape 979"/>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Title text demo</a:t>
              </a:r>
            </a:p>
          </p:txBody>
        </p:sp>
        <p:sp>
          <p:nvSpPr>
            <p:cNvPr id="990" name="Shape 990"/>
            <p:cNvSpPr/>
            <p:nvPr/>
          </p:nvSpPr>
          <p:spPr>
            <a:xfrm>
              <a:off x="6426719" y="4679314"/>
              <a:ext cx="11530562" cy="281606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Letraset sheets containing Lorem has survived not only five centuries, but also the leap into electronic typesetting.</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2885251" y="5321645"/>
            <a:ext cx="1108293" cy="1108293"/>
          </a:xfrm>
        </p:spPr>
      </p:sp>
      <p:sp>
        <p:nvSpPr>
          <p:cNvPr id="4" name="Picture Placeholder 3"/>
          <p:cNvSpPr>
            <a:spLocks noGrp="1"/>
          </p:cNvSpPr>
          <p:nvPr>
            <p:ph type="pic" sz="quarter" idx="12"/>
          </p:nvPr>
        </p:nvSpPr>
        <p:spPr>
          <a:xfrm>
            <a:off x="9882119" y="5318036"/>
            <a:ext cx="1103678" cy="1103678"/>
          </a:xfrm>
        </p:spPr>
      </p:sp>
      <p:sp>
        <p:nvSpPr>
          <p:cNvPr id="5" name="Picture Placeholder 4"/>
          <p:cNvSpPr>
            <a:spLocks noGrp="1"/>
          </p:cNvSpPr>
          <p:nvPr>
            <p:ph type="pic" sz="quarter" idx="13"/>
          </p:nvPr>
        </p:nvSpPr>
        <p:spPr>
          <a:xfrm>
            <a:off x="16893688" y="5318036"/>
            <a:ext cx="1103678" cy="1103678"/>
          </a:xfrm>
        </p:spPr>
      </p:sp>
      <p:sp>
        <p:nvSpPr>
          <p:cNvPr id="992" name="Shape 99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52</a:t>
            </a:fld>
            <a:endParaRPr>
              <a:latin typeface="+mn-lt"/>
              <a:ea typeface="+mn-ea"/>
              <a:cs typeface="+mn-ea"/>
              <a:sym typeface="+mn-lt"/>
            </a:endParaRPr>
          </a:p>
        </p:txBody>
      </p:sp>
      <p:grpSp>
        <p:nvGrpSpPr>
          <p:cNvPr id="6" name="Group 5"/>
          <p:cNvGrpSpPr/>
          <p:nvPr/>
        </p:nvGrpSpPr>
        <p:grpSpPr>
          <a:xfrm>
            <a:off x="2129791" y="4532437"/>
            <a:ext cx="6053021" cy="6514443"/>
            <a:chOff x="2129791" y="4532437"/>
            <a:chExt cx="6053021" cy="6514443"/>
          </a:xfrm>
        </p:grpSpPr>
        <p:sp>
          <p:nvSpPr>
            <p:cNvPr id="993" name="Shape 993"/>
            <p:cNvSpPr/>
            <p:nvPr/>
          </p:nvSpPr>
          <p:spPr>
            <a:xfrm>
              <a:off x="2129791" y="4532437"/>
              <a:ext cx="6053021" cy="6514443"/>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994" name="Shape 994"/>
            <p:cNvSpPr/>
            <p:nvPr/>
          </p:nvSpPr>
          <p:spPr>
            <a:xfrm>
              <a:off x="2862048" y="6948031"/>
              <a:ext cx="4987957" cy="265558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i="1"/>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996" name="Shape 996"/>
            <p:cNvSpPr/>
            <p:nvPr/>
          </p:nvSpPr>
          <p:spPr>
            <a:xfrm>
              <a:off x="4249816" y="5933432"/>
              <a:ext cx="1692391" cy="4969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997" name="Shape 997"/>
            <p:cNvSpPr/>
            <p:nvPr/>
          </p:nvSpPr>
          <p:spPr>
            <a:xfrm>
              <a:off x="4249816" y="5366881"/>
              <a:ext cx="2847864"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Freeman</a:t>
              </a:r>
            </a:p>
          </p:txBody>
        </p:sp>
        <p:grpSp>
          <p:nvGrpSpPr>
            <p:cNvPr id="1003" name="Group 1003"/>
            <p:cNvGrpSpPr/>
            <p:nvPr/>
          </p:nvGrpSpPr>
          <p:grpSpPr>
            <a:xfrm>
              <a:off x="2886012" y="9873111"/>
              <a:ext cx="2112328" cy="285027"/>
              <a:chOff x="0" y="0"/>
              <a:chExt cx="2112326" cy="285026"/>
            </a:xfrm>
          </p:grpSpPr>
          <p:sp>
            <p:nvSpPr>
              <p:cNvPr id="998" name="Shape 998"/>
              <p:cNvSpPr/>
              <p:nvPr/>
            </p:nvSpPr>
            <p:spPr>
              <a:xfrm>
                <a:off x="0"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999" name="Shape 999"/>
              <p:cNvSpPr/>
              <p:nvPr/>
            </p:nvSpPr>
            <p:spPr>
              <a:xfrm>
                <a:off x="452479"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00" name="Shape 1000"/>
              <p:cNvSpPr/>
              <p:nvPr/>
            </p:nvSpPr>
            <p:spPr>
              <a:xfrm>
                <a:off x="904958"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01" name="Shape 1001"/>
              <p:cNvSpPr/>
              <p:nvPr/>
            </p:nvSpPr>
            <p:spPr>
              <a:xfrm>
                <a:off x="1357437"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02" name="Shape 1002"/>
              <p:cNvSpPr/>
              <p:nvPr/>
            </p:nvSpPr>
            <p:spPr>
              <a:xfrm>
                <a:off x="1809916" y="0"/>
                <a:ext cx="302411"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grpSp>
      <p:grpSp>
        <p:nvGrpSpPr>
          <p:cNvPr id="2" name="Group 1"/>
          <p:cNvGrpSpPr/>
          <p:nvPr/>
        </p:nvGrpSpPr>
        <p:grpSpPr>
          <a:xfrm>
            <a:off x="6280996" y="2009956"/>
            <a:ext cx="11822008" cy="2710612"/>
            <a:chOff x="6280996" y="2009956"/>
            <a:chExt cx="11822008" cy="2710612"/>
          </a:xfrm>
        </p:grpSpPr>
        <p:sp>
          <p:nvSpPr>
            <p:cNvPr id="1005" name="Shape 1005"/>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1006" name="Shape 1006"/>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Title text demo</a:t>
              </a:r>
            </a:p>
          </p:txBody>
        </p:sp>
      </p:grpSp>
      <p:grpSp>
        <p:nvGrpSpPr>
          <p:cNvPr id="7" name="Group 6"/>
          <p:cNvGrpSpPr/>
          <p:nvPr/>
        </p:nvGrpSpPr>
        <p:grpSpPr>
          <a:xfrm>
            <a:off x="9134609" y="4532437"/>
            <a:ext cx="6053021" cy="6514443"/>
            <a:chOff x="9134609" y="4532437"/>
            <a:chExt cx="6053021" cy="6514443"/>
          </a:xfrm>
        </p:grpSpPr>
        <p:sp>
          <p:nvSpPr>
            <p:cNvPr id="1007" name="Shape 1007"/>
            <p:cNvSpPr/>
            <p:nvPr/>
          </p:nvSpPr>
          <p:spPr>
            <a:xfrm>
              <a:off x="9134609" y="4532437"/>
              <a:ext cx="6053021" cy="6514443"/>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08" name="Shape 1008"/>
            <p:cNvSpPr/>
            <p:nvPr/>
          </p:nvSpPr>
          <p:spPr>
            <a:xfrm>
              <a:off x="9866866" y="6948031"/>
              <a:ext cx="4987957" cy="265558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i="1"/>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1010" name="Shape 1010"/>
            <p:cNvSpPr/>
            <p:nvPr/>
          </p:nvSpPr>
          <p:spPr>
            <a:xfrm>
              <a:off x="11254634" y="5933432"/>
              <a:ext cx="1692391" cy="4969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11" name="Shape 1011"/>
            <p:cNvSpPr/>
            <p:nvPr/>
          </p:nvSpPr>
          <p:spPr>
            <a:xfrm>
              <a:off x="11254634" y="5366881"/>
              <a:ext cx="2847864"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Stark</a:t>
              </a:r>
            </a:p>
          </p:txBody>
        </p:sp>
        <p:grpSp>
          <p:nvGrpSpPr>
            <p:cNvPr id="1017" name="Group 1017"/>
            <p:cNvGrpSpPr/>
            <p:nvPr/>
          </p:nvGrpSpPr>
          <p:grpSpPr>
            <a:xfrm>
              <a:off x="9890830" y="9873111"/>
              <a:ext cx="2112328" cy="285027"/>
              <a:chOff x="0" y="0"/>
              <a:chExt cx="2112326" cy="285026"/>
            </a:xfrm>
          </p:grpSpPr>
          <p:sp>
            <p:nvSpPr>
              <p:cNvPr id="1012" name="Shape 1012"/>
              <p:cNvSpPr/>
              <p:nvPr/>
            </p:nvSpPr>
            <p:spPr>
              <a:xfrm>
                <a:off x="0"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13" name="Shape 1013"/>
              <p:cNvSpPr/>
              <p:nvPr/>
            </p:nvSpPr>
            <p:spPr>
              <a:xfrm>
                <a:off x="452479"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14" name="Shape 1014"/>
              <p:cNvSpPr/>
              <p:nvPr/>
            </p:nvSpPr>
            <p:spPr>
              <a:xfrm>
                <a:off x="904958"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15" name="Shape 1015"/>
              <p:cNvSpPr/>
              <p:nvPr/>
            </p:nvSpPr>
            <p:spPr>
              <a:xfrm>
                <a:off x="1357437"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16" name="Shape 1016"/>
              <p:cNvSpPr/>
              <p:nvPr/>
            </p:nvSpPr>
            <p:spPr>
              <a:xfrm>
                <a:off x="1809916" y="0"/>
                <a:ext cx="302411"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grpSp>
      <p:grpSp>
        <p:nvGrpSpPr>
          <p:cNvPr id="8" name="Group 7"/>
          <p:cNvGrpSpPr/>
          <p:nvPr/>
        </p:nvGrpSpPr>
        <p:grpSpPr>
          <a:xfrm>
            <a:off x="16139428" y="4532437"/>
            <a:ext cx="6053021" cy="6514443"/>
            <a:chOff x="16139428" y="4532437"/>
            <a:chExt cx="6053021" cy="6514443"/>
          </a:xfrm>
        </p:grpSpPr>
        <p:sp>
          <p:nvSpPr>
            <p:cNvPr id="1019" name="Shape 1019"/>
            <p:cNvSpPr/>
            <p:nvPr/>
          </p:nvSpPr>
          <p:spPr>
            <a:xfrm>
              <a:off x="16139428" y="4532437"/>
              <a:ext cx="6053021" cy="6514443"/>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20" name="Shape 1020"/>
            <p:cNvSpPr/>
            <p:nvPr/>
          </p:nvSpPr>
          <p:spPr>
            <a:xfrm>
              <a:off x="16871685" y="6948031"/>
              <a:ext cx="4987957" cy="265558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i="1"/>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1022" name="Shape 1022"/>
            <p:cNvSpPr/>
            <p:nvPr/>
          </p:nvSpPr>
          <p:spPr>
            <a:xfrm>
              <a:off x="18259453" y="5933432"/>
              <a:ext cx="1692391" cy="49692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23" name="Shape 1023"/>
            <p:cNvSpPr/>
            <p:nvPr/>
          </p:nvSpPr>
          <p:spPr>
            <a:xfrm>
              <a:off x="18259453" y="5366881"/>
              <a:ext cx="3734500"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Homer Simpson</a:t>
              </a:r>
            </a:p>
          </p:txBody>
        </p:sp>
        <p:grpSp>
          <p:nvGrpSpPr>
            <p:cNvPr id="1029" name="Group 1029"/>
            <p:cNvGrpSpPr/>
            <p:nvPr/>
          </p:nvGrpSpPr>
          <p:grpSpPr>
            <a:xfrm>
              <a:off x="16895649" y="9873111"/>
              <a:ext cx="2112328" cy="285027"/>
              <a:chOff x="0" y="0"/>
              <a:chExt cx="2112326" cy="285026"/>
            </a:xfrm>
          </p:grpSpPr>
          <p:sp>
            <p:nvSpPr>
              <p:cNvPr id="1024" name="Shape 1024"/>
              <p:cNvSpPr/>
              <p:nvPr/>
            </p:nvSpPr>
            <p:spPr>
              <a:xfrm>
                <a:off x="0"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25" name="Shape 1025"/>
              <p:cNvSpPr/>
              <p:nvPr/>
            </p:nvSpPr>
            <p:spPr>
              <a:xfrm>
                <a:off x="452479"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26" name="Shape 1026"/>
              <p:cNvSpPr/>
              <p:nvPr/>
            </p:nvSpPr>
            <p:spPr>
              <a:xfrm>
                <a:off x="904958"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27" name="Shape 1027"/>
              <p:cNvSpPr/>
              <p:nvPr/>
            </p:nvSpPr>
            <p:spPr>
              <a:xfrm>
                <a:off x="1357437"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28" name="Shape 1028"/>
              <p:cNvSpPr/>
              <p:nvPr/>
            </p:nvSpPr>
            <p:spPr>
              <a:xfrm>
                <a:off x="1809916" y="0"/>
                <a:ext cx="302411"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11104956" y="2800955"/>
            <a:ext cx="2112327" cy="2112327"/>
          </a:xfrm>
        </p:spPr>
      </p:sp>
      <p:sp>
        <p:nvSpPr>
          <p:cNvPr id="9" name="Picture Placeholder 8"/>
          <p:cNvSpPr>
            <a:spLocks noGrp="1"/>
          </p:cNvSpPr>
          <p:nvPr>
            <p:ph type="pic" sz="quarter" idx="17"/>
          </p:nvPr>
        </p:nvSpPr>
        <p:spPr>
          <a:xfrm>
            <a:off x="18109775" y="2800954"/>
            <a:ext cx="2112328" cy="2112327"/>
          </a:xfrm>
        </p:spPr>
      </p:sp>
      <p:sp>
        <p:nvSpPr>
          <p:cNvPr id="2" name="Picture Placeholder 1"/>
          <p:cNvSpPr>
            <a:spLocks noGrp="1"/>
          </p:cNvSpPr>
          <p:nvPr>
            <p:ph type="pic" sz="quarter" idx="10"/>
          </p:nvPr>
        </p:nvSpPr>
        <p:spPr>
          <a:xfrm>
            <a:off x="4100138" y="2800956"/>
            <a:ext cx="2112328" cy="2112328"/>
          </a:xfrm>
        </p:spPr>
      </p:sp>
      <p:sp>
        <p:nvSpPr>
          <p:cNvPr id="1032" name="Shape 103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53</a:t>
            </a:fld>
            <a:endParaRPr>
              <a:latin typeface="+mn-lt"/>
              <a:ea typeface="+mn-ea"/>
              <a:cs typeface="+mn-ea"/>
              <a:sym typeface="+mn-lt"/>
            </a:endParaRPr>
          </a:p>
        </p:txBody>
      </p:sp>
      <p:grpSp>
        <p:nvGrpSpPr>
          <p:cNvPr id="4" name="Group 3"/>
          <p:cNvGrpSpPr/>
          <p:nvPr/>
        </p:nvGrpSpPr>
        <p:grpSpPr>
          <a:xfrm>
            <a:off x="2129791" y="1970511"/>
            <a:ext cx="6053021" cy="9076369"/>
            <a:chOff x="2129791" y="1970511"/>
            <a:chExt cx="6053021" cy="9076369"/>
          </a:xfrm>
        </p:grpSpPr>
        <p:sp>
          <p:nvSpPr>
            <p:cNvPr id="1033" name="Shape 1033"/>
            <p:cNvSpPr/>
            <p:nvPr/>
          </p:nvSpPr>
          <p:spPr>
            <a:xfrm>
              <a:off x="2129791" y="1970511"/>
              <a:ext cx="6053021" cy="9076369"/>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34" name="Shape 1034"/>
            <p:cNvSpPr/>
            <p:nvPr/>
          </p:nvSpPr>
          <p:spPr>
            <a:xfrm>
              <a:off x="2662323" y="6935331"/>
              <a:ext cx="4987957" cy="265559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i="1"/>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1036" name="Shape 1036"/>
            <p:cNvSpPr/>
            <p:nvPr/>
          </p:nvSpPr>
          <p:spPr>
            <a:xfrm>
              <a:off x="4310106" y="5844532"/>
              <a:ext cx="1692392"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37" name="Shape 1037"/>
            <p:cNvSpPr/>
            <p:nvPr/>
          </p:nvSpPr>
          <p:spPr>
            <a:xfrm>
              <a:off x="3732370" y="5277982"/>
              <a:ext cx="2847864"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Freeman</a:t>
              </a:r>
            </a:p>
          </p:txBody>
        </p:sp>
        <p:grpSp>
          <p:nvGrpSpPr>
            <p:cNvPr id="1043" name="Group 1043"/>
            <p:cNvGrpSpPr/>
            <p:nvPr/>
          </p:nvGrpSpPr>
          <p:grpSpPr>
            <a:xfrm>
              <a:off x="4100138" y="9860411"/>
              <a:ext cx="2112328" cy="285027"/>
              <a:chOff x="0" y="0"/>
              <a:chExt cx="2112326" cy="285026"/>
            </a:xfrm>
          </p:grpSpPr>
          <p:sp>
            <p:nvSpPr>
              <p:cNvPr id="1038" name="Shape 1038"/>
              <p:cNvSpPr/>
              <p:nvPr/>
            </p:nvSpPr>
            <p:spPr>
              <a:xfrm>
                <a:off x="0"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39" name="Shape 1039"/>
              <p:cNvSpPr/>
              <p:nvPr/>
            </p:nvSpPr>
            <p:spPr>
              <a:xfrm>
                <a:off x="452479"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40" name="Shape 1040"/>
              <p:cNvSpPr/>
              <p:nvPr/>
            </p:nvSpPr>
            <p:spPr>
              <a:xfrm>
                <a:off x="904958"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41" name="Shape 1041"/>
              <p:cNvSpPr/>
              <p:nvPr/>
            </p:nvSpPr>
            <p:spPr>
              <a:xfrm>
                <a:off x="1357437"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42" name="Shape 1042"/>
              <p:cNvSpPr/>
              <p:nvPr/>
            </p:nvSpPr>
            <p:spPr>
              <a:xfrm>
                <a:off x="1809916" y="0"/>
                <a:ext cx="302411"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grpSp>
      <p:grpSp>
        <p:nvGrpSpPr>
          <p:cNvPr id="5" name="Group 4"/>
          <p:cNvGrpSpPr/>
          <p:nvPr/>
        </p:nvGrpSpPr>
        <p:grpSpPr>
          <a:xfrm>
            <a:off x="9134609" y="1970511"/>
            <a:ext cx="6053021" cy="9076369"/>
            <a:chOff x="9134609" y="1970511"/>
            <a:chExt cx="6053021" cy="9076369"/>
          </a:xfrm>
        </p:grpSpPr>
        <p:sp>
          <p:nvSpPr>
            <p:cNvPr id="1045" name="Shape 1045"/>
            <p:cNvSpPr/>
            <p:nvPr/>
          </p:nvSpPr>
          <p:spPr>
            <a:xfrm>
              <a:off x="9134609" y="1970511"/>
              <a:ext cx="6053021" cy="9076369"/>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46" name="Shape 1046"/>
            <p:cNvSpPr/>
            <p:nvPr/>
          </p:nvSpPr>
          <p:spPr>
            <a:xfrm>
              <a:off x="9667141" y="6935331"/>
              <a:ext cx="4987957" cy="265559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i="1"/>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1048" name="Shape 1048"/>
            <p:cNvSpPr/>
            <p:nvPr/>
          </p:nvSpPr>
          <p:spPr>
            <a:xfrm>
              <a:off x="11314924" y="5844532"/>
              <a:ext cx="1692392"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49" name="Shape 1049"/>
            <p:cNvSpPr/>
            <p:nvPr/>
          </p:nvSpPr>
          <p:spPr>
            <a:xfrm>
              <a:off x="10737188" y="5277982"/>
              <a:ext cx="2847864"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Stark</a:t>
              </a:r>
            </a:p>
          </p:txBody>
        </p:sp>
        <p:grpSp>
          <p:nvGrpSpPr>
            <p:cNvPr id="1055" name="Group 1055"/>
            <p:cNvGrpSpPr/>
            <p:nvPr/>
          </p:nvGrpSpPr>
          <p:grpSpPr>
            <a:xfrm>
              <a:off x="11104956" y="9860411"/>
              <a:ext cx="2112328" cy="285027"/>
              <a:chOff x="0" y="0"/>
              <a:chExt cx="2112326" cy="285026"/>
            </a:xfrm>
          </p:grpSpPr>
          <p:sp>
            <p:nvSpPr>
              <p:cNvPr id="1050" name="Shape 1050"/>
              <p:cNvSpPr/>
              <p:nvPr/>
            </p:nvSpPr>
            <p:spPr>
              <a:xfrm>
                <a:off x="0"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51" name="Shape 1051"/>
              <p:cNvSpPr/>
              <p:nvPr/>
            </p:nvSpPr>
            <p:spPr>
              <a:xfrm>
                <a:off x="452479"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52" name="Shape 1052"/>
              <p:cNvSpPr/>
              <p:nvPr/>
            </p:nvSpPr>
            <p:spPr>
              <a:xfrm>
                <a:off x="904958"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53" name="Shape 1053"/>
              <p:cNvSpPr/>
              <p:nvPr/>
            </p:nvSpPr>
            <p:spPr>
              <a:xfrm>
                <a:off x="1357437"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54" name="Shape 1054"/>
              <p:cNvSpPr/>
              <p:nvPr/>
            </p:nvSpPr>
            <p:spPr>
              <a:xfrm>
                <a:off x="1809916" y="0"/>
                <a:ext cx="302411"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grpSp>
      <p:grpSp>
        <p:nvGrpSpPr>
          <p:cNvPr id="6" name="Group 5"/>
          <p:cNvGrpSpPr/>
          <p:nvPr/>
        </p:nvGrpSpPr>
        <p:grpSpPr>
          <a:xfrm>
            <a:off x="16139428" y="1970511"/>
            <a:ext cx="6053021" cy="9076369"/>
            <a:chOff x="16139428" y="1970511"/>
            <a:chExt cx="6053021" cy="9076369"/>
          </a:xfrm>
        </p:grpSpPr>
        <p:sp>
          <p:nvSpPr>
            <p:cNvPr id="1057" name="Shape 1057"/>
            <p:cNvSpPr/>
            <p:nvPr/>
          </p:nvSpPr>
          <p:spPr>
            <a:xfrm>
              <a:off x="16139428" y="1970511"/>
              <a:ext cx="6053021" cy="9076369"/>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58" name="Shape 1058"/>
            <p:cNvSpPr/>
            <p:nvPr/>
          </p:nvSpPr>
          <p:spPr>
            <a:xfrm>
              <a:off x="16671960" y="6935331"/>
              <a:ext cx="4987957" cy="265559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i="1"/>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 industry's standard </a:t>
              </a:r>
            </a:p>
          </p:txBody>
        </p:sp>
        <p:sp>
          <p:nvSpPr>
            <p:cNvPr id="1060" name="Shape 1060"/>
            <p:cNvSpPr/>
            <p:nvPr/>
          </p:nvSpPr>
          <p:spPr>
            <a:xfrm>
              <a:off x="18319743" y="5844532"/>
              <a:ext cx="1692392"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61" name="Shape 1061"/>
            <p:cNvSpPr/>
            <p:nvPr/>
          </p:nvSpPr>
          <p:spPr>
            <a:xfrm>
              <a:off x="17141461" y="5277982"/>
              <a:ext cx="4048954"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Homer Simpson</a:t>
              </a:r>
            </a:p>
          </p:txBody>
        </p:sp>
        <p:grpSp>
          <p:nvGrpSpPr>
            <p:cNvPr id="1067" name="Group 1067"/>
            <p:cNvGrpSpPr/>
            <p:nvPr/>
          </p:nvGrpSpPr>
          <p:grpSpPr>
            <a:xfrm>
              <a:off x="18109775" y="9860411"/>
              <a:ext cx="2112328" cy="285027"/>
              <a:chOff x="0" y="0"/>
              <a:chExt cx="2112326" cy="285026"/>
            </a:xfrm>
          </p:grpSpPr>
          <p:sp>
            <p:nvSpPr>
              <p:cNvPr id="1062" name="Shape 1062"/>
              <p:cNvSpPr/>
              <p:nvPr/>
            </p:nvSpPr>
            <p:spPr>
              <a:xfrm>
                <a:off x="0"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63" name="Shape 1063"/>
              <p:cNvSpPr/>
              <p:nvPr/>
            </p:nvSpPr>
            <p:spPr>
              <a:xfrm>
                <a:off x="452479"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64" name="Shape 1064"/>
              <p:cNvSpPr/>
              <p:nvPr/>
            </p:nvSpPr>
            <p:spPr>
              <a:xfrm>
                <a:off x="904958"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65" name="Shape 1065"/>
              <p:cNvSpPr/>
              <p:nvPr/>
            </p:nvSpPr>
            <p:spPr>
              <a:xfrm>
                <a:off x="1357437" y="0"/>
                <a:ext cx="302410"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
            <p:nvSpPr>
              <p:cNvPr id="1066" name="Shape 1066"/>
              <p:cNvSpPr/>
              <p:nvPr/>
            </p:nvSpPr>
            <p:spPr>
              <a:xfrm>
                <a:off x="1809916" y="0"/>
                <a:ext cx="302411" cy="285027"/>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565656"/>
              </a:solidFill>
              <a:ln w="3175" cap="flat">
                <a:noFill/>
                <a:miter lim="400000"/>
              </a:ln>
              <a:effectLst/>
            </p:spPr>
            <p:txBody>
              <a:bodyPr wrap="square" lIns="45719" tIns="45719" rIns="45719" bIns="45719" numCol="1" anchor="ctr">
                <a:noAutofit/>
              </a:bodyP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 name="Shape 1070"/>
          <p:cNvSpPr/>
          <p:nvPr/>
        </p:nvSpPr>
        <p:spPr>
          <a:xfrm>
            <a:off x="2468985" y="1710978"/>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1" name="Shape 1071"/>
          <p:cNvSpPr/>
          <p:nvPr/>
        </p:nvSpPr>
        <p:spPr>
          <a:xfrm>
            <a:off x="7707460" y="1710978"/>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2" name="Shape 1072"/>
          <p:cNvSpPr/>
          <p:nvPr/>
        </p:nvSpPr>
        <p:spPr>
          <a:xfrm>
            <a:off x="12945935" y="1710978"/>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3" name="Shape 1073"/>
          <p:cNvSpPr/>
          <p:nvPr/>
        </p:nvSpPr>
        <p:spPr>
          <a:xfrm>
            <a:off x="18184410" y="1710978"/>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4" name="Shape 1074"/>
          <p:cNvSpPr/>
          <p:nvPr/>
        </p:nvSpPr>
        <p:spPr>
          <a:xfrm>
            <a:off x="2468985" y="7022052"/>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5" name="Shape 1075"/>
          <p:cNvSpPr/>
          <p:nvPr/>
        </p:nvSpPr>
        <p:spPr>
          <a:xfrm>
            <a:off x="7707460" y="7022052"/>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6" name="Shape 1076"/>
          <p:cNvSpPr/>
          <p:nvPr/>
        </p:nvSpPr>
        <p:spPr>
          <a:xfrm>
            <a:off x="12945935" y="7022052"/>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077" name="Shape 1077"/>
          <p:cNvSpPr/>
          <p:nvPr/>
        </p:nvSpPr>
        <p:spPr>
          <a:xfrm>
            <a:off x="18184410" y="7022052"/>
            <a:ext cx="4416404" cy="2870364"/>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2075286" y="1332768"/>
            <a:ext cx="4416403" cy="2867948"/>
          </a:xfrm>
        </p:spPr>
      </p:sp>
      <p:sp>
        <p:nvSpPr>
          <p:cNvPr id="3" name="Picture Placeholder 2"/>
          <p:cNvSpPr>
            <a:spLocks noGrp="1"/>
          </p:cNvSpPr>
          <p:nvPr>
            <p:ph type="pic" sz="quarter" idx="11"/>
          </p:nvPr>
        </p:nvSpPr>
        <p:spPr>
          <a:xfrm>
            <a:off x="7319826" y="1332768"/>
            <a:ext cx="4410338" cy="2867948"/>
          </a:xfrm>
        </p:spPr>
      </p:sp>
      <p:sp>
        <p:nvSpPr>
          <p:cNvPr id="4" name="Picture Placeholder 3"/>
          <p:cNvSpPr>
            <a:spLocks noGrp="1"/>
          </p:cNvSpPr>
          <p:nvPr>
            <p:ph type="pic" sz="quarter" idx="12"/>
          </p:nvPr>
        </p:nvSpPr>
        <p:spPr>
          <a:xfrm>
            <a:off x="12552234" y="1332768"/>
            <a:ext cx="4416405" cy="2867948"/>
          </a:xfrm>
        </p:spPr>
      </p:sp>
      <p:sp>
        <p:nvSpPr>
          <p:cNvPr id="5" name="Picture Placeholder 4"/>
          <p:cNvSpPr>
            <a:spLocks noGrp="1"/>
          </p:cNvSpPr>
          <p:nvPr>
            <p:ph type="pic" sz="quarter" idx="13"/>
          </p:nvPr>
        </p:nvSpPr>
        <p:spPr>
          <a:xfrm>
            <a:off x="17790708" y="1332768"/>
            <a:ext cx="4416407" cy="2867948"/>
          </a:xfrm>
        </p:spPr>
      </p:sp>
      <p:sp>
        <p:nvSpPr>
          <p:cNvPr id="6" name="Picture Placeholder 5"/>
          <p:cNvSpPr>
            <a:spLocks noGrp="1"/>
          </p:cNvSpPr>
          <p:nvPr>
            <p:ph type="pic" sz="quarter" idx="14"/>
          </p:nvPr>
        </p:nvSpPr>
        <p:spPr>
          <a:xfrm>
            <a:off x="2075286" y="6641425"/>
            <a:ext cx="4416403" cy="2872780"/>
          </a:xfrm>
        </p:spPr>
      </p:sp>
      <p:sp>
        <p:nvSpPr>
          <p:cNvPr id="7" name="Picture Placeholder 6"/>
          <p:cNvSpPr>
            <a:spLocks noGrp="1"/>
          </p:cNvSpPr>
          <p:nvPr>
            <p:ph type="pic" sz="quarter" idx="15"/>
          </p:nvPr>
        </p:nvSpPr>
        <p:spPr>
          <a:xfrm>
            <a:off x="7313760" y="6641425"/>
            <a:ext cx="4416404" cy="2872781"/>
          </a:xfrm>
        </p:spPr>
      </p:sp>
      <p:sp>
        <p:nvSpPr>
          <p:cNvPr id="8" name="Picture Placeholder 7"/>
          <p:cNvSpPr>
            <a:spLocks noGrp="1"/>
          </p:cNvSpPr>
          <p:nvPr>
            <p:ph type="pic" sz="quarter" idx="16"/>
          </p:nvPr>
        </p:nvSpPr>
        <p:spPr>
          <a:xfrm>
            <a:off x="12552234" y="6641425"/>
            <a:ext cx="4416405" cy="2872781"/>
          </a:xfrm>
        </p:spPr>
      </p:sp>
      <p:sp>
        <p:nvSpPr>
          <p:cNvPr id="9" name="Picture Placeholder 8"/>
          <p:cNvSpPr>
            <a:spLocks noGrp="1"/>
          </p:cNvSpPr>
          <p:nvPr>
            <p:ph type="pic" sz="quarter" idx="17"/>
          </p:nvPr>
        </p:nvSpPr>
        <p:spPr>
          <a:xfrm>
            <a:off x="17790709" y="6641425"/>
            <a:ext cx="4416406" cy="2872782"/>
          </a:xfrm>
        </p:spPr>
      </p:sp>
      <p:sp>
        <p:nvSpPr>
          <p:cNvPr id="1082" name="Shape 108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54</a:t>
            </a:fld>
            <a:endParaRPr>
              <a:latin typeface="+mn-lt"/>
              <a:ea typeface="+mn-ea"/>
              <a:cs typeface="+mn-ea"/>
              <a:sym typeface="+mn-lt"/>
            </a:endParaRPr>
          </a:p>
        </p:txBody>
      </p:sp>
      <p:grpSp>
        <p:nvGrpSpPr>
          <p:cNvPr id="1089" name="Group 1089"/>
          <p:cNvGrpSpPr/>
          <p:nvPr/>
        </p:nvGrpSpPr>
        <p:grpSpPr>
          <a:xfrm>
            <a:off x="2111602" y="4634673"/>
            <a:ext cx="4343772" cy="1063473"/>
            <a:chOff x="0" y="0"/>
            <a:chExt cx="4343771" cy="1063472"/>
          </a:xfrm>
        </p:grpSpPr>
        <p:sp>
          <p:nvSpPr>
            <p:cNvPr id="1087" name="Shape 1087"/>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88" name="Shape 1088"/>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Andy Freeman</a:t>
              </a:r>
            </a:p>
          </p:txBody>
        </p:sp>
      </p:grpSp>
      <p:grpSp>
        <p:nvGrpSpPr>
          <p:cNvPr id="1092" name="Group 1092"/>
          <p:cNvGrpSpPr/>
          <p:nvPr/>
        </p:nvGrpSpPr>
        <p:grpSpPr>
          <a:xfrm>
            <a:off x="7350076" y="4634673"/>
            <a:ext cx="4343773" cy="1063473"/>
            <a:chOff x="0" y="0"/>
            <a:chExt cx="4343771" cy="1063472"/>
          </a:xfrm>
        </p:grpSpPr>
        <p:sp>
          <p:nvSpPr>
            <p:cNvPr id="1090" name="Shape 1090"/>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91" name="Shape 1091"/>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Stark</a:t>
              </a:r>
            </a:p>
          </p:txBody>
        </p:sp>
      </p:grpSp>
      <p:grpSp>
        <p:nvGrpSpPr>
          <p:cNvPr id="1095" name="Group 1095"/>
          <p:cNvGrpSpPr/>
          <p:nvPr/>
        </p:nvGrpSpPr>
        <p:grpSpPr>
          <a:xfrm>
            <a:off x="12588551" y="4634673"/>
            <a:ext cx="4343773" cy="1063473"/>
            <a:chOff x="0" y="0"/>
            <a:chExt cx="4343771" cy="1063472"/>
          </a:xfrm>
        </p:grpSpPr>
        <p:sp>
          <p:nvSpPr>
            <p:cNvPr id="1093" name="Shape 1093"/>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94" name="Shape 1094"/>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Mark Rock</a:t>
              </a:r>
            </a:p>
          </p:txBody>
        </p:sp>
      </p:grpSp>
      <p:grpSp>
        <p:nvGrpSpPr>
          <p:cNvPr id="1098" name="Group 1098"/>
          <p:cNvGrpSpPr/>
          <p:nvPr/>
        </p:nvGrpSpPr>
        <p:grpSpPr>
          <a:xfrm>
            <a:off x="17827026" y="4634673"/>
            <a:ext cx="4343772" cy="1063473"/>
            <a:chOff x="0" y="0"/>
            <a:chExt cx="4343771" cy="1063472"/>
          </a:xfrm>
        </p:grpSpPr>
        <p:sp>
          <p:nvSpPr>
            <p:cNvPr id="1096" name="Shape 1096"/>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097" name="Shape 1097"/>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Lory Lee</a:t>
              </a:r>
            </a:p>
          </p:txBody>
        </p:sp>
      </p:grpSp>
      <p:grpSp>
        <p:nvGrpSpPr>
          <p:cNvPr id="1101" name="Group 1101"/>
          <p:cNvGrpSpPr/>
          <p:nvPr/>
        </p:nvGrpSpPr>
        <p:grpSpPr>
          <a:xfrm>
            <a:off x="2111602" y="9948164"/>
            <a:ext cx="4343772" cy="1063473"/>
            <a:chOff x="0" y="0"/>
            <a:chExt cx="4343771" cy="1063472"/>
          </a:xfrm>
        </p:grpSpPr>
        <p:sp>
          <p:nvSpPr>
            <p:cNvPr id="1099" name="Shape 1099"/>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100" name="Shape 1100"/>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Max Factor</a:t>
              </a:r>
            </a:p>
          </p:txBody>
        </p:sp>
      </p:grpSp>
      <p:grpSp>
        <p:nvGrpSpPr>
          <p:cNvPr id="1104" name="Group 1104"/>
          <p:cNvGrpSpPr/>
          <p:nvPr/>
        </p:nvGrpSpPr>
        <p:grpSpPr>
          <a:xfrm>
            <a:off x="7350076" y="9948164"/>
            <a:ext cx="4343773" cy="1063473"/>
            <a:chOff x="0" y="0"/>
            <a:chExt cx="4343771" cy="1063472"/>
          </a:xfrm>
        </p:grpSpPr>
        <p:sp>
          <p:nvSpPr>
            <p:cNvPr id="1102" name="Shape 1102"/>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103" name="Shape 1103"/>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Homer Simpson</a:t>
              </a:r>
            </a:p>
          </p:txBody>
        </p:sp>
      </p:grpSp>
      <p:grpSp>
        <p:nvGrpSpPr>
          <p:cNvPr id="1107" name="Group 1107"/>
          <p:cNvGrpSpPr/>
          <p:nvPr/>
        </p:nvGrpSpPr>
        <p:grpSpPr>
          <a:xfrm>
            <a:off x="12588551" y="9948164"/>
            <a:ext cx="4343773" cy="1063473"/>
            <a:chOff x="0" y="0"/>
            <a:chExt cx="4343771" cy="1063472"/>
          </a:xfrm>
        </p:grpSpPr>
        <p:sp>
          <p:nvSpPr>
            <p:cNvPr id="1105" name="Shape 1105"/>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106" name="Shape 1106"/>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Any Lee</a:t>
              </a:r>
            </a:p>
          </p:txBody>
        </p:sp>
      </p:grpSp>
      <p:grpSp>
        <p:nvGrpSpPr>
          <p:cNvPr id="1110" name="Group 1110"/>
          <p:cNvGrpSpPr/>
          <p:nvPr/>
        </p:nvGrpSpPr>
        <p:grpSpPr>
          <a:xfrm>
            <a:off x="17827026" y="9948164"/>
            <a:ext cx="4343772" cy="1063473"/>
            <a:chOff x="0" y="0"/>
            <a:chExt cx="4343771" cy="1063472"/>
          </a:xfrm>
        </p:grpSpPr>
        <p:sp>
          <p:nvSpPr>
            <p:cNvPr id="1108" name="Shape 1108"/>
            <p:cNvSpPr/>
            <p:nvPr/>
          </p:nvSpPr>
          <p:spPr>
            <a:xfrm>
              <a:off x="0" y="566550"/>
              <a:ext cx="1692390"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sp>
          <p:nvSpPr>
            <p:cNvPr id="1109" name="Shape 1109"/>
            <p:cNvSpPr/>
            <p:nvPr/>
          </p:nvSpPr>
          <p:spPr>
            <a:xfrm>
              <a:off x="0" y="0"/>
              <a:ext cx="4343772" cy="71212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Dave McDonald</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70"/>
                                        </p:tgtEl>
                                        <p:attrNameLst>
                                          <p:attrName>style.visibility</p:attrName>
                                        </p:attrNameLst>
                                      </p:cBhvr>
                                      <p:to>
                                        <p:strVal val="visible"/>
                                      </p:to>
                                    </p:set>
                                    <p:anim calcmode="lin" valueType="num">
                                      <p:cBhvr additive="base">
                                        <p:cTn id="7" dur="500" fill="hold"/>
                                        <p:tgtEl>
                                          <p:spTgt spid="1070"/>
                                        </p:tgtEl>
                                        <p:attrNameLst>
                                          <p:attrName>ppt_x</p:attrName>
                                        </p:attrNameLst>
                                      </p:cBhvr>
                                      <p:tavLst>
                                        <p:tav tm="0">
                                          <p:val>
                                            <p:strVal val="#ppt_x"/>
                                          </p:val>
                                        </p:tav>
                                        <p:tav tm="100000">
                                          <p:val>
                                            <p:strVal val="#ppt_x"/>
                                          </p:val>
                                        </p:tav>
                                      </p:tavLst>
                                    </p:anim>
                                    <p:anim calcmode="lin" valueType="num">
                                      <p:cBhvr additive="base">
                                        <p:cTn id="8" dur="500" fill="hold"/>
                                        <p:tgtEl>
                                          <p:spTgt spid="10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071"/>
                                        </p:tgtEl>
                                        <p:attrNameLst>
                                          <p:attrName>style.visibility</p:attrName>
                                        </p:attrNameLst>
                                      </p:cBhvr>
                                      <p:to>
                                        <p:strVal val="visible"/>
                                      </p:to>
                                    </p:set>
                                    <p:anim calcmode="lin" valueType="num">
                                      <p:cBhvr additive="base">
                                        <p:cTn id="11" dur="500" fill="hold"/>
                                        <p:tgtEl>
                                          <p:spTgt spid="1071"/>
                                        </p:tgtEl>
                                        <p:attrNameLst>
                                          <p:attrName>ppt_x</p:attrName>
                                        </p:attrNameLst>
                                      </p:cBhvr>
                                      <p:tavLst>
                                        <p:tav tm="0">
                                          <p:val>
                                            <p:strVal val="#ppt_x"/>
                                          </p:val>
                                        </p:tav>
                                        <p:tav tm="100000">
                                          <p:val>
                                            <p:strVal val="#ppt_x"/>
                                          </p:val>
                                        </p:tav>
                                      </p:tavLst>
                                    </p:anim>
                                    <p:anim calcmode="lin" valueType="num">
                                      <p:cBhvr additive="base">
                                        <p:cTn id="12" dur="500" fill="hold"/>
                                        <p:tgtEl>
                                          <p:spTgt spid="107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72"/>
                                        </p:tgtEl>
                                        <p:attrNameLst>
                                          <p:attrName>style.visibility</p:attrName>
                                        </p:attrNameLst>
                                      </p:cBhvr>
                                      <p:to>
                                        <p:strVal val="visible"/>
                                      </p:to>
                                    </p:set>
                                    <p:anim calcmode="lin" valueType="num">
                                      <p:cBhvr additive="base">
                                        <p:cTn id="15" dur="500" fill="hold"/>
                                        <p:tgtEl>
                                          <p:spTgt spid="1072"/>
                                        </p:tgtEl>
                                        <p:attrNameLst>
                                          <p:attrName>ppt_x</p:attrName>
                                        </p:attrNameLst>
                                      </p:cBhvr>
                                      <p:tavLst>
                                        <p:tav tm="0">
                                          <p:val>
                                            <p:strVal val="#ppt_x"/>
                                          </p:val>
                                        </p:tav>
                                        <p:tav tm="100000">
                                          <p:val>
                                            <p:strVal val="#ppt_x"/>
                                          </p:val>
                                        </p:tav>
                                      </p:tavLst>
                                    </p:anim>
                                    <p:anim calcmode="lin" valueType="num">
                                      <p:cBhvr additive="base">
                                        <p:cTn id="16" dur="500" fill="hold"/>
                                        <p:tgtEl>
                                          <p:spTgt spid="107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73"/>
                                        </p:tgtEl>
                                        <p:attrNameLst>
                                          <p:attrName>style.visibility</p:attrName>
                                        </p:attrNameLst>
                                      </p:cBhvr>
                                      <p:to>
                                        <p:strVal val="visible"/>
                                      </p:to>
                                    </p:set>
                                    <p:anim calcmode="lin" valueType="num">
                                      <p:cBhvr additive="base">
                                        <p:cTn id="19" dur="500" fill="hold"/>
                                        <p:tgtEl>
                                          <p:spTgt spid="1073"/>
                                        </p:tgtEl>
                                        <p:attrNameLst>
                                          <p:attrName>ppt_x</p:attrName>
                                        </p:attrNameLst>
                                      </p:cBhvr>
                                      <p:tavLst>
                                        <p:tav tm="0">
                                          <p:val>
                                            <p:strVal val="#ppt_x"/>
                                          </p:val>
                                        </p:tav>
                                        <p:tav tm="100000">
                                          <p:val>
                                            <p:strVal val="#ppt_x"/>
                                          </p:val>
                                        </p:tav>
                                      </p:tavLst>
                                    </p:anim>
                                    <p:anim calcmode="lin" valueType="num">
                                      <p:cBhvr additive="base">
                                        <p:cTn id="20" dur="500" fill="hold"/>
                                        <p:tgtEl>
                                          <p:spTgt spid="107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1089"/>
                                        </p:tgtEl>
                                        <p:attrNameLst>
                                          <p:attrName>style.visibility</p:attrName>
                                        </p:attrNameLst>
                                      </p:cBhvr>
                                      <p:to>
                                        <p:strVal val="visible"/>
                                      </p:to>
                                    </p:set>
                                    <p:anim calcmode="lin" valueType="num">
                                      <p:cBhvr additive="base">
                                        <p:cTn id="39" dur="500" fill="hold"/>
                                        <p:tgtEl>
                                          <p:spTgt spid="1089"/>
                                        </p:tgtEl>
                                        <p:attrNameLst>
                                          <p:attrName>ppt_x</p:attrName>
                                        </p:attrNameLst>
                                      </p:cBhvr>
                                      <p:tavLst>
                                        <p:tav tm="0">
                                          <p:val>
                                            <p:strVal val="#ppt_x"/>
                                          </p:val>
                                        </p:tav>
                                        <p:tav tm="100000">
                                          <p:val>
                                            <p:strVal val="#ppt_x"/>
                                          </p:val>
                                        </p:tav>
                                      </p:tavLst>
                                    </p:anim>
                                    <p:anim calcmode="lin" valueType="num">
                                      <p:cBhvr additive="base">
                                        <p:cTn id="40" dur="500" fill="hold"/>
                                        <p:tgtEl>
                                          <p:spTgt spid="1089"/>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1092"/>
                                        </p:tgtEl>
                                        <p:attrNameLst>
                                          <p:attrName>style.visibility</p:attrName>
                                        </p:attrNameLst>
                                      </p:cBhvr>
                                      <p:to>
                                        <p:strVal val="visible"/>
                                      </p:to>
                                    </p:set>
                                    <p:anim calcmode="lin" valueType="num">
                                      <p:cBhvr additive="base">
                                        <p:cTn id="43" dur="500" fill="hold"/>
                                        <p:tgtEl>
                                          <p:spTgt spid="1092"/>
                                        </p:tgtEl>
                                        <p:attrNameLst>
                                          <p:attrName>ppt_x</p:attrName>
                                        </p:attrNameLst>
                                      </p:cBhvr>
                                      <p:tavLst>
                                        <p:tav tm="0">
                                          <p:val>
                                            <p:strVal val="#ppt_x"/>
                                          </p:val>
                                        </p:tav>
                                        <p:tav tm="100000">
                                          <p:val>
                                            <p:strVal val="#ppt_x"/>
                                          </p:val>
                                        </p:tav>
                                      </p:tavLst>
                                    </p:anim>
                                    <p:anim calcmode="lin" valueType="num">
                                      <p:cBhvr additive="base">
                                        <p:cTn id="44" dur="500" fill="hold"/>
                                        <p:tgtEl>
                                          <p:spTgt spid="1092"/>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1095"/>
                                        </p:tgtEl>
                                        <p:attrNameLst>
                                          <p:attrName>style.visibility</p:attrName>
                                        </p:attrNameLst>
                                      </p:cBhvr>
                                      <p:to>
                                        <p:strVal val="visible"/>
                                      </p:to>
                                    </p:set>
                                    <p:anim calcmode="lin" valueType="num">
                                      <p:cBhvr additive="base">
                                        <p:cTn id="47" dur="500" fill="hold"/>
                                        <p:tgtEl>
                                          <p:spTgt spid="1095"/>
                                        </p:tgtEl>
                                        <p:attrNameLst>
                                          <p:attrName>ppt_x</p:attrName>
                                        </p:attrNameLst>
                                      </p:cBhvr>
                                      <p:tavLst>
                                        <p:tav tm="0">
                                          <p:val>
                                            <p:strVal val="#ppt_x"/>
                                          </p:val>
                                        </p:tav>
                                        <p:tav tm="100000">
                                          <p:val>
                                            <p:strVal val="#ppt_x"/>
                                          </p:val>
                                        </p:tav>
                                      </p:tavLst>
                                    </p:anim>
                                    <p:anim calcmode="lin" valueType="num">
                                      <p:cBhvr additive="base">
                                        <p:cTn id="48" dur="500" fill="hold"/>
                                        <p:tgtEl>
                                          <p:spTgt spid="1095"/>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1098"/>
                                        </p:tgtEl>
                                        <p:attrNameLst>
                                          <p:attrName>style.visibility</p:attrName>
                                        </p:attrNameLst>
                                      </p:cBhvr>
                                      <p:to>
                                        <p:strVal val="visible"/>
                                      </p:to>
                                    </p:set>
                                    <p:anim calcmode="lin" valueType="num">
                                      <p:cBhvr additive="base">
                                        <p:cTn id="51" dur="500" fill="hold"/>
                                        <p:tgtEl>
                                          <p:spTgt spid="1098"/>
                                        </p:tgtEl>
                                        <p:attrNameLst>
                                          <p:attrName>ppt_x</p:attrName>
                                        </p:attrNameLst>
                                      </p:cBhvr>
                                      <p:tavLst>
                                        <p:tav tm="0">
                                          <p:val>
                                            <p:strVal val="#ppt_x"/>
                                          </p:val>
                                        </p:tav>
                                        <p:tav tm="100000">
                                          <p:val>
                                            <p:strVal val="#ppt_x"/>
                                          </p:val>
                                        </p:tav>
                                      </p:tavLst>
                                    </p:anim>
                                    <p:anim calcmode="lin" valueType="num">
                                      <p:cBhvr additive="base">
                                        <p:cTn id="52" dur="500" fill="hold"/>
                                        <p:tgtEl>
                                          <p:spTgt spid="1098"/>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074"/>
                                        </p:tgtEl>
                                        <p:attrNameLst>
                                          <p:attrName>style.visibility</p:attrName>
                                        </p:attrNameLst>
                                      </p:cBhvr>
                                      <p:to>
                                        <p:strVal val="visible"/>
                                      </p:to>
                                    </p:set>
                                    <p:anim calcmode="lin" valueType="num">
                                      <p:cBhvr additive="base">
                                        <p:cTn id="57" dur="500" fill="hold"/>
                                        <p:tgtEl>
                                          <p:spTgt spid="1074"/>
                                        </p:tgtEl>
                                        <p:attrNameLst>
                                          <p:attrName>ppt_x</p:attrName>
                                        </p:attrNameLst>
                                      </p:cBhvr>
                                      <p:tavLst>
                                        <p:tav tm="0">
                                          <p:val>
                                            <p:strVal val="#ppt_x"/>
                                          </p:val>
                                        </p:tav>
                                        <p:tav tm="100000">
                                          <p:val>
                                            <p:strVal val="#ppt_x"/>
                                          </p:val>
                                        </p:tav>
                                      </p:tavLst>
                                    </p:anim>
                                    <p:anim calcmode="lin" valueType="num">
                                      <p:cBhvr additive="base">
                                        <p:cTn id="58" dur="500" fill="hold"/>
                                        <p:tgtEl>
                                          <p:spTgt spid="107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075"/>
                                        </p:tgtEl>
                                        <p:attrNameLst>
                                          <p:attrName>style.visibility</p:attrName>
                                        </p:attrNameLst>
                                      </p:cBhvr>
                                      <p:to>
                                        <p:strVal val="visible"/>
                                      </p:to>
                                    </p:set>
                                    <p:anim calcmode="lin" valueType="num">
                                      <p:cBhvr additive="base">
                                        <p:cTn id="61" dur="500" fill="hold"/>
                                        <p:tgtEl>
                                          <p:spTgt spid="1075"/>
                                        </p:tgtEl>
                                        <p:attrNameLst>
                                          <p:attrName>ppt_x</p:attrName>
                                        </p:attrNameLst>
                                      </p:cBhvr>
                                      <p:tavLst>
                                        <p:tav tm="0">
                                          <p:val>
                                            <p:strVal val="#ppt_x"/>
                                          </p:val>
                                        </p:tav>
                                        <p:tav tm="100000">
                                          <p:val>
                                            <p:strVal val="#ppt_x"/>
                                          </p:val>
                                        </p:tav>
                                      </p:tavLst>
                                    </p:anim>
                                    <p:anim calcmode="lin" valueType="num">
                                      <p:cBhvr additive="base">
                                        <p:cTn id="62" dur="500" fill="hold"/>
                                        <p:tgtEl>
                                          <p:spTgt spid="107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076"/>
                                        </p:tgtEl>
                                        <p:attrNameLst>
                                          <p:attrName>style.visibility</p:attrName>
                                        </p:attrNameLst>
                                      </p:cBhvr>
                                      <p:to>
                                        <p:strVal val="visible"/>
                                      </p:to>
                                    </p:set>
                                    <p:anim calcmode="lin" valueType="num">
                                      <p:cBhvr additive="base">
                                        <p:cTn id="65" dur="500" fill="hold"/>
                                        <p:tgtEl>
                                          <p:spTgt spid="1076"/>
                                        </p:tgtEl>
                                        <p:attrNameLst>
                                          <p:attrName>ppt_x</p:attrName>
                                        </p:attrNameLst>
                                      </p:cBhvr>
                                      <p:tavLst>
                                        <p:tav tm="0">
                                          <p:val>
                                            <p:strVal val="#ppt_x"/>
                                          </p:val>
                                        </p:tav>
                                        <p:tav tm="100000">
                                          <p:val>
                                            <p:strVal val="#ppt_x"/>
                                          </p:val>
                                        </p:tav>
                                      </p:tavLst>
                                    </p:anim>
                                    <p:anim calcmode="lin" valueType="num">
                                      <p:cBhvr additive="base">
                                        <p:cTn id="66" dur="500" fill="hold"/>
                                        <p:tgtEl>
                                          <p:spTgt spid="107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077"/>
                                        </p:tgtEl>
                                        <p:attrNameLst>
                                          <p:attrName>style.visibility</p:attrName>
                                        </p:attrNameLst>
                                      </p:cBhvr>
                                      <p:to>
                                        <p:strVal val="visible"/>
                                      </p:to>
                                    </p:set>
                                    <p:anim calcmode="lin" valueType="num">
                                      <p:cBhvr additive="base">
                                        <p:cTn id="69" dur="500" fill="hold"/>
                                        <p:tgtEl>
                                          <p:spTgt spid="1077"/>
                                        </p:tgtEl>
                                        <p:attrNameLst>
                                          <p:attrName>ppt_x</p:attrName>
                                        </p:attrNameLst>
                                      </p:cBhvr>
                                      <p:tavLst>
                                        <p:tav tm="0">
                                          <p:val>
                                            <p:strVal val="#ppt_x"/>
                                          </p:val>
                                        </p:tav>
                                        <p:tav tm="100000">
                                          <p:val>
                                            <p:strVal val="#ppt_x"/>
                                          </p:val>
                                        </p:tav>
                                      </p:tavLst>
                                    </p:anim>
                                    <p:anim calcmode="lin" valueType="num">
                                      <p:cBhvr additive="base">
                                        <p:cTn id="70" dur="500" fill="hold"/>
                                        <p:tgtEl>
                                          <p:spTgt spid="1077"/>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additive="base">
                                        <p:cTn id="77" dur="500" fill="hold"/>
                                        <p:tgtEl>
                                          <p:spTgt spid="7"/>
                                        </p:tgtEl>
                                        <p:attrNameLst>
                                          <p:attrName>ppt_x</p:attrName>
                                        </p:attrNameLst>
                                      </p:cBhvr>
                                      <p:tavLst>
                                        <p:tav tm="0">
                                          <p:val>
                                            <p:strVal val="#ppt_x"/>
                                          </p:val>
                                        </p:tav>
                                        <p:tav tm="100000">
                                          <p:val>
                                            <p:strVal val="#ppt_x"/>
                                          </p:val>
                                        </p:tav>
                                      </p:tavLst>
                                    </p:anim>
                                    <p:anim calcmode="lin" valueType="num">
                                      <p:cBhvr additive="base">
                                        <p:cTn id="78" dur="500" fill="hold"/>
                                        <p:tgtEl>
                                          <p:spTgt spid="7"/>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additive="base">
                                        <p:cTn id="81" dur="500" fill="hold"/>
                                        <p:tgtEl>
                                          <p:spTgt spid="8"/>
                                        </p:tgtEl>
                                        <p:attrNameLst>
                                          <p:attrName>ppt_x</p:attrName>
                                        </p:attrNameLst>
                                      </p:cBhvr>
                                      <p:tavLst>
                                        <p:tav tm="0">
                                          <p:val>
                                            <p:strVal val="#ppt_x"/>
                                          </p:val>
                                        </p:tav>
                                        <p:tav tm="100000">
                                          <p:val>
                                            <p:strVal val="#ppt_x"/>
                                          </p:val>
                                        </p:tav>
                                      </p:tavLst>
                                    </p:anim>
                                    <p:anim calcmode="lin" valueType="num">
                                      <p:cBhvr additive="base">
                                        <p:cTn id="82" dur="500" fill="hold"/>
                                        <p:tgtEl>
                                          <p:spTgt spid="8"/>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ppt_x"/>
                                          </p:val>
                                        </p:tav>
                                        <p:tav tm="100000">
                                          <p:val>
                                            <p:strVal val="#ppt_x"/>
                                          </p:val>
                                        </p:tav>
                                      </p:tavLst>
                                    </p:anim>
                                    <p:anim calcmode="lin" valueType="num">
                                      <p:cBhvr additive="base">
                                        <p:cTn id="86" dur="500" fill="hold"/>
                                        <p:tgtEl>
                                          <p:spTgt spid="9"/>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1101"/>
                                        </p:tgtEl>
                                        <p:attrNameLst>
                                          <p:attrName>style.visibility</p:attrName>
                                        </p:attrNameLst>
                                      </p:cBhvr>
                                      <p:to>
                                        <p:strVal val="visible"/>
                                      </p:to>
                                    </p:set>
                                    <p:anim calcmode="lin" valueType="num">
                                      <p:cBhvr additive="base">
                                        <p:cTn id="89" dur="500" fill="hold"/>
                                        <p:tgtEl>
                                          <p:spTgt spid="1101"/>
                                        </p:tgtEl>
                                        <p:attrNameLst>
                                          <p:attrName>ppt_x</p:attrName>
                                        </p:attrNameLst>
                                      </p:cBhvr>
                                      <p:tavLst>
                                        <p:tav tm="0">
                                          <p:val>
                                            <p:strVal val="#ppt_x"/>
                                          </p:val>
                                        </p:tav>
                                        <p:tav tm="100000">
                                          <p:val>
                                            <p:strVal val="#ppt_x"/>
                                          </p:val>
                                        </p:tav>
                                      </p:tavLst>
                                    </p:anim>
                                    <p:anim calcmode="lin" valueType="num">
                                      <p:cBhvr additive="base">
                                        <p:cTn id="90" dur="500" fill="hold"/>
                                        <p:tgtEl>
                                          <p:spTgt spid="1101"/>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1104"/>
                                        </p:tgtEl>
                                        <p:attrNameLst>
                                          <p:attrName>style.visibility</p:attrName>
                                        </p:attrNameLst>
                                      </p:cBhvr>
                                      <p:to>
                                        <p:strVal val="visible"/>
                                      </p:to>
                                    </p:set>
                                    <p:anim calcmode="lin" valueType="num">
                                      <p:cBhvr additive="base">
                                        <p:cTn id="93" dur="500" fill="hold"/>
                                        <p:tgtEl>
                                          <p:spTgt spid="1104"/>
                                        </p:tgtEl>
                                        <p:attrNameLst>
                                          <p:attrName>ppt_x</p:attrName>
                                        </p:attrNameLst>
                                      </p:cBhvr>
                                      <p:tavLst>
                                        <p:tav tm="0">
                                          <p:val>
                                            <p:strVal val="#ppt_x"/>
                                          </p:val>
                                        </p:tav>
                                        <p:tav tm="100000">
                                          <p:val>
                                            <p:strVal val="#ppt_x"/>
                                          </p:val>
                                        </p:tav>
                                      </p:tavLst>
                                    </p:anim>
                                    <p:anim calcmode="lin" valueType="num">
                                      <p:cBhvr additive="base">
                                        <p:cTn id="94" dur="500" fill="hold"/>
                                        <p:tgtEl>
                                          <p:spTgt spid="1104"/>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1107"/>
                                        </p:tgtEl>
                                        <p:attrNameLst>
                                          <p:attrName>style.visibility</p:attrName>
                                        </p:attrNameLst>
                                      </p:cBhvr>
                                      <p:to>
                                        <p:strVal val="visible"/>
                                      </p:to>
                                    </p:set>
                                    <p:anim calcmode="lin" valueType="num">
                                      <p:cBhvr additive="base">
                                        <p:cTn id="97" dur="500" fill="hold"/>
                                        <p:tgtEl>
                                          <p:spTgt spid="1107"/>
                                        </p:tgtEl>
                                        <p:attrNameLst>
                                          <p:attrName>ppt_x</p:attrName>
                                        </p:attrNameLst>
                                      </p:cBhvr>
                                      <p:tavLst>
                                        <p:tav tm="0">
                                          <p:val>
                                            <p:strVal val="#ppt_x"/>
                                          </p:val>
                                        </p:tav>
                                        <p:tav tm="100000">
                                          <p:val>
                                            <p:strVal val="#ppt_x"/>
                                          </p:val>
                                        </p:tav>
                                      </p:tavLst>
                                    </p:anim>
                                    <p:anim calcmode="lin" valueType="num">
                                      <p:cBhvr additive="base">
                                        <p:cTn id="98" dur="500" fill="hold"/>
                                        <p:tgtEl>
                                          <p:spTgt spid="1107"/>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1110"/>
                                        </p:tgtEl>
                                        <p:attrNameLst>
                                          <p:attrName>style.visibility</p:attrName>
                                        </p:attrNameLst>
                                      </p:cBhvr>
                                      <p:to>
                                        <p:strVal val="visible"/>
                                      </p:to>
                                    </p:set>
                                    <p:anim calcmode="lin" valueType="num">
                                      <p:cBhvr additive="base">
                                        <p:cTn id="101" dur="500" fill="hold"/>
                                        <p:tgtEl>
                                          <p:spTgt spid="1110"/>
                                        </p:tgtEl>
                                        <p:attrNameLst>
                                          <p:attrName>ppt_x</p:attrName>
                                        </p:attrNameLst>
                                      </p:cBhvr>
                                      <p:tavLst>
                                        <p:tav tm="0">
                                          <p:val>
                                            <p:strVal val="#ppt_x"/>
                                          </p:val>
                                        </p:tav>
                                        <p:tav tm="100000">
                                          <p:val>
                                            <p:strVal val="#ppt_x"/>
                                          </p:val>
                                        </p:tav>
                                      </p:tavLst>
                                    </p:anim>
                                    <p:anim calcmode="lin" valueType="num">
                                      <p:cBhvr additive="base">
                                        <p:cTn id="102" dur="500" fill="hold"/>
                                        <p:tgtEl>
                                          <p:spTgt spid="1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0" grpId="0" animBg="1"/>
      <p:bldP spid="1071" grpId="0" animBg="1"/>
      <p:bldP spid="1072" grpId="0" animBg="1"/>
      <p:bldP spid="1073" grpId="0" animBg="1"/>
      <p:bldP spid="1074" grpId="0" animBg="1"/>
      <p:bldP spid="1075" grpId="0" animBg="1"/>
      <p:bldP spid="1076" grpId="0" animBg="1"/>
      <p:bldP spid="107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384935" y="2233086"/>
            <a:ext cx="6051876" cy="9302744"/>
            <a:chOff x="2384935" y="2233086"/>
            <a:chExt cx="6051876" cy="9302744"/>
          </a:xfrm>
        </p:grpSpPr>
        <p:sp>
          <p:nvSpPr>
            <p:cNvPr id="1113" name="Shape 1113"/>
            <p:cNvSpPr/>
            <p:nvPr/>
          </p:nvSpPr>
          <p:spPr>
            <a:xfrm>
              <a:off x="2384935" y="2233086"/>
              <a:ext cx="6051876" cy="5011878"/>
            </a:xfrm>
            <a:prstGeom prst="rect">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5" name="Group 4"/>
            <p:cNvGrpSpPr/>
            <p:nvPr/>
          </p:nvGrpSpPr>
          <p:grpSpPr>
            <a:xfrm>
              <a:off x="2938276" y="7614886"/>
              <a:ext cx="4182048" cy="3920944"/>
              <a:chOff x="2938276" y="7614886"/>
              <a:chExt cx="4182048" cy="3920944"/>
            </a:xfrm>
          </p:grpSpPr>
          <p:sp>
            <p:nvSpPr>
              <p:cNvPr id="1115" name="Shape 1115"/>
              <p:cNvSpPr/>
              <p:nvPr/>
            </p:nvSpPr>
            <p:spPr>
              <a:xfrm>
                <a:off x="3339735" y="7614886"/>
                <a:ext cx="33791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Antony Stark</a:t>
                </a:r>
              </a:p>
            </p:txBody>
          </p:sp>
          <p:sp>
            <p:nvSpPr>
              <p:cNvPr id="1116" name="Shape 1116"/>
              <p:cNvSpPr/>
              <p:nvPr/>
            </p:nvSpPr>
            <p:spPr>
              <a:xfrm>
                <a:off x="2938276" y="9088798"/>
                <a:ext cx="4182048" cy="244703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 specimen book. It has survived not only five centuries, but also</a:t>
                </a:r>
              </a:p>
            </p:txBody>
          </p:sp>
          <p:sp>
            <p:nvSpPr>
              <p:cNvPr id="1117" name="Shape 1117"/>
              <p:cNvSpPr/>
              <p:nvPr/>
            </p:nvSpPr>
            <p:spPr>
              <a:xfrm>
                <a:off x="4183104" y="8453542"/>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grpSp>
      </p:grpSp>
      <p:grpSp>
        <p:nvGrpSpPr>
          <p:cNvPr id="7" name="Group 6"/>
          <p:cNvGrpSpPr/>
          <p:nvPr/>
        </p:nvGrpSpPr>
        <p:grpSpPr>
          <a:xfrm>
            <a:off x="9528806" y="2233086"/>
            <a:ext cx="6051876" cy="9302744"/>
            <a:chOff x="9528806" y="2233086"/>
            <a:chExt cx="6051876" cy="9302744"/>
          </a:xfrm>
        </p:grpSpPr>
        <p:sp>
          <p:nvSpPr>
            <p:cNvPr id="1119" name="Shape 1119"/>
            <p:cNvSpPr/>
            <p:nvPr/>
          </p:nvSpPr>
          <p:spPr>
            <a:xfrm>
              <a:off x="9528806" y="2233086"/>
              <a:ext cx="6051876" cy="5011878"/>
            </a:xfrm>
            <a:prstGeom prst="rect">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21" name="Shape 1121"/>
            <p:cNvSpPr/>
            <p:nvPr/>
          </p:nvSpPr>
          <p:spPr>
            <a:xfrm>
              <a:off x="10259186" y="7614886"/>
              <a:ext cx="382797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Freeman</a:t>
              </a:r>
            </a:p>
          </p:txBody>
        </p:sp>
        <p:sp>
          <p:nvSpPr>
            <p:cNvPr id="1122" name="Shape 1122"/>
            <p:cNvSpPr/>
            <p:nvPr/>
          </p:nvSpPr>
          <p:spPr>
            <a:xfrm>
              <a:off x="10082147" y="9088798"/>
              <a:ext cx="4182048" cy="244703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 specimen book. It has survived not only five centuries, but also</a:t>
              </a:r>
            </a:p>
          </p:txBody>
        </p:sp>
        <p:sp>
          <p:nvSpPr>
            <p:cNvPr id="1123" name="Shape 1123"/>
            <p:cNvSpPr/>
            <p:nvPr/>
          </p:nvSpPr>
          <p:spPr>
            <a:xfrm>
              <a:off x="11326975" y="8453542"/>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grpSp>
      <p:grpSp>
        <p:nvGrpSpPr>
          <p:cNvPr id="8" name="Group 7"/>
          <p:cNvGrpSpPr/>
          <p:nvPr/>
        </p:nvGrpSpPr>
        <p:grpSpPr>
          <a:xfrm>
            <a:off x="16672678" y="2233086"/>
            <a:ext cx="6051876" cy="9302744"/>
            <a:chOff x="16672678" y="2233086"/>
            <a:chExt cx="6051876" cy="9302744"/>
          </a:xfrm>
        </p:grpSpPr>
        <p:sp>
          <p:nvSpPr>
            <p:cNvPr id="1125" name="Shape 1125"/>
            <p:cNvSpPr/>
            <p:nvPr/>
          </p:nvSpPr>
          <p:spPr>
            <a:xfrm>
              <a:off x="16672678" y="2233086"/>
              <a:ext cx="6051876" cy="5011878"/>
            </a:xfrm>
            <a:prstGeom prst="rect">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27" name="Shape 1127"/>
            <p:cNvSpPr/>
            <p:nvPr/>
          </p:nvSpPr>
          <p:spPr>
            <a:xfrm>
              <a:off x="18060288" y="7614886"/>
              <a:ext cx="2513509"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Anny Lee</a:t>
              </a:r>
            </a:p>
          </p:txBody>
        </p:sp>
        <p:sp>
          <p:nvSpPr>
            <p:cNvPr id="1128" name="Shape 1128"/>
            <p:cNvSpPr/>
            <p:nvPr/>
          </p:nvSpPr>
          <p:spPr>
            <a:xfrm>
              <a:off x="17226019" y="9088798"/>
              <a:ext cx="4182048" cy="244703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 specimen book. It has survived not only five centuries, but also</a:t>
              </a:r>
            </a:p>
          </p:txBody>
        </p:sp>
        <p:sp>
          <p:nvSpPr>
            <p:cNvPr id="1129" name="Shape 1129"/>
            <p:cNvSpPr/>
            <p:nvPr/>
          </p:nvSpPr>
          <p:spPr>
            <a:xfrm>
              <a:off x="18470847" y="8453542"/>
              <a:ext cx="1692391" cy="49692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grpSp>
      <p:sp>
        <p:nvSpPr>
          <p:cNvPr id="2" name="Picture Placeholder 1"/>
          <p:cNvSpPr>
            <a:spLocks noGrp="1"/>
          </p:cNvSpPr>
          <p:nvPr>
            <p:ph type="pic" sz="quarter" idx="10"/>
          </p:nvPr>
        </p:nvSpPr>
        <p:spPr>
          <a:xfrm>
            <a:off x="2003935" y="1852086"/>
            <a:ext cx="6051875" cy="5011878"/>
          </a:xfrm>
        </p:spPr>
      </p:sp>
      <p:sp>
        <p:nvSpPr>
          <p:cNvPr id="3" name="Picture Placeholder 2"/>
          <p:cNvSpPr>
            <a:spLocks noGrp="1"/>
          </p:cNvSpPr>
          <p:nvPr>
            <p:ph type="pic" sz="quarter" idx="11"/>
          </p:nvPr>
        </p:nvSpPr>
        <p:spPr>
          <a:xfrm>
            <a:off x="9147805" y="1852086"/>
            <a:ext cx="6051877" cy="5011878"/>
          </a:xfrm>
        </p:spPr>
      </p:sp>
      <p:sp>
        <p:nvSpPr>
          <p:cNvPr id="4" name="Picture Placeholder 3"/>
          <p:cNvSpPr>
            <a:spLocks noGrp="1"/>
          </p:cNvSpPr>
          <p:nvPr>
            <p:ph type="pic" sz="quarter" idx="12"/>
          </p:nvPr>
        </p:nvSpPr>
        <p:spPr>
          <a:xfrm>
            <a:off x="16291677" y="1852086"/>
            <a:ext cx="6051876" cy="5011878"/>
          </a:xfrm>
        </p:spPr>
      </p:sp>
      <p:sp>
        <p:nvSpPr>
          <p:cNvPr id="1112" name="Shape 111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55</a:t>
            </a:fld>
            <a:endParaRPr>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384935" y="2106086"/>
            <a:ext cx="6051875" cy="8937224"/>
            <a:chOff x="2384935" y="2106086"/>
            <a:chExt cx="6051875" cy="8937224"/>
          </a:xfrm>
        </p:grpSpPr>
        <p:sp>
          <p:nvSpPr>
            <p:cNvPr id="1133" name="Shape 1133"/>
            <p:cNvSpPr/>
            <p:nvPr/>
          </p:nvSpPr>
          <p:spPr>
            <a:xfrm>
              <a:off x="2384935" y="2106086"/>
              <a:ext cx="6051875" cy="5011878"/>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35" name="Shape 1135"/>
            <p:cNvSpPr/>
            <p:nvPr/>
          </p:nvSpPr>
          <p:spPr>
            <a:xfrm>
              <a:off x="3339735" y="7487886"/>
              <a:ext cx="337913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Antony Stark</a:t>
              </a:r>
            </a:p>
          </p:txBody>
        </p:sp>
        <p:sp>
          <p:nvSpPr>
            <p:cNvPr id="1136" name="Shape 1136"/>
            <p:cNvSpPr/>
            <p:nvPr/>
          </p:nvSpPr>
          <p:spPr>
            <a:xfrm>
              <a:off x="2938277" y="8961798"/>
              <a:ext cx="4182046" cy="97681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Ipsum has been the industry's</a:t>
              </a:r>
            </a:p>
          </p:txBody>
        </p:sp>
        <p:sp>
          <p:nvSpPr>
            <p:cNvPr id="1137" name="Shape 1137"/>
            <p:cNvSpPr/>
            <p:nvPr/>
          </p:nvSpPr>
          <p:spPr>
            <a:xfrm>
              <a:off x="4183105" y="8326542"/>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grpSp>
          <p:nvGrpSpPr>
            <p:cNvPr id="1160" name="Group 1160"/>
            <p:cNvGrpSpPr/>
            <p:nvPr/>
          </p:nvGrpSpPr>
          <p:grpSpPr>
            <a:xfrm>
              <a:off x="2711012" y="10076942"/>
              <a:ext cx="4637721" cy="966368"/>
              <a:chOff x="0" y="0"/>
              <a:chExt cx="4637720" cy="966367"/>
            </a:xfrm>
          </p:grpSpPr>
          <p:grpSp>
            <p:nvGrpSpPr>
              <p:cNvPr id="1150" name="Group 1150"/>
              <p:cNvGrpSpPr/>
              <p:nvPr/>
            </p:nvGrpSpPr>
            <p:grpSpPr>
              <a:xfrm>
                <a:off x="0" y="0"/>
                <a:ext cx="966368" cy="966368"/>
                <a:chOff x="0" y="0"/>
                <a:chExt cx="966367" cy="966367"/>
              </a:xfrm>
            </p:grpSpPr>
            <p:sp>
              <p:nvSpPr>
                <p:cNvPr id="1148" name="Shape 1148"/>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49" name="Shape 1149"/>
                <p:cNvSpPr/>
                <p:nvPr/>
              </p:nvSpPr>
              <p:spPr>
                <a:xfrm>
                  <a:off x="408487" y="340670"/>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53" name="Group 1153"/>
              <p:cNvGrpSpPr/>
              <p:nvPr/>
            </p:nvGrpSpPr>
            <p:grpSpPr>
              <a:xfrm>
                <a:off x="1223784" y="0"/>
                <a:ext cx="966368" cy="966368"/>
                <a:chOff x="0" y="0"/>
                <a:chExt cx="966367" cy="966367"/>
              </a:xfrm>
            </p:grpSpPr>
            <p:sp>
              <p:nvSpPr>
                <p:cNvPr id="1151" name="Shape 1151"/>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52" name="Shape 1152"/>
                <p:cNvSpPr/>
                <p:nvPr/>
              </p:nvSpPr>
              <p:spPr>
                <a:xfrm>
                  <a:off x="372950" y="375070"/>
                  <a:ext cx="271267" cy="216227"/>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56" name="Group 1156"/>
              <p:cNvGrpSpPr/>
              <p:nvPr/>
            </p:nvGrpSpPr>
            <p:grpSpPr>
              <a:xfrm>
                <a:off x="2447569" y="0"/>
                <a:ext cx="966368" cy="966368"/>
                <a:chOff x="0" y="0"/>
                <a:chExt cx="966367" cy="966367"/>
              </a:xfrm>
            </p:grpSpPr>
            <p:sp>
              <p:nvSpPr>
                <p:cNvPr id="1154" name="Shape 1154"/>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55" name="Shape 1155"/>
                <p:cNvSpPr/>
                <p:nvPr/>
              </p:nvSpPr>
              <p:spPr>
                <a:xfrm>
                  <a:off x="411488" y="349721"/>
                  <a:ext cx="168791"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59" name="Group 1159"/>
              <p:cNvGrpSpPr/>
              <p:nvPr/>
            </p:nvGrpSpPr>
            <p:grpSpPr>
              <a:xfrm>
                <a:off x="3671353" y="0"/>
                <a:ext cx="966368" cy="966368"/>
                <a:chOff x="0" y="0"/>
                <a:chExt cx="966367" cy="966367"/>
              </a:xfrm>
            </p:grpSpPr>
            <p:sp>
              <p:nvSpPr>
                <p:cNvPr id="1157" name="Shape 1157"/>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58" name="Shape 1158"/>
                <p:cNvSpPr/>
                <p:nvPr/>
              </p:nvSpPr>
              <p:spPr>
                <a:xfrm>
                  <a:off x="355600" y="379161"/>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grpSp>
        <p:nvGrpSpPr>
          <p:cNvPr id="6" name="Group 5"/>
          <p:cNvGrpSpPr/>
          <p:nvPr/>
        </p:nvGrpSpPr>
        <p:grpSpPr>
          <a:xfrm>
            <a:off x="9528806" y="2106086"/>
            <a:ext cx="6051875" cy="8937224"/>
            <a:chOff x="9528806" y="2106086"/>
            <a:chExt cx="6051875" cy="8937224"/>
          </a:xfrm>
        </p:grpSpPr>
        <p:sp>
          <p:nvSpPr>
            <p:cNvPr id="1138" name="Shape 1138"/>
            <p:cNvSpPr/>
            <p:nvPr/>
          </p:nvSpPr>
          <p:spPr>
            <a:xfrm>
              <a:off x="9528806" y="2106086"/>
              <a:ext cx="6051875" cy="5011878"/>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40" name="Shape 1140"/>
            <p:cNvSpPr/>
            <p:nvPr/>
          </p:nvSpPr>
          <p:spPr>
            <a:xfrm>
              <a:off x="10259187" y="7487886"/>
              <a:ext cx="382797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Mary Freeman</a:t>
              </a:r>
            </a:p>
          </p:txBody>
        </p:sp>
        <p:sp>
          <p:nvSpPr>
            <p:cNvPr id="1141" name="Shape 1141"/>
            <p:cNvSpPr/>
            <p:nvPr/>
          </p:nvSpPr>
          <p:spPr>
            <a:xfrm>
              <a:off x="10082148" y="8961798"/>
              <a:ext cx="4182046" cy="1072950"/>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Ipsum has been the industry's</a:t>
              </a:r>
            </a:p>
          </p:txBody>
        </p:sp>
        <p:sp>
          <p:nvSpPr>
            <p:cNvPr id="1142" name="Shape 1142"/>
            <p:cNvSpPr/>
            <p:nvPr/>
          </p:nvSpPr>
          <p:spPr>
            <a:xfrm>
              <a:off x="11326976" y="8326542"/>
              <a:ext cx="1692390"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grpSp>
          <p:nvGrpSpPr>
            <p:cNvPr id="1173" name="Group 1173"/>
            <p:cNvGrpSpPr/>
            <p:nvPr/>
          </p:nvGrpSpPr>
          <p:grpSpPr>
            <a:xfrm>
              <a:off x="9854883" y="10076942"/>
              <a:ext cx="4637722" cy="966368"/>
              <a:chOff x="0" y="0"/>
              <a:chExt cx="4637720" cy="966367"/>
            </a:xfrm>
          </p:grpSpPr>
          <p:grpSp>
            <p:nvGrpSpPr>
              <p:cNvPr id="1163" name="Group 1163"/>
              <p:cNvGrpSpPr/>
              <p:nvPr/>
            </p:nvGrpSpPr>
            <p:grpSpPr>
              <a:xfrm>
                <a:off x="0" y="0"/>
                <a:ext cx="966368" cy="966368"/>
                <a:chOff x="0" y="0"/>
                <a:chExt cx="966367" cy="966367"/>
              </a:xfrm>
            </p:grpSpPr>
            <p:sp>
              <p:nvSpPr>
                <p:cNvPr id="1161" name="Shape 1161"/>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62" name="Shape 1162"/>
                <p:cNvSpPr/>
                <p:nvPr/>
              </p:nvSpPr>
              <p:spPr>
                <a:xfrm>
                  <a:off x="408487" y="340670"/>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66" name="Group 1166"/>
              <p:cNvGrpSpPr/>
              <p:nvPr/>
            </p:nvGrpSpPr>
            <p:grpSpPr>
              <a:xfrm>
                <a:off x="1223784" y="0"/>
                <a:ext cx="966368" cy="966368"/>
                <a:chOff x="0" y="0"/>
                <a:chExt cx="966367" cy="966367"/>
              </a:xfrm>
            </p:grpSpPr>
            <p:sp>
              <p:nvSpPr>
                <p:cNvPr id="1164" name="Shape 1164"/>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65" name="Shape 1165"/>
                <p:cNvSpPr/>
                <p:nvPr/>
              </p:nvSpPr>
              <p:spPr>
                <a:xfrm>
                  <a:off x="372950" y="375070"/>
                  <a:ext cx="271267" cy="216227"/>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69" name="Group 1169"/>
              <p:cNvGrpSpPr/>
              <p:nvPr/>
            </p:nvGrpSpPr>
            <p:grpSpPr>
              <a:xfrm>
                <a:off x="2447569" y="0"/>
                <a:ext cx="966368" cy="966368"/>
                <a:chOff x="0" y="0"/>
                <a:chExt cx="966367" cy="966367"/>
              </a:xfrm>
            </p:grpSpPr>
            <p:sp>
              <p:nvSpPr>
                <p:cNvPr id="1167" name="Shape 1167"/>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68" name="Shape 1168"/>
                <p:cNvSpPr/>
                <p:nvPr/>
              </p:nvSpPr>
              <p:spPr>
                <a:xfrm>
                  <a:off x="411488" y="349721"/>
                  <a:ext cx="168791"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72" name="Group 1172"/>
              <p:cNvGrpSpPr/>
              <p:nvPr/>
            </p:nvGrpSpPr>
            <p:grpSpPr>
              <a:xfrm>
                <a:off x="3671353" y="0"/>
                <a:ext cx="966368" cy="966368"/>
                <a:chOff x="0" y="0"/>
                <a:chExt cx="966367" cy="966367"/>
              </a:xfrm>
            </p:grpSpPr>
            <p:sp>
              <p:nvSpPr>
                <p:cNvPr id="1170" name="Shape 1170"/>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71" name="Shape 1171"/>
                <p:cNvSpPr/>
                <p:nvPr/>
              </p:nvSpPr>
              <p:spPr>
                <a:xfrm>
                  <a:off x="355600" y="379161"/>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grpSp>
        <p:nvGrpSpPr>
          <p:cNvPr id="7" name="Group 6"/>
          <p:cNvGrpSpPr/>
          <p:nvPr/>
        </p:nvGrpSpPr>
        <p:grpSpPr>
          <a:xfrm>
            <a:off x="16672678" y="2106086"/>
            <a:ext cx="6051875" cy="8937224"/>
            <a:chOff x="16672678" y="2106086"/>
            <a:chExt cx="6051875" cy="8937224"/>
          </a:xfrm>
        </p:grpSpPr>
        <p:sp>
          <p:nvSpPr>
            <p:cNvPr id="1143" name="Shape 1143"/>
            <p:cNvSpPr/>
            <p:nvPr/>
          </p:nvSpPr>
          <p:spPr>
            <a:xfrm>
              <a:off x="16672678" y="2106086"/>
              <a:ext cx="6051875" cy="5011878"/>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45" name="Shape 1145"/>
            <p:cNvSpPr/>
            <p:nvPr/>
          </p:nvSpPr>
          <p:spPr>
            <a:xfrm>
              <a:off x="18060288" y="7487886"/>
              <a:ext cx="2513509"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Anny Lee</a:t>
              </a:r>
            </a:p>
          </p:txBody>
        </p:sp>
        <p:sp>
          <p:nvSpPr>
            <p:cNvPr id="1146" name="Shape 1146"/>
            <p:cNvSpPr/>
            <p:nvPr/>
          </p:nvSpPr>
          <p:spPr>
            <a:xfrm>
              <a:off x="17226019" y="8961798"/>
              <a:ext cx="4182047" cy="97681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Ipsum has been the industry's</a:t>
              </a:r>
            </a:p>
          </p:txBody>
        </p:sp>
        <p:sp>
          <p:nvSpPr>
            <p:cNvPr id="1147" name="Shape 1147"/>
            <p:cNvSpPr/>
            <p:nvPr/>
          </p:nvSpPr>
          <p:spPr>
            <a:xfrm>
              <a:off x="18470847" y="8326542"/>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1800" cap="all" spc="360">
                  <a:solidFill>
                    <a:srgbClr val="818181"/>
                  </a:solidFill>
                  <a:latin typeface="+mn-lt"/>
                  <a:ea typeface="+mn-ea"/>
                  <a:cs typeface="+mn-cs"/>
                  <a:sym typeface="Montserrat-Regular"/>
                </a:defRPr>
              </a:lvl1pPr>
            </a:lstStyle>
            <a:p>
              <a:r>
                <a:rPr>
                  <a:cs typeface="+mn-ea"/>
                  <a:sym typeface="+mn-lt"/>
                </a:rPr>
                <a:t>Manager</a:t>
              </a:r>
            </a:p>
          </p:txBody>
        </p:sp>
        <p:grpSp>
          <p:nvGrpSpPr>
            <p:cNvPr id="1186" name="Group 1186"/>
            <p:cNvGrpSpPr/>
            <p:nvPr/>
          </p:nvGrpSpPr>
          <p:grpSpPr>
            <a:xfrm>
              <a:off x="17049554" y="10076942"/>
              <a:ext cx="4637722" cy="966368"/>
              <a:chOff x="0" y="0"/>
              <a:chExt cx="4637720" cy="966367"/>
            </a:xfrm>
          </p:grpSpPr>
          <p:grpSp>
            <p:nvGrpSpPr>
              <p:cNvPr id="1176" name="Group 1176"/>
              <p:cNvGrpSpPr/>
              <p:nvPr/>
            </p:nvGrpSpPr>
            <p:grpSpPr>
              <a:xfrm>
                <a:off x="0" y="0"/>
                <a:ext cx="966368" cy="966368"/>
                <a:chOff x="0" y="0"/>
                <a:chExt cx="966367" cy="966367"/>
              </a:xfrm>
            </p:grpSpPr>
            <p:sp>
              <p:nvSpPr>
                <p:cNvPr id="1174" name="Shape 1174"/>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75" name="Shape 1175"/>
                <p:cNvSpPr/>
                <p:nvPr/>
              </p:nvSpPr>
              <p:spPr>
                <a:xfrm>
                  <a:off x="408487" y="340670"/>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79" name="Group 1179"/>
              <p:cNvGrpSpPr/>
              <p:nvPr/>
            </p:nvGrpSpPr>
            <p:grpSpPr>
              <a:xfrm>
                <a:off x="1223784" y="0"/>
                <a:ext cx="966368" cy="966368"/>
                <a:chOff x="0" y="0"/>
                <a:chExt cx="966367" cy="966367"/>
              </a:xfrm>
            </p:grpSpPr>
            <p:sp>
              <p:nvSpPr>
                <p:cNvPr id="1177" name="Shape 1177"/>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78" name="Shape 1178"/>
                <p:cNvSpPr/>
                <p:nvPr/>
              </p:nvSpPr>
              <p:spPr>
                <a:xfrm>
                  <a:off x="372950" y="375070"/>
                  <a:ext cx="271267" cy="216227"/>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82" name="Group 1182"/>
              <p:cNvGrpSpPr/>
              <p:nvPr/>
            </p:nvGrpSpPr>
            <p:grpSpPr>
              <a:xfrm>
                <a:off x="2447569" y="0"/>
                <a:ext cx="966368" cy="966368"/>
                <a:chOff x="0" y="0"/>
                <a:chExt cx="966367" cy="966367"/>
              </a:xfrm>
            </p:grpSpPr>
            <p:sp>
              <p:nvSpPr>
                <p:cNvPr id="1180" name="Shape 1180"/>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81" name="Shape 1181"/>
                <p:cNvSpPr/>
                <p:nvPr/>
              </p:nvSpPr>
              <p:spPr>
                <a:xfrm>
                  <a:off x="411488" y="349721"/>
                  <a:ext cx="168791"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185" name="Group 1185"/>
              <p:cNvGrpSpPr/>
              <p:nvPr/>
            </p:nvGrpSpPr>
            <p:grpSpPr>
              <a:xfrm>
                <a:off x="3671353" y="0"/>
                <a:ext cx="966368" cy="966368"/>
                <a:chOff x="0" y="0"/>
                <a:chExt cx="966367" cy="966367"/>
              </a:xfrm>
            </p:grpSpPr>
            <p:sp>
              <p:nvSpPr>
                <p:cNvPr id="1183" name="Shape 1183"/>
                <p:cNvSpPr/>
                <p:nvPr/>
              </p:nvSpPr>
              <p:spPr>
                <a:xfrm>
                  <a:off x="0" y="0"/>
                  <a:ext cx="966368" cy="966368"/>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84" name="Shape 1184"/>
                <p:cNvSpPr/>
                <p:nvPr/>
              </p:nvSpPr>
              <p:spPr>
                <a:xfrm>
                  <a:off x="355600" y="379161"/>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sp>
        <p:nvSpPr>
          <p:cNvPr id="2" name="Picture Placeholder 1"/>
          <p:cNvSpPr>
            <a:spLocks noGrp="1"/>
          </p:cNvSpPr>
          <p:nvPr>
            <p:ph type="pic" sz="quarter" idx="10"/>
          </p:nvPr>
        </p:nvSpPr>
        <p:spPr>
          <a:xfrm>
            <a:off x="2003935" y="1725086"/>
            <a:ext cx="6051874" cy="5011878"/>
          </a:xfrm>
        </p:spPr>
      </p:sp>
      <p:sp>
        <p:nvSpPr>
          <p:cNvPr id="3" name="Picture Placeholder 2"/>
          <p:cNvSpPr>
            <a:spLocks noGrp="1"/>
          </p:cNvSpPr>
          <p:nvPr>
            <p:ph type="pic" sz="quarter" idx="11"/>
          </p:nvPr>
        </p:nvSpPr>
        <p:spPr>
          <a:xfrm>
            <a:off x="9147805" y="1725086"/>
            <a:ext cx="6051876" cy="5011878"/>
          </a:xfrm>
        </p:spPr>
      </p:sp>
      <p:sp>
        <p:nvSpPr>
          <p:cNvPr id="4" name="Picture Placeholder 3"/>
          <p:cNvSpPr>
            <a:spLocks noGrp="1"/>
          </p:cNvSpPr>
          <p:nvPr>
            <p:ph type="pic" sz="quarter" idx="12"/>
          </p:nvPr>
        </p:nvSpPr>
        <p:spPr>
          <a:xfrm>
            <a:off x="16291677" y="1725086"/>
            <a:ext cx="6051876" cy="5011878"/>
          </a:xfrm>
        </p:spPr>
      </p:sp>
      <p:sp>
        <p:nvSpPr>
          <p:cNvPr id="1132" name="Shape 113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56</a:t>
            </a:fld>
            <a:endParaRPr>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 name="Shape 1188"/>
          <p:cNvSpPr/>
          <p:nvPr/>
        </p:nvSpPr>
        <p:spPr>
          <a:xfrm>
            <a:off x="2214719" y="3090879"/>
            <a:ext cx="7280539" cy="728054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5" name="Picture Placeholder 4"/>
          <p:cNvSpPr>
            <a:spLocks noGrp="1"/>
          </p:cNvSpPr>
          <p:nvPr>
            <p:ph type="pic" sz="quarter" idx="10"/>
          </p:nvPr>
        </p:nvSpPr>
        <p:spPr>
          <a:xfrm>
            <a:off x="1833719" y="2709878"/>
            <a:ext cx="7280539" cy="7280541"/>
          </a:xfrm>
        </p:spPr>
      </p:sp>
      <p:sp>
        <p:nvSpPr>
          <p:cNvPr id="1190" name="Shape 1190"/>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1191" name="Shape 119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smtClean="0">
                <a:latin typeface="+mn-lt"/>
                <a:ea typeface="+mn-ea"/>
                <a:cs typeface="+mn-ea"/>
                <a:sym typeface="+mn-lt"/>
              </a:rPr>
              <a:t>57</a:t>
            </a:fld>
            <a:endParaRPr>
              <a:latin typeface="+mn-lt"/>
              <a:ea typeface="+mn-ea"/>
              <a:cs typeface="+mn-ea"/>
              <a:sym typeface="+mn-lt"/>
            </a:endParaRPr>
          </a:p>
        </p:txBody>
      </p:sp>
      <p:grpSp>
        <p:nvGrpSpPr>
          <p:cNvPr id="2" name="Group 1"/>
          <p:cNvGrpSpPr/>
          <p:nvPr/>
        </p:nvGrpSpPr>
        <p:grpSpPr>
          <a:xfrm>
            <a:off x="10592740" y="2791100"/>
            <a:ext cx="11663955" cy="1688965"/>
            <a:chOff x="10592740" y="2791100"/>
            <a:chExt cx="11663955" cy="1688965"/>
          </a:xfrm>
        </p:grpSpPr>
        <p:sp>
          <p:nvSpPr>
            <p:cNvPr id="1189" name="Shape 1189"/>
            <p:cNvSpPr/>
            <p:nvPr/>
          </p:nvSpPr>
          <p:spPr>
            <a:xfrm>
              <a:off x="10592740" y="3181114"/>
              <a:ext cx="7910121" cy="111359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Max Factor</a:t>
              </a:r>
            </a:p>
          </p:txBody>
        </p:sp>
        <p:grpSp>
          <p:nvGrpSpPr>
            <p:cNvPr id="1194" name="Group 1194"/>
            <p:cNvGrpSpPr/>
            <p:nvPr/>
          </p:nvGrpSpPr>
          <p:grpSpPr>
            <a:xfrm>
              <a:off x="10599197" y="2791100"/>
              <a:ext cx="11657498" cy="1"/>
              <a:chOff x="0" y="0"/>
              <a:chExt cx="11657497" cy="0"/>
            </a:xfrm>
          </p:grpSpPr>
          <p:sp>
            <p:nvSpPr>
              <p:cNvPr id="1192" name="Shape 1192"/>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193" name="Shape 1193"/>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1196" name="Shape 1196"/>
            <p:cNvSpPr/>
            <p:nvPr/>
          </p:nvSpPr>
          <p:spPr>
            <a:xfrm>
              <a:off x="10605440" y="3983142"/>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grpSp>
          <p:nvGrpSpPr>
            <p:cNvPr id="1209" name="Group 1209"/>
            <p:cNvGrpSpPr/>
            <p:nvPr/>
          </p:nvGrpSpPr>
          <p:grpSpPr>
            <a:xfrm>
              <a:off x="18775303" y="3382516"/>
              <a:ext cx="3417586" cy="712127"/>
              <a:chOff x="0" y="0"/>
              <a:chExt cx="3417585" cy="712126"/>
            </a:xfrm>
          </p:grpSpPr>
          <p:grpSp>
            <p:nvGrpSpPr>
              <p:cNvPr id="1199" name="Group 1199"/>
              <p:cNvGrpSpPr/>
              <p:nvPr/>
            </p:nvGrpSpPr>
            <p:grpSpPr>
              <a:xfrm>
                <a:off x="0" y="0"/>
                <a:ext cx="712127" cy="712127"/>
                <a:chOff x="0" y="0"/>
                <a:chExt cx="712126" cy="712126"/>
              </a:xfrm>
            </p:grpSpPr>
            <p:sp>
              <p:nvSpPr>
                <p:cNvPr id="1197" name="Shape 1197"/>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198" name="Shape 1198"/>
                <p:cNvSpPr/>
                <p:nvPr/>
              </p:nvSpPr>
              <p:spPr>
                <a:xfrm>
                  <a:off x="301018" y="251043"/>
                  <a:ext cx="110091" cy="210040"/>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02" name="Group 1202"/>
              <p:cNvGrpSpPr/>
              <p:nvPr/>
            </p:nvGrpSpPr>
            <p:grpSpPr>
              <a:xfrm>
                <a:off x="901819" y="0"/>
                <a:ext cx="712127" cy="712127"/>
                <a:chOff x="0" y="0"/>
                <a:chExt cx="712126" cy="712126"/>
              </a:xfrm>
            </p:grpSpPr>
            <p:sp>
              <p:nvSpPr>
                <p:cNvPr id="1200" name="Shape 1200"/>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01" name="Shape 1201"/>
                <p:cNvSpPr/>
                <p:nvPr/>
              </p:nvSpPr>
              <p:spPr>
                <a:xfrm>
                  <a:off x="274830" y="276393"/>
                  <a:ext cx="199900" cy="159340"/>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05" name="Group 1205"/>
              <p:cNvGrpSpPr/>
              <p:nvPr/>
            </p:nvGrpSpPr>
            <p:grpSpPr>
              <a:xfrm>
                <a:off x="1803639" y="0"/>
                <a:ext cx="712127" cy="712127"/>
                <a:chOff x="0" y="0"/>
                <a:chExt cx="712126" cy="712126"/>
              </a:xfrm>
            </p:grpSpPr>
            <p:sp>
              <p:nvSpPr>
                <p:cNvPr id="1203" name="Shape 1203"/>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04" name="Shape 1204"/>
                <p:cNvSpPr/>
                <p:nvPr/>
              </p:nvSpPr>
              <p:spPr>
                <a:xfrm>
                  <a:off x="303229" y="257713"/>
                  <a:ext cx="124385" cy="196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08" name="Group 1208"/>
              <p:cNvGrpSpPr/>
              <p:nvPr/>
            </p:nvGrpSpPr>
            <p:grpSpPr>
              <a:xfrm>
                <a:off x="2705459" y="0"/>
                <a:ext cx="712127" cy="712127"/>
                <a:chOff x="0" y="0"/>
                <a:chExt cx="712126" cy="712126"/>
              </a:xfrm>
            </p:grpSpPr>
            <p:sp>
              <p:nvSpPr>
                <p:cNvPr id="1206" name="Shape 1206"/>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07" name="Shape 1207"/>
                <p:cNvSpPr/>
                <p:nvPr/>
              </p:nvSpPr>
              <p:spPr>
                <a:xfrm>
                  <a:off x="262045" y="279407"/>
                  <a:ext cx="212610" cy="153311"/>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90"/>
                                        </p:tgtEl>
                                        <p:attrNameLst>
                                          <p:attrName>style.visibility</p:attrName>
                                        </p:attrNameLst>
                                      </p:cBhvr>
                                      <p:to>
                                        <p:strVal val="visible"/>
                                      </p:to>
                                    </p:set>
                                    <p:animEffect transition="in" filter="fade">
                                      <p:cBhvr>
                                        <p:cTn id="13" dur="500"/>
                                        <p:tgtEl>
                                          <p:spTgt spid="119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88"/>
                                        </p:tgtEl>
                                        <p:attrNameLst>
                                          <p:attrName>style.visibility</p:attrName>
                                        </p:attrNameLst>
                                      </p:cBhvr>
                                      <p:to>
                                        <p:strVal val="visible"/>
                                      </p:to>
                                    </p:set>
                                    <p:anim calcmode="lin" valueType="num">
                                      <p:cBhvr additive="base">
                                        <p:cTn id="18" dur="500" fill="hold"/>
                                        <p:tgtEl>
                                          <p:spTgt spid="1188"/>
                                        </p:tgtEl>
                                        <p:attrNameLst>
                                          <p:attrName>ppt_x</p:attrName>
                                        </p:attrNameLst>
                                      </p:cBhvr>
                                      <p:tavLst>
                                        <p:tav tm="0">
                                          <p:val>
                                            <p:strVal val="#ppt_x"/>
                                          </p:val>
                                        </p:tav>
                                        <p:tav tm="100000">
                                          <p:val>
                                            <p:strVal val="#ppt_x"/>
                                          </p:val>
                                        </p:tav>
                                      </p:tavLst>
                                    </p:anim>
                                    <p:anim calcmode="lin" valueType="num">
                                      <p:cBhvr additive="base">
                                        <p:cTn id="19" dur="500" fill="hold"/>
                                        <p:tgtEl>
                                          <p:spTgt spid="118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 grpId="0" animBg="1"/>
      <p:bldP spid="119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 name="Shape 1211"/>
          <p:cNvSpPr/>
          <p:nvPr/>
        </p:nvSpPr>
        <p:spPr>
          <a:xfrm>
            <a:off x="11045607" y="8833173"/>
            <a:ext cx="1538246" cy="153824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12" name="Shape 1212"/>
          <p:cNvSpPr/>
          <p:nvPr/>
        </p:nvSpPr>
        <p:spPr>
          <a:xfrm>
            <a:off x="13523664" y="8833173"/>
            <a:ext cx="1538246" cy="153824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13" name="Shape 1213"/>
          <p:cNvSpPr/>
          <p:nvPr/>
        </p:nvSpPr>
        <p:spPr>
          <a:xfrm>
            <a:off x="16001722" y="8833173"/>
            <a:ext cx="1538246" cy="153824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14" name="Shape 1214"/>
          <p:cNvSpPr/>
          <p:nvPr/>
        </p:nvSpPr>
        <p:spPr>
          <a:xfrm>
            <a:off x="18479780" y="8833173"/>
            <a:ext cx="1538246" cy="153824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15" name="Shape 1215"/>
          <p:cNvSpPr/>
          <p:nvPr/>
        </p:nvSpPr>
        <p:spPr>
          <a:xfrm>
            <a:off x="20957838" y="8833173"/>
            <a:ext cx="1538246" cy="153824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 name="Picture Placeholder 2"/>
          <p:cNvSpPr>
            <a:spLocks noGrp="1"/>
          </p:cNvSpPr>
          <p:nvPr>
            <p:ph type="pic" sz="quarter" idx="11"/>
          </p:nvPr>
        </p:nvSpPr>
        <p:spPr>
          <a:xfrm>
            <a:off x="15618811" y="8452173"/>
            <a:ext cx="1538246" cy="1538245"/>
          </a:xfrm>
        </p:spPr>
      </p:sp>
      <p:sp>
        <p:nvSpPr>
          <p:cNvPr id="4" name="Picture Placeholder 3"/>
          <p:cNvSpPr>
            <a:spLocks noGrp="1"/>
          </p:cNvSpPr>
          <p:nvPr>
            <p:ph type="pic" sz="quarter" idx="12"/>
          </p:nvPr>
        </p:nvSpPr>
        <p:spPr>
          <a:xfrm>
            <a:off x="10662696" y="8452173"/>
            <a:ext cx="1538245" cy="1538245"/>
          </a:xfrm>
        </p:spPr>
      </p:sp>
      <p:sp>
        <p:nvSpPr>
          <p:cNvPr id="5" name="Picture Placeholder 4"/>
          <p:cNvSpPr>
            <a:spLocks noGrp="1"/>
          </p:cNvSpPr>
          <p:nvPr>
            <p:ph type="pic" sz="quarter" idx="13"/>
          </p:nvPr>
        </p:nvSpPr>
        <p:spPr>
          <a:xfrm>
            <a:off x="13140753" y="8452173"/>
            <a:ext cx="1538246" cy="1538245"/>
          </a:xfrm>
        </p:spPr>
      </p:sp>
      <p:sp>
        <p:nvSpPr>
          <p:cNvPr id="8" name="Picture Placeholder 7"/>
          <p:cNvSpPr>
            <a:spLocks noGrp="1"/>
          </p:cNvSpPr>
          <p:nvPr>
            <p:ph type="pic" sz="quarter" idx="16"/>
          </p:nvPr>
        </p:nvSpPr>
        <p:spPr>
          <a:xfrm>
            <a:off x="20574929" y="8452173"/>
            <a:ext cx="1538245" cy="1538246"/>
          </a:xfrm>
        </p:spPr>
      </p:sp>
      <p:sp>
        <p:nvSpPr>
          <p:cNvPr id="9" name="Picture Placeholder 8"/>
          <p:cNvSpPr>
            <a:spLocks noGrp="1"/>
          </p:cNvSpPr>
          <p:nvPr>
            <p:ph type="pic" sz="quarter" idx="17"/>
          </p:nvPr>
        </p:nvSpPr>
        <p:spPr>
          <a:xfrm>
            <a:off x="18096869" y="8452173"/>
            <a:ext cx="1538247" cy="1538245"/>
          </a:xfrm>
        </p:spPr>
      </p:sp>
      <p:sp>
        <p:nvSpPr>
          <p:cNvPr id="1216" name="Shape 1216"/>
          <p:cNvSpPr/>
          <p:nvPr/>
        </p:nvSpPr>
        <p:spPr>
          <a:xfrm>
            <a:off x="2214719" y="3090879"/>
            <a:ext cx="7280539" cy="728054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 name="Picture Placeholder 6"/>
          <p:cNvSpPr>
            <a:spLocks noGrp="1"/>
          </p:cNvSpPr>
          <p:nvPr>
            <p:ph type="pic" sz="quarter" idx="15"/>
          </p:nvPr>
        </p:nvSpPr>
        <p:spPr>
          <a:xfrm>
            <a:off x="1831809" y="2709879"/>
            <a:ext cx="7282449" cy="7280540"/>
          </a:xfrm>
        </p:spPr>
      </p:sp>
      <p:sp>
        <p:nvSpPr>
          <p:cNvPr id="1218" name="Shape 1218"/>
          <p:cNvSpPr/>
          <p:nvPr/>
        </p:nvSpPr>
        <p:spPr>
          <a:xfrm>
            <a:off x="10637297" y="5214906"/>
            <a:ext cx="11581297" cy="264565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1219" name="Shape 121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58</a:t>
            </a:fld>
            <a:endParaRPr>
              <a:latin typeface="+mn-lt"/>
              <a:ea typeface="+mn-ea"/>
              <a:cs typeface="+mn-ea"/>
              <a:sym typeface="+mn-lt"/>
            </a:endParaRPr>
          </a:p>
        </p:txBody>
      </p:sp>
      <p:grpSp>
        <p:nvGrpSpPr>
          <p:cNvPr id="2" name="Group 1"/>
          <p:cNvGrpSpPr/>
          <p:nvPr/>
        </p:nvGrpSpPr>
        <p:grpSpPr>
          <a:xfrm>
            <a:off x="10592740" y="2791100"/>
            <a:ext cx="11663955" cy="1688965"/>
            <a:chOff x="10592740" y="2791100"/>
            <a:chExt cx="11663955" cy="1688965"/>
          </a:xfrm>
        </p:grpSpPr>
        <p:sp>
          <p:nvSpPr>
            <p:cNvPr id="1217" name="Shape 1217"/>
            <p:cNvSpPr/>
            <p:nvPr/>
          </p:nvSpPr>
          <p:spPr>
            <a:xfrm>
              <a:off x="10592740" y="3181114"/>
              <a:ext cx="7910121" cy="111359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Max Factor</a:t>
              </a:r>
            </a:p>
          </p:txBody>
        </p:sp>
        <p:grpSp>
          <p:nvGrpSpPr>
            <p:cNvPr id="1222" name="Group 1222"/>
            <p:cNvGrpSpPr/>
            <p:nvPr/>
          </p:nvGrpSpPr>
          <p:grpSpPr>
            <a:xfrm>
              <a:off x="10599197" y="2791100"/>
              <a:ext cx="11657498" cy="1"/>
              <a:chOff x="0" y="0"/>
              <a:chExt cx="11657497" cy="0"/>
            </a:xfrm>
          </p:grpSpPr>
          <p:sp>
            <p:nvSpPr>
              <p:cNvPr id="1220" name="Shape 1220"/>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221" name="Shape 1221"/>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1224" name="Shape 1224"/>
            <p:cNvSpPr/>
            <p:nvPr/>
          </p:nvSpPr>
          <p:spPr>
            <a:xfrm>
              <a:off x="10605440" y="3983142"/>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grpSp>
          <p:nvGrpSpPr>
            <p:cNvPr id="1237" name="Group 1237"/>
            <p:cNvGrpSpPr/>
            <p:nvPr/>
          </p:nvGrpSpPr>
          <p:grpSpPr>
            <a:xfrm>
              <a:off x="18775303" y="3382516"/>
              <a:ext cx="3417586" cy="712127"/>
              <a:chOff x="0" y="0"/>
              <a:chExt cx="3417585" cy="712126"/>
            </a:xfrm>
          </p:grpSpPr>
          <p:grpSp>
            <p:nvGrpSpPr>
              <p:cNvPr id="1227" name="Group 1227"/>
              <p:cNvGrpSpPr/>
              <p:nvPr/>
            </p:nvGrpSpPr>
            <p:grpSpPr>
              <a:xfrm>
                <a:off x="0" y="0"/>
                <a:ext cx="712127" cy="712127"/>
                <a:chOff x="0" y="0"/>
                <a:chExt cx="712126" cy="712126"/>
              </a:xfrm>
            </p:grpSpPr>
            <p:sp>
              <p:nvSpPr>
                <p:cNvPr id="1225" name="Shape 1225"/>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26" name="Shape 1226"/>
                <p:cNvSpPr/>
                <p:nvPr/>
              </p:nvSpPr>
              <p:spPr>
                <a:xfrm>
                  <a:off x="301018" y="251043"/>
                  <a:ext cx="110091" cy="210040"/>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30" name="Group 1230"/>
              <p:cNvGrpSpPr/>
              <p:nvPr/>
            </p:nvGrpSpPr>
            <p:grpSpPr>
              <a:xfrm>
                <a:off x="901819" y="0"/>
                <a:ext cx="712127" cy="712127"/>
                <a:chOff x="0" y="0"/>
                <a:chExt cx="712126" cy="712126"/>
              </a:xfrm>
            </p:grpSpPr>
            <p:sp>
              <p:nvSpPr>
                <p:cNvPr id="1228" name="Shape 1228"/>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29" name="Shape 1229"/>
                <p:cNvSpPr/>
                <p:nvPr/>
              </p:nvSpPr>
              <p:spPr>
                <a:xfrm>
                  <a:off x="274830" y="276393"/>
                  <a:ext cx="199900" cy="159340"/>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33" name="Group 1233"/>
              <p:cNvGrpSpPr/>
              <p:nvPr/>
            </p:nvGrpSpPr>
            <p:grpSpPr>
              <a:xfrm>
                <a:off x="1803639" y="0"/>
                <a:ext cx="712127" cy="712127"/>
                <a:chOff x="0" y="0"/>
                <a:chExt cx="712126" cy="712126"/>
              </a:xfrm>
            </p:grpSpPr>
            <p:sp>
              <p:nvSpPr>
                <p:cNvPr id="1231" name="Shape 1231"/>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32" name="Shape 1232"/>
                <p:cNvSpPr/>
                <p:nvPr/>
              </p:nvSpPr>
              <p:spPr>
                <a:xfrm>
                  <a:off x="303229" y="257713"/>
                  <a:ext cx="124385" cy="196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36" name="Group 1236"/>
              <p:cNvGrpSpPr/>
              <p:nvPr/>
            </p:nvGrpSpPr>
            <p:grpSpPr>
              <a:xfrm>
                <a:off x="2705459" y="0"/>
                <a:ext cx="712127" cy="712127"/>
                <a:chOff x="0" y="0"/>
                <a:chExt cx="712126" cy="712126"/>
              </a:xfrm>
            </p:grpSpPr>
            <p:sp>
              <p:nvSpPr>
                <p:cNvPr id="1234" name="Shape 1234"/>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35" name="Shape 1235"/>
                <p:cNvSpPr/>
                <p:nvPr/>
              </p:nvSpPr>
              <p:spPr>
                <a:xfrm>
                  <a:off x="262045" y="279407"/>
                  <a:ext cx="212610" cy="153311"/>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18"/>
                                        </p:tgtEl>
                                        <p:attrNameLst>
                                          <p:attrName>style.visibility</p:attrName>
                                        </p:attrNameLst>
                                      </p:cBhvr>
                                      <p:to>
                                        <p:strVal val="visible"/>
                                      </p:to>
                                    </p:set>
                                    <p:animEffect transition="in" filter="fade">
                                      <p:cBhvr>
                                        <p:cTn id="13" dur="500"/>
                                        <p:tgtEl>
                                          <p:spTgt spid="12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211"/>
                                        </p:tgtEl>
                                        <p:attrNameLst>
                                          <p:attrName>style.visibility</p:attrName>
                                        </p:attrNameLst>
                                      </p:cBhvr>
                                      <p:to>
                                        <p:strVal val="visible"/>
                                      </p:to>
                                    </p:set>
                                    <p:anim calcmode="lin" valueType="num">
                                      <p:cBhvr additive="base">
                                        <p:cTn id="18" dur="500" fill="hold"/>
                                        <p:tgtEl>
                                          <p:spTgt spid="1211"/>
                                        </p:tgtEl>
                                        <p:attrNameLst>
                                          <p:attrName>ppt_x</p:attrName>
                                        </p:attrNameLst>
                                      </p:cBhvr>
                                      <p:tavLst>
                                        <p:tav tm="0">
                                          <p:val>
                                            <p:strVal val="1+#ppt_w/2"/>
                                          </p:val>
                                        </p:tav>
                                        <p:tav tm="100000">
                                          <p:val>
                                            <p:strVal val="#ppt_x"/>
                                          </p:val>
                                        </p:tav>
                                      </p:tavLst>
                                    </p:anim>
                                    <p:anim calcmode="lin" valueType="num">
                                      <p:cBhvr additive="base">
                                        <p:cTn id="19" dur="500" fill="hold"/>
                                        <p:tgtEl>
                                          <p:spTgt spid="12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212"/>
                                        </p:tgtEl>
                                        <p:attrNameLst>
                                          <p:attrName>style.visibility</p:attrName>
                                        </p:attrNameLst>
                                      </p:cBhvr>
                                      <p:to>
                                        <p:strVal val="visible"/>
                                      </p:to>
                                    </p:set>
                                    <p:anim calcmode="lin" valueType="num">
                                      <p:cBhvr additive="base">
                                        <p:cTn id="22" dur="500" fill="hold"/>
                                        <p:tgtEl>
                                          <p:spTgt spid="1212"/>
                                        </p:tgtEl>
                                        <p:attrNameLst>
                                          <p:attrName>ppt_x</p:attrName>
                                        </p:attrNameLst>
                                      </p:cBhvr>
                                      <p:tavLst>
                                        <p:tav tm="0">
                                          <p:val>
                                            <p:strVal val="1+#ppt_w/2"/>
                                          </p:val>
                                        </p:tav>
                                        <p:tav tm="100000">
                                          <p:val>
                                            <p:strVal val="#ppt_x"/>
                                          </p:val>
                                        </p:tav>
                                      </p:tavLst>
                                    </p:anim>
                                    <p:anim calcmode="lin" valueType="num">
                                      <p:cBhvr additive="base">
                                        <p:cTn id="23" dur="500" fill="hold"/>
                                        <p:tgtEl>
                                          <p:spTgt spid="1212"/>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213"/>
                                        </p:tgtEl>
                                        <p:attrNameLst>
                                          <p:attrName>style.visibility</p:attrName>
                                        </p:attrNameLst>
                                      </p:cBhvr>
                                      <p:to>
                                        <p:strVal val="visible"/>
                                      </p:to>
                                    </p:set>
                                    <p:anim calcmode="lin" valueType="num">
                                      <p:cBhvr additive="base">
                                        <p:cTn id="26" dur="500" fill="hold"/>
                                        <p:tgtEl>
                                          <p:spTgt spid="1213"/>
                                        </p:tgtEl>
                                        <p:attrNameLst>
                                          <p:attrName>ppt_x</p:attrName>
                                        </p:attrNameLst>
                                      </p:cBhvr>
                                      <p:tavLst>
                                        <p:tav tm="0">
                                          <p:val>
                                            <p:strVal val="1+#ppt_w/2"/>
                                          </p:val>
                                        </p:tav>
                                        <p:tav tm="100000">
                                          <p:val>
                                            <p:strVal val="#ppt_x"/>
                                          </p:val>
                                        </p:tav>
                                      </p:tavLst>
                                    </p:anim>
                                    <p:anim calcmode="lin" valueType="num">
                                      <p:cBhvr additive="base">
                                        <p:cTn id="27" dur="500" fill="hold"/>
                                        <p:tgtEl>
                                          <p:spTgt spid="12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214"/>
                                        </p:tgtEl>
                                        <p:attrNameLst>
                                          <p:attrName>style.visibility</p:attrName>
                                        </p:attrNameLst>
                                      </p:cBhvr>
                                      <p:to>
                                        <p:strVal val="visible"/>
                                      </p:to>
                                    </p:set>
                                    <p:anim calcmode="lin" valueType="num">
                                      <p:cBhvr additive="base">
                                        <p:cTn id="30" dur="500" fill="hold"/>
                                        <p:tgtEl>
                                          <p:spTgt spid="1214"/>
                                        </p:tgtEl>
                                        <p:attrNameLst>
                                          <p:attrName>ppt_x</p:attrName>
                                        </p:attrNameLst>
                                      </p:cBhvr>
                                      <p:tavLst>
                                        <p:tav tm="0">
                                          <p:val>
                                            <p:strVal val="1+#ppt_w/2"/>
                                          </p:val>
                                        </p:tav>
                                        <p:tav tm="100000">
                                          <p:val>
                                            <p:strVal val="#ppt_x"/>
                                          </p:val>
                                        </p:tav>
                                      </p:tavLst>
                                    </p:anim>
                                    <p:anim calcmode="lin" valueType="num">
                                      <p:cBhvr additive="base">
                                        <p:cTn id="31" dur="500" fill="hold"/>
                                        <p:tgtEl>
                                          <p:spTgt spid="121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215"/>
                                        </p:tgtEl>
                                        <p:attrNameLst>
                                          <p:attrName>style.visibility</p:attrName>
                                        </p:attrNameLst>
                                      </p:cBhvr>
                                      <p:to>
                                        <p:strVal val="visible"/>
                                      </p:to>
                                    </p:set>
                                    <p:anim calcmode="lin" valueType="num">
                                      <p:cBhvr additive="base">
                                        <p:cTn id="34" dur="500" fill="hold"/>
                                        <p:tgtEl>
                                          <p:spTgt spid="1215"/>
                                        </p:tgtEl>
                                        <p:attrNameLst>
                                          <p:attrName>ppt_x</p:attrName>
                                        </p:attrNameLst>
                                      </p:cBhvr>
                                      <p:tavLst>
                                        <p:tav tm="0">
                                          <p:val>
                                            <p:strVal val="1+#ppt_w/2"/>
                                          </p:val>
                                        </p:tav>
                                        <p:tav tm="100000">
                                          <p:val>
                                            <p:strVal val="#ppt_x"/>
                                          </p:val>
                                        </p:tav>
                                      </p:tavLst>
                                    </p:anim>
                                    <p:anim calcmode="lin" valueType="num">
                                      <p:cBhvr additive="base">
                                        <p:cTn id="35" dur="500" fill="hold"/>
                                        <p:tgtEl>
                                          <p:spTgt spid="121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1+#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1+#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1+#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216"/>
                                        </p:tgtEl>
                                        <p:attrNameLst>
                                          <p:attrName>style.visibility</p:attrName>
                                        </p:attrNameLst>
                                      </p:cBhvr>
                                      <p:to>
                                        <p:strVal val="visible"/>
                                      </p:to>
                                    </p:set>
                                    <p:anim calcmode="lin" valueType="num">
                                      <p:cBhvr additive="base">
                                        <p:cTn id="60" dur="500" fill="hold"/>
                                        <p:tgtEl>
                                          <p:spTgt spid="1216"/>
                                        </p:tgtEl>
                                        <p:attrNameLst>
                                          <p:attrName>ppt_x</p:attrName>
                                        </p:attrNameLst>
                                      </p:cBhvr>
                                      <p:tavLst>
                                        <p:tav tm="0">
                                          <p:val>
                                            <p:strVal val="0-#ppt_w/2"/>
                                          </p:val>
                                        </p:tav>
                                        <p:tav tm="100000">
                                          <p:val>
                                            <p:strVal val="#ppt_x"/>
                                          </p:val>
                                        </p:tav>
                                      </p:tavLst>
                                    </p:anim>
                                    <p:anim calcmode="lin" valueType="num">
                                      <p:cBhvr additive="base">
                                        <p:cTn id="61" dur="500" fill="hold"/>
                                        <p:tgtEl>
                                          <p:spTgt spid="1216"/>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0-#ppt_w/2"/>
                                          </p:val>
                                        </p:tav>
                                        <p:tav tm="100000">
                                          <p:val>
                                            <p:strVal val="#ppt_x"/>
                                          </p:val>
                                        </p:tav>
                                      </p:tavLst>
                                    </p:anim>
                                    <p:anim calcmode="lin" valueType="num">
                                      <p:cBhvr additive="base">
                                        <p:cTn id="6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1" grpId="0" animBg="1"/>
      <p:bldP spid="1212" grpId="0" animBg="1"/>
      <p:bldP spid="1213" grpId="0" animBg="1"/>
      <p:bldP spid="1214" grpId="0" animBg="1"/>
      <p:bldP spid="1215" grpId="0" animBg="1"/>
      <p:bldP spid="1216" grpId="0" animBg="1"/>
      <p:bldP spid="121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 name="Shape 1244"/>
          <p:cNvSpPr/>
          <p:nvPr/>
        </p:nvSpPr>
        <p:spPr>
          <a:xfrm>
            <a:off x="2214719" y="3090879"/>
            <a:ext cx="5651722" cy="5651722"/>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1833719" y="2709877"/>
            <a:ext cx="5651723" cy="5651723"/>
          </a:xfrm>
        </p:spPr>
      </p:sp>
      <p:sp>
        <p:nvSpPr>
          <p:cNvPr id="3" name="Picture Placeholder 2"/>
          <p:cNvSpPr>
            <a:spLocks noGrp="1"/>
          </p:cNvSpPr>
          <p:nvPr>
            <p:ph type="pic" sz="quarter" idx="11"/>
          </p:nvPr>
        </p:nvSpPr>
        <p:spPr>
          <a:xfrm>
            <a:off x="6601287" y="9997459"/>
            <a:ext cx="3765690" cy="3761583"/>
          </a:xfrm>
        </p:spPr>
      </p:sp>
      <p:sp>
        <p:nvSpPr>
          <p:cNvPr id="4" name="Picture Placeholder 3"/>
          <p:cNvSpPr>
            <a:spLocks noGrp="1"/>
          </p:cNvSpPr>
          <p:nvPr>
            <p:ph type="pic" sz="quarter" idx="12"/>
          </p:nvPr>
        </p:nvSpPr>
        <p:spPr>
          <a:xfrm>
            <a:off x="10367080" y="9997460"/>
            <a:ext cx="3761375" cy="3761583"/>
          </a:xfrm>
        </p:spPr>
      </p:sp>
      <p:sp>
        <p:nvSpPr>
          <p:cNvPr id="5" name="Picture Placeholder 4"/>
          <p:cNvSpPr>
            <a:spLocks noGrp="1"/>
          </p:cNvSpPr>
          <p:nvPr>
            <p:ph type="pic" sz="quarter" idx="13"/>
          </p:nvPr>
        </p:nvSpPr>
        <p:spPr>
          <a:xfrm>
            <a:off x="21642983" y="9997461"/>
            <a:ext cx="2741017" cy="3761582"/>
          </a:xfrm>
        </p:spPr>
      </p:sp>
      <p:sp>
        <p:nvSpPr>
          <p:cNvPr id="6" name="Picture Placeholder 5"/>
          <p:cNvSpPr>
            <a:spLocks noGrp="1"/>
          </p:cNvSpPr>
          <p:nvPr>
            <p:ph type="pic" sz="quarter" idx="14"/>
          </p:nvPr>
        </p:nvSpPr>
        <p:spPr>
          <a:xfrm>
            <a:off x="0" y="9997456"/>
            <a:ext cx="2847928" cy="3761585"/>
          </a:xfrm>
        </p:spPr>
      </p:sp>
      <p:sp>
        <p:nvSpPr>
          <p:cNvPr id="7" name="Picture Placeholder 6"/>
          <p:cNvSpPr>
            <a:spLocks noGrp="1"/>
          </p:cNvSpPr>
          <p:nvPr>
            <p:ph type="pic" sz="quarter" idx="15"/>
          </p:nvPr>
        </p:nvSpPr>
        <p:spPr>
          <a:xfrm>
            <a:off x="2848134" y="9997459"/>
            <a:ext cx="3757264" cy="3761583"/>
          </a:xfrm>
        </p:spPr>
      </p:sp>
      <p:sp>
        <p:nvSpPr>
          <p:cNvPr id="8" name="Picture Placeholder 7"/>
          <p:cNvSpPr>
            <a:spLocks noGrp="1"/>
          </p:cNvSpPr>
          <p:nvPr>
            <p:ph type="pic" sz="quarter" idx="16"/>
          </p:nvPr>
        </p:nvSpPr>
        <p:spPr>
          <a:xfrm>
            <a:off x="14128559" y="9997461"/>
            <a:ext cx="3752843" cy="3761582"/>
          </a:xfrm>
        </p:spPr>
      </p:sp>
      <p:sp>
        <p:nvSpPr>
          <p:cNvPr id="9" name="Picture Placeholder 8"/>
          <p:cNvSpPr>
            <a:spLocks noGrp="1"/>
          </p:cNvSpPr>
          <p:nvPr>
            <p:ph type="pic" sz="quarter" idx="17"/>
          </p:nvPr>
        </p:nvSpPr>
        <p:spPr>
          <a:xfrm>
            <a:off x="17881506" y="9997461"/>
            <a:ext cx="3761477" cy="3761582"/>
          </a:xfrm>
        </p:spPr>
      </p:sp>
      <p:sp>
        <p:nvSpPr>
          <p:cNvPr id="1246" name="Shape 1246"/>
          <p:cNvSpPr/>
          <p:nvPr/>
        </p:nvSpPr>
        <p:spPr>
          <a:xfrm>
            <a:off x="8406653" y="5418106"/>
            <a:ext cx="13749309" cy="320442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lnSpcReduction="10000"/>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a:t>
            </a:r>
          </a:p>
        </p:txBody>
      </p:sp>
      <p:grpSp>
        <p:nvGrpSpPr>
          <p:cNvPr id="10" name="Group 9"/>
          <p:cNvGrpSpPr/>
          <p:nvPr/>
        </p:nvGrpSpPr>
        <p:grpSpPr>
          <a:xfrm>
            <a:off x="8362096" y="2740300"/>
            <a:ext cx="13831966" cy="1688965"/>
            <a:chOff x="8362096" y="2740300"/>
            <a:chExt cx="13831966" cy="1688965"/>
          </a:xfrm>
        </p:grpSpPr>
        <p:sp>
          <p:nvSpPr>
            <p:cNvPr id="1245" name="Shape 1245"/>
            <p:cNvSpPr/>
            <p:nvPr/>
          </p:nvSpPr>
          <p:spPr>
            <a:xfrm>
              <a:off x="8362096" y="3130314"/>
              <a:ext cx="7910121" cy="111359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Max Factor</a:t>
              </a:r>
            </a:p>
          </p:txBody>
        </p:sp>
        <p:grpSp>
          <p:nvGrpSpPr>
            <p:cNvPr id="1249" name="Group 1249"/>
            <p:cNvGrpSpPr/>
            <p:nvPr/>
          </p:nvGrpSpPr>
          <p:grpSpPr>
            <a:xfrm>
              <a:off x="8368553" y="2740300"/>
              <a:ext cx="13825509" cy="1"/>
              <a:chOff x="0" y="0"/>
              <a:chExt cx="13825508" cy="0"/>
            </a:xfrm>
          </p:grpSpPr>
          <p:sp>
            <p:nvSpPr>
              <p:cNvPr id="1247" name="Shape 1247"/>
              <p:cNvSpPr/>
              <p:nvPr/>
            </p:nvSpPr>
            <p:spPr>
              <a:xfrm>
                <a:off x="0" y="0"/>
                <a:ext cx="13825509"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248" name="Shape 1248"/>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1251" name="Shape 1251"/>
            <p:cNvSpPr/>
            <p:nvPr/>
          </p:nvSpPr>
          <p:spPr>
            <a:xfrm>
              <a:off x="8374796" y="3932342"/>
              <a:ext cx="1692391" cy="49692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grpSp>
          <p:nvGrpSpPr>
            <p:cNvPr id="1264" name="Group 1264"/>
            <p:cNvGrpSpPr/>
            <p:nvPr/>
          </p:nvGrpSpPr>
          <p:grpSpPr>
            <a:xfrm>
              <a:off x="18775303" y="3331049"/>
              <a:ext cx="3417586" cy="712127"/>
              <a:chOff x="0" y="0"/>
              <a:chExt cx="3417585" cy="712126"/>
            </a:xfrm>
          </p:grpSpPr>
          <p:grpSp>
            <p:nvGrpSpPr>
              <p:cNvPr id="1254" name="Group 1254"/>
              <p:cNvGrpSpPr/>
              <p:nvPr/>
            </p:nvGrpSpPr>
            <p:grpSpPr>
              <a:xfrm>
                <a:off x="0" y="0"/>
                <a:ext cx="712127" cy="712127"/>
                <a:chOff x="0" y="0"/>
                <a:chExt cx="712126" cy="712126"/>
              </a:xfrm>
            </p:grpSpPr>
            <p:sp>
              <p:nvSpPr>
                <p:cNvPr id="1252" name="Shape 1252"/>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53" name="Shape 1253"/>
                <p:cNvSpPr/>
                <p:nvPr/>
              </p:nvSpPr>
              <p:spPr>
                <a:xfrm>
                  <a:off x="301018" y="251043"/>
                  <a:ext cx="110091" cy="210040"/>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57" name="Group 1257"/>
              <p:cNvGrpSpPr/>
              <p:nvPr/>
            </p:nvGrpSpPr>
            <p:grpSpPr>
              <a:xfrm>
                <a:off x="901819" y="0"/>
                <a:ext cx="712127" cy="712127"/>
                <a:chOff x="0" y="0"/>
                <a:chExt cx="712126" cy="712126"/>
              </a:xfrm>
            </p:grpSpPr>
            <p:sp>
              <p:nvSpPr>
                <p:cNvPr id="1255" name="Shape 1255"/>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56" name="Shape 1256"/>
                <p:cNvSpPr/>
                <p:nvPr/>
              </p:nvSpPr>
              <p:spPr>
                <a:xfrm>
                  <a:off x="274830" y="276393"/>
                  <a:ext cx="199900" cy="159340"/>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60" name="Group 1260"/>
              <p:cNvGrpSpPr/>
              <p:nvPr/>
            </p:nvGrpSpPr>
            <p:grpSpPr>
              <a:xfrm>
                <a:off x="1803639" y="0"/>
                <a:ext cx="712127" cy="712127"/>
                <a:chOff x="0" y="0"/>
                <a:chExt cx="712126" cy="712126"/>
              </a:xfrm>
            </p:grpSpPr>
            <p:sp>
              <p:nvSpPr>
                <p:cNvPr id="1258" name="Shape 1258"/>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59" name="Shape 1259"/>
                <p:cNvSpPr/>
                <p:nvPr/>
              </p:nvSpPr>
              <p:spPr>
                <a:xfrm>
                  <a:off x="303229" y="257713"/>
                  <a:ext cx="124385" cy="196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1263" name="Group 1263"/>
              <p:cNvGrpSpPr/>
              <p:nvPr/>
            </p:nvGrpSpPr>
            <p:grpSpPr>
              <a:xfrm>
                <a:off x="2705459" y="0"/>
                <a:ext cx="712127" cy="712127"/>
                <a:chOff x="0" y="0"/>
                <a:chExt cx="712126" cy="712126"/>
              </a:xfrm>
            </p:grpSpPr>
            <p:sp>
              <p:nvSpPr>
                <p:cNvPr id="1261" name="Shape 1261"/>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262" name="Shape 1262"/>
                <p:cNvSpPr/>
                <p:nvPr/>
              </p:nvSpPr>
              <p:spPr>
                <a:xfrm>
                  <a:off x="262045" y="279407"/>
                  <a:ext cx="212610" cy="153311"/>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46"/>
                                        </p:tgtEl>
                                        <p:attrNameLst>
                                          <p:attrName>style.visibility</p:attrName>
                                        </p:attrNameLst>
                                      </p:cBhvr>
                                      <p:to>
                                        <p:strVal val="visible"/>
                                      </p:to>
                                    </p:set>
                                    <p:animEffect transition="in" filter="fade">
                                      <p:cBhvr>
                                        <p:cTn id="13" dur="500"/>
                                        <p:tgtEl>
                                          <p:spTgt spid="124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44"/>
                                        </p:tgtEl>
                                        <p:attrNameLst>
                                          <p:attrName>style.visibility</p:attrName>
                                        </p:attrNameLst>
                                      </p:cBhvr>
                                      <p:to>
                                        <p:strVal val="visible"/>
                                      </p:to>
                                    </p:set>
                                    <p:anim calcmode="lin" valueType="num">
                                      <p:cBhvr additive="base">
                                        <p:cTn id="18" dur="500" fill="hold"/>
                                        <p:tgtEl>
                                          <p:spTgt spid="1244"/>
                                        </p:tgtEl>
                                        <p:attrNameLst>
                                          <p:attrName>ppt_x</p:attrName>
                                        </p:attrNameLst>
                                      </p:cBhvr>
                                      <p:tavLst>
                                        <p:tav tm="0">
                                          <p:val>
                                            <p:strVal val="0-#ppt_w/2"/>
                                          </p:val>
                                        </p:tav>
                                        <p:tav tm="100000">
                                          <p:val>
                                            <p:strVal val="#ppt_x"/>
                                          </p:val>
                                        </p:tav>
                                      </p:tavLst>
                                    </p:anim>
                                    <p:anim calcmode="lin" valueType="num">
                                      <p:cBhvr additive="base">
                                        <p:cTn id="19" dur="500" fill="hold"/>
                                        <p:tgtEl>
                                          <p:spTgt spid="12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4" grpId="0" animBg="1"/>
      <p:bldP spid="12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6</a:t>
            </a:fld>
            <a:endParaRPr>
              <a:latin typeface="+mn-lt"/>
              <a:ea typeface="+mn-ea"/>
              <a:cs typeface="+mn-ea"/>
              <a:sym typeface="+mn-lt"/>
            </a:endParaRPr>
          </a:p>
        </p:txBody>
      </p:sp>
      <p:grpSp>
        <p:nvGrpSpPr>
          <p:cNvPr id="150" name="Group 150"/>
          <p:cNvGrpSpPr/>
          <p:nvPr/>
        </p:nvGrpSpPr>
        <p:grpSpPr>
          <a:xfrm>
            <a:off x="2168736" y="2261788"/>
            <a:ext cx="5252283" cy="8025729"/>
            <a:chOff x="0" y="0"/>
            <a:chExt cx="5252281" cy="8025727"/>
          </a:xfrm>
        </p:grpSpPr>
        <p:grpSp>
          <p:nvGrpSpPr>
            <p:cNvPr id="144" name="Group 144"/>
            <p:cNvGrpSpPr/>
            <p:nvPr/>
          </p:nvGrpSpPr>
          <p:grpSpPr>
            <a:xfrm>
              <a:off x="1661200" y="0"/>
              <a:ext cx="1929882" cy="1929882"/>
              <a:chOff x="0" y="0"/>
              <a:chExt cx="1929881" cy="1929881"/>
            </a:xfrm>
          </p:grpSpPr>
          <p:sp>
            <p:nvSpPr>
              <p:cNvPr id="142" name="Shape 142"/>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43" name="Shape 143"/>
              <p:cNvSpPr/>
              <p:nvPr/>
            </p:nvSpPr>
            <p:spPr>
              <a:xfrm>
                <a:off x="4143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145" name="Shape 145"/>
            <p:cNvSpPr/>
            <p:nvPr/>
          </p:nvSpPr>
          <p:spPr>
            <a:xfrm>
              <a:off x="1850287" y="2398625"/>
              <a:ext cx="155170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思路</a:t>
              </a:r>
              <a:r>
                <a:rPr lang="en-US" altLang="zh-CN" dirty="0">
                  <a:latin typeface="+mn-lt"/>
                  <a:ea typeface="+mn-ea"/>
                  <a:cs typeface="+mn-ea"/>
                  <a:sym typeface="+mn-lt"/>
                </a:rPr>
                <a:t>1</a:t>
              </a:r>
              <a:endParaRPr dirty="0">
                <a:latin typeface="+mn-lt"/>
                <a:ea typeface="+mn-ea"/>
                <a:cs typeface="+mn-ea"/>
                <a:sym typeface="+mn-lt"/>
              </a:endParaRPr>
            </a:p>
          </p:txBody>
        </p:sp>
        <p:sp>
          <p:nvSpPr>
            <p:cNvPr id="146" name="Shape 146"/>
            <p:cNvSpPr/>
            <p:nvPr/>
          </p:nvSpPr>
          <p:spPr>
            <a:xfrm>
              <a:off x="0" y="3409715"/>
              <a:ext cx="5252281" cy="391133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 five centuries, but also the leap into electronic typesetting, remaining</a:t>
              </a:r>
            </a:p>
          </p:txBody>
        </p:sp>
        <p:grpSp>
          <p:nvGrpSpPr>
            <p:cNvPr id="149" name="Group 149"/>
            <p:cNvGrpSpPr/>
            <p:nvPr/>
          </p:nvGrpSpPr>
          <p:grpSpPr>
            <a:xfrm>
              <a:off x="995486" y="7153667"/>
              <a:ext cx="3261310" cy="872060"/>
              <a:chOff x="0" y="0"/>
              <a:chExt cx="3261308" cy="872058"/>
            </a:xfrm>
          </p:grpSpPr>
          <p:sp>
            <p:nvSpPr>
              <p:cNvPr id="147" name="Shape 147"/>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48" name="Shape 148"/>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dirty="0">
                    <a:cs typeface="+mn-ea"/>
                    <a:sym typeface="+mn-lt"/>
                  </a:rPr>
                  <a:t>Read more &gt;</a:t>
                </a:r>
              </a:p>
            </p:txBody>
          </p:sp>
        </p:grpSp>
      </p:grpSp>
      <p:grpSp>
        <p:nvGrpSpPr>
          <p:cNvPr id="159" name="Group 159"/>
          <p:cNvGrpSpPr/>
          <p:nvPr/>
        </p:nvGrpSpPr>
        <p:grpSpPr>
          <a:xfrm>
            <a:off x="9565859" y="2261789"/>
            <a:ext cx="5252283" cy="8025728"/>
            <a:chOff x="0" y="0"/>
            <a:chExt cx="5252281" cy="8025727"/>
          </a:xfrm>
        </p:grpSpPr>
        <p:grpSp>
          <p:nvGrpSpPr>
            <p:cNvPr id="153" name="Group 153"/>
            <p:cNvGrpSpPr/>
            <p:nvPr/>
          </p:nvGrpSpPr>
          <p:grpSpPr>
            <a:xfrm>
              <a:off x="1661200" y="0"/>
              <a:ext cx="1929882" cy="1929882"/>
              <a:chOff x="0" y="0"/>
              <a:chExt cx="1929881" cy="1929881"/>
            </a:xfrm>
          </p:grpSpPr>
          <p:sp>
            <p:nvSpPr>
              <p:cNvPr id="151" name="Shape 151"/>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52" name="Shape 152"/>
              <p:cNvSpPr/>
              <p:nvPr/>
            </p:nvSpPr>
            <p:spPr>
              <a:xfrm>
                <a:off x="4143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154" name="Shape 154"/>
            <p:cNvSpPr/>
            <p:nvPr/>
          </p:nvSpPr>
          <p:spPr>
            <a:xfrm>
              <a:off x="1851088" y="2398625"/>
              <a:ext cx="1550103"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思路</a:t>
              </a:r>
              <a:r>
                <a:rPr lang="en-US" altLang="zh-CN" dirty="0">
                  <a:latin typeface="+mn-lt"/>
                  <a:ea typeface="+mn-ea"/>
                  <a:cs typeface="+mn-ea"/>
                  <a:sym typeface="+mn-lt"/>
                </a:rPr>
                <a:t>2</a:t>
              </a:r>
              <a:endParaRPr dirty="0">
                <a:latin typeface="+mn-lt"/>
                <a:ea typeface="+mn-ea"/>
                <a:cs typeface="+mn-ea"/>
                <a:sym typeface="+mn-lt"/>
              </a:endParaRPr>
            </a:p>
          </p:txBody>
        </p:sp>
        <p:sp>
          <p:nvSpPr>
            <p:cNvPr id="155" name="Shape 155"/>
            <p:cNvSpPr/>
            <p:nvPr/>
          </p:nvSpPr>
          <p:spPr>
            <a:xfrm>
              <a:off x="0" y="3409715"/>
              <a:ext cx="5252281" cy="391133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 five centuries, but also the leap into electronic typesetting, remaining</a:t>
              </a:r>
            </a:p>
          </p:txBody>
        </p:sp>
        <p:grpSp>
          <p:nvGrpSpPr>
            <p:cNvPr id="158" name="Group 158"/>
            <p:cNvGrpSpPr/>
            <p:nvPr/>
          </p:nvGrpSpPr>
          <p:grpSpPr>
            <a:xfrm>
              <a:off x="995486" y="7153667"/>
              <a:ext cx="3261310" cy="872060"/>
              <a:chOff x="0" y="0"/>
              <a:chExt cx="3261308" cy="872058"/>
            </a:xfrm>
          </p:grpSpPr>
          <p:sp>
            <p:nvSpPr>
              <p:cNvPr id="156" name="Shape 156"/>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57" name="Shape 157"/>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grpSp>
        <p:nvGrpSpPr>
          <p:cNvPr id="168" name="Group 168"/>
          <p:cNvGrpSpPr/>
          <p:nvPr/>
        </p:nvGrpSpPr>
        <p:grpSpPr>
          <a:xfrm>
            <a:off x="16962981" y="2261789"/>
            <a:ext cx="5252283" cy="8025728"/>
            <a:chOff x="0" y="0"/>
            <a:chExt cx="5252281" cy="8025727"/>
          </a:xfrm>
        </p:grpSpPr>
        <p:grpSp>
          <p:nvGrpSpPr>
            <p:cNvPr id="162" name="Group 162"/>
            <p:cNvGrpSpPr/>
            <p:nvPr/>
          </p:nvGrpSpPr>
          <p:grpSpPr>
            <a:xfrm>
              <a:off x="1661200" y="0"/>
              <a:ext cx="1929882" cy="1929882"/>
              <a:chOff x="0" y="0"/>
              <a:chExt cx="1929881" cy="1929881"/>
            </a:xfrm>
          </p:grpSpPr>
          <p:sp>
            <p:nvSpPr>
              <p:cNvPr id="160" name="Shape 160"/>
              <p:cNvSpPr/>
              <p:nvPr/>
            </p:nvSpPr>
            <p:spPr>
              <a:xfrm>
                <a:off x="0" y="0"/>
                <a:ext cx="1929881" cy="1929881"/>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61" name="Shape 161"/>
              <p:cNvSpPr/>
              <p:nvPr/>
            </p:nvSpPr>
            <p:spPr>
              <a:xfrm>
                <a:off x="414375" y="641650"/>
                <a:ext cx="1126531"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
          <p:nvSpPr>
            <p:cNvPr id="163" name="Shape 163"/>
            <p:cNvSpPr/>
            <p:nvPr/>
          </p:nvSpPr>
          <p:spPr>
            <a:xfrm>
              <a:off x="1855095" y="2398625"/>
              <a:ext cx="1542089"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思路</a:t>
              </a:r>
              <a:r>
                <a:rPr lang="en-US" altLang="zh-CN" dirty="0">
                  <a:latin typeface="+mn-lt"/>
                  <a:ea typeface="+mn-ea"/>
                  <a:cs typeface="+mn-ea"/>
                  <a:sym typeface="+mn-lt"/>
                </a:rPr>
                <a:t>3</a:t>
              </a:r>
              <a:endParaRPr dirty="0">
                <a:latin typeface="+mn-lt"/>
                <a:ea typeface="+mn-ea"/>
                <a:cs typeface="+mn-ea"/>
                <a:sym typeface="+mn-lt"/>
              </a:endParaRPr>
            </a:p>
          </p:txBody>
        </p:sp>
        <p:sp>
          <p:nvSpPr>
            <p:cNvPr id="164" name="Shape 164"/>
            <p:cNvSpPr/>
            <p:nvPr/>
          </p:nvSpPr>
          <p:spPr>
            <a:xfrm>
              <a:off x="0" y="3409715"/>
              <a:ext cx="5252281" cy="391133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 five centuries, but also the leap into electronic typesetting, remaining</a:t>
              </a:r>
            </a:p>
          </p:txBody>
        </p:sp>
        <p:grpSp>
          <p:nvGrpSpPr>
            <p:cNvPr id="167" name="Group 167"/>
            <p:cNvGrpSpPr/>
            <p:nvPr/>
          </p:nvGrpSpPr>
          <p:grpSpPr>
            <a:xfrm>
              <a:off x="995486" y="7153667"/>
              <a:ext cx="3261310" cy="872060"/>
              <a:chOff x="0" y="0"/>
              <a:chExt cx="3261308" cy="872058"/>
            </a:xfrm>
          </p:grpSpPr>
          <p:sp>
            <p:nvSpPr>
              <p:cNvPr id="165" name="Shape 165"/>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66" name="Shape 166"/>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ppt_x"/>
                                          </p:val>
                                        </p:tav>
                                        <p:tav tm="100000">
                                          <p:val>
                                            <p:strVal val="#ppt_x"/>
                                          </p:val>
                                        </p:tav>
                                      </p:tavLst>
                                    </p:anim>
                                    <p:anim calcmode="lin" valueType="num">
                                      <p:cBhvr additive="base">
                                        <p:cTn id="8"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59"/>
                                        </p:tgtEl>
                                        <p:attrNameLst>
                                          <p:attrName>style.visibility</p:attrName>
                                        </p:attrNameLst>
                                      </p:cBhvr>
                                      <p:to>
                                        <p:strVal val="visible"/>
                                      </p:to>
                                    </p:set>
                                    <p:anim calcmode="lin" valueType="num">
                                      <p:cBhvr additive="base">
                                        <p:cTn id="13" dur="500" fill="hold"/>
                                        <p:tgtEl>
                                          <p:spTgt spid="159"/>
                                        </p:tgtEl>
                                        <p:attrNameLst>
                                          <p:attrName>ppt_x</p:attrName>
                                        </p:attrNameLst>
                                      </p:cBhvr>
                                      <p:tavLst>
                                        <p:tav tm="0">
                                          <p:val>
                                            <p:strVal val="#ppt_x"/>
                                          </p:val>
                                        </p:tav>
                                        <p:tav tm="100000">
                                          <p:val>
                                            <p:strVal val="#ppt_x"/>
                                          </p:val>
                                        </p:tav>
                                      </p:tavLst>
                                    </p:anim>
                                    <p:anim calcmode="lin" valueType="num">
                                      <p:cBhvr additive="base">
                                        <p:cTn id="14" dur="500" fill="hold"/>
                                        <p:tgtEl>
                                          <p:spTgt spid="15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8"/>
                                        </p:tgtEl>
                                        <p:attrNameLst>
                                          <p:attrName>style.visibility</p:attrName>
                                        </p:attrNameLst>
                                      </p:cBhvr>
                                      <p:to>
                                        <p:strVal val="visible"/>
                                      </p:to>
                                    </p:set>
                                    <p:anim calcmode="lin" valueType="num">
                                      <p:cBhvr additive="base">
                                        <p:cTn id="19" dur="500" fill="hold"/>
                                        <p:tgtEl>
                                          <p:spTgt spid="168"/>
                                        </p:tgtEl>
                                        <p:attrNameLst>
                                          <p:attrName>ppt_x</p:attrName>
                                        </p:attrNameLst>
                                      </p:cBhvr>
                                      <p:tavLst>
                                        <p:tav tm="0">
                                          <p:val>
                                            <p:strVal val="#ppt_x"/>
                                          </p:val>
                                        </p:tav>
                                        <p:tav tm="100000">
                                          <p:val>
                                            <p:strVal val="#ppt_x"/>
                                          </p:val>
                                        </p:tav>
                                      </p:tavLst>
                                    </p:anim>
                                    <p:anim calcmode="lin" valueType="num">
                                      <p:cBhvr additive="base">
                                        <p:cTn id="20" dur="500" fill="hold"/>
                                        <p:tgtEl>
                                          <p:spTgt spid="1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3" name="Shape 1273"/>
          <p:cNvSpPr/>
          <p:nvPr/>
        </p:nvSpPr>
        <p:spPr>
          <a:xfrm>
            <a:off x="2214719" y="3090879"/>
            <a:ext cx="7280539" cy="728054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7" name="Picture Placeholder 6"/>
          <p:cNvSpPr>
            <a:spLocks noGrp="1"/>
          </p:cNvSpPr>
          <p:nvPr>
            <p:ph type="pic" sz="quarter" idx="15"/>
          </p:nvPr>
        </p:nvSpPr>
        <p:spPr>
          <a:xfrm>
            <a:off x="1833719" y="2709879"/>
            <a:ext cx="7293239" cy="7280540"/>
          </a:xfrm>
        </p:spPr>
      </p:sp>
      <p:sp>
        <p:nvSpPr>
          <p:cNvPr id="1276" name="Shape 1276"/>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60</a:t>
            </a:fld>
            <a:endParaRPr>
              <a:latin typeface="+mn-lt"/>
              <a:ea typeface="+mn-ea"/>
              <a:cs typeface="+mn-ea"/>
              <a:sym typeface="+mn-lt"/>
            </a:endParaRPr>
          </a:p>
        </p:txBody>
      </p:sp>
      <p:sp>
        <p:nvSpPr>
          <p:cNvPr id="2" name="Picture Placeholder 1"/>
          <p:cNvSpPr>
            <a:spLocks noGrp="1"/>
          </p:cNvSpPr>
          <p:nvPr>
            <p:ph type="pic" sz="quarter" idx="10"/>
          </p:nvPr>
        </p:nvSpPr>
        <p:spPr>
          <a:xfrm>
            <a:off x="10630838" y="2699929"/>
            <a:ext cx="1641591" cy="1641591"/>
          </a:xfrm>
          <a:prstGeom prst="ellipse">
            <a:avLst/>
          </a:prstGeom>
        </p:spPr>
      </p:sp>
      <p:sp>
        <p:nvSpPr>
          <p:cNvPr id="3" name="Picture Placeholder 2"/>
          <p:cNvSpPr>
            <a:spLocks noGrp="1"/>
          </p:cNvSpPr>
          <p:nvPr>
            <p:ph type="pic" sz="quarter" idx="11"/>
          </p:nvPr>
        </p:nvSpPr>
        <p:spPr>
          <a:xfrm>
            <a:off x="12980337" y="2699928"/>
            <a:ext cx="1641593" cy="1641591"/>
          </a:xfrm>
          <a:prstGeom prst="ellipse">
            <a:avLst/>
          </a:prstGeom>
        </p:spPr>
      </p:sp>
      <p:sp>
        <p:nvSpPr>
          <p:cNvPr id="4" name="Picture Placeholder 3"/>
          <p:cNvSpPr>
            <a:spLocks noGrp="1"/>
          </p:cNvSpPr>
          <p:nvPr>
            <p:ph type="pic" sz="quarter" idx="12"/>
          </p:nvPr>
        </p:nvSpPr>
        <p:spPr>
          <a:xfrm>
            <a:off x="15329837" y="2699928"/>
            <a:ext cx="1641594" cy="1641591"/>
          </a:xfrm>
          <a:prstGeom prst="ellipse">
            <a:avLst/>
          </a:prstGeom>
        </p:spPr>
      </p:sp>
      <p:sp>
        <p:nvSpPr>
          <p:cNvPr id="5" name="Picture Placeholder 4"/>
          <p:cNvSpPr>
            <a:spLocks noGrp="1"/>
          </p:cNvSpPr>
          <p:nvPr>
            <p:ph type="pic" sz="quarter" idx="13"/>
          </p:nvPr>
        </p:nvSpPr>
        <p:spPr>
          <a:xfrm>
            <a:off x="17679337" y="2699928"/>
            <a:ext cx="1641593" cy="1641591"/>
          </a:xfrm>
          <a:prstGeom prst="ellipse">
            <a:avLst/>
          </a:prstGeom>
        </p:spPr>
      </p:sp>
      <p:grpSp>
        <p:nvGrpSpPr>
          <p:cNvPr id="6" name="Group 5"/>
          <p:cNvGrpSpPr/>
          <p:nvPr/>
        </p:nvGrpSpPr>
        <p:grpSpPr>
          <a:xfrm>
            <a:off x="10592740" y="5077100"/>
            <a:ext cx="11663955" cy="5120262"/>
            <a:chOff x="10592740" y="5077100"/>
            <a:chExt cx="11663955" cy="5120262"/>
          </a:xfrm>
        </p:grpSpPr>
        <p:sp>
          <p:nvSpPr>
            <p:cNvPr id="1274" name="Shape 1274"/>
            <p:cNvSpPr/>
            <p:nvPr/>
          </p:nvSpPr>
          <p:spPr>
            <a:xfrm>
              <a:off x="10592740" y="5517915"/>
              <a:ext cx="7910121" cy="111359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defTabSz="503555">
                <a:lnSpc>
                  <a:spcPct val="90000"/>
                </a:lnSpc>
                <a:defRPr sz="6100" cap="all">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Max Factor</a:t>
              </a:r>
            </a:p>
          </p:txBody>
        </p:sp>
        <p:sp>
          <p:nvSpPr>
            <p:cNvPr id="1275" name="Shape 1275"/>
            <p:cNvSpPr/>
            <p:nvPr/>
          </p:nvSpPr>
          <p:spPr>
            <a:xfrm>
              <a:off x="10637297" y="7551706"/>
              <a:ext cx="11581297" cy="264565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grpSp>
          <p:nvGrpSpPr>
            <p:cNvPr id="1279" name="Group 1279"/>
            <p:cNvGrpSpPr/>
            <p:nvPr/>
          </p:nvGrpSpPr>
          <p:grpSpPr>
            <a:xfrm>
              <a:off x="10599197" y="5077100"/>
              <a:ext cx="11657498" cy="1"/>
              <a:chOff x="0" y="0"/>
              <a:chExt cx="11657497" cy="0"/>
            </a:xfrm>
          </p:grpSpPr>
          <p:sp>
            <p:nvSpPr>
              <p:cNvPr id="1277" name="Shape 1277"/>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278" name="Shape 1278"/>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1281" name="Shape 1281"/>
            <p:cNvSpPr/>
            <p:nvPr/>
          </p:nvSpPr>
          <p:spPr>
            <a:xfrm>
              <a:off x="10605440" y="6711139"/>
              <a:ext cx="1692391" cy="49692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1800" cap="all" spc="360">
                  <a:solidFill>
                    <a:srgbClr val="818181"/>
                  </a:solidFill>
                  <a:latin typeface="+mn-lt"/>
                  <a:ea typeface="+mn-ea"/>
                  <a:cs typeface="+mn-cs"/>
                  <a:sym typeface="Montserrat-Regular"/>
                </a:defRPr>
              </a:lvl1pPr>
            </a:lstStyle>
            <a:p>
              <a:r>
                <a:rPr>
                  <a:cs typeface="+mn-ea"/>
                  <a:sym typeface="+mn-lt"/>
                </a:rPr>
                <a:t>Manager</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73"/>
                                        </p:tgtEl>
                                        <p:attrNameLst>
                                          <p:attrName>style.visibility</p:attrName>
                                        </p:attrNameLst>
                                      </p:cBhvr>
                                      <p:to>
                                        <p:strVal val="visible"/>
                                      </p:to>
                                    </p:set>
                                    <p:anim calcmode="lin" valueType="num">
                                      <p:cBhvr additive="base">
                                        <p:cTn id="27" dur="500" fill="hold"/>
                                        <p:tgtEl>
                                          <p:spTgt spid="1273"/>
                                        </p:tgtEl>
                                        <p:attrNameLst>
                                          <p:attrName>ppt_x</p:attrName>
                                        </p:attrNameLst>
                                      </p:cBhvr>
                                      <p:tavLst>
                                        <p:tav tm="0">
                                          <p:val>
                                            <p:strVal val="#ppt_x"/>
                                          </p:val>
                                        </p:tav>
                                        <p:tav tm="100000">
                                          <p:val>
                                            <p:strVal val="#ppt_x"/>
                                          </p:val>
                                        </p:tav>
                                      </p:tavLst>
                                    </p:anim>
                                    <p:anim calcmode="lin" valueType="num">
                                      <p:cBhvr additive="base">
                                        <p:cTn id="28" dur="500" fill="hold"/>
                                        <p:tgtEl>
                                          <p:spTgt spid="127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082965" y="1332767"/>
            <a:ext cx="4408724" cy="2858159"/>
          </a:xfrm>
        </p:spPr>
      </p:sp>
      <p:sp>
        <p:nvSpPr>
          <p:cNvPr id="3" name="Picture Placeholder 2"/>
          <p:cNvSpPr>
            <a:spLocks noGrp="1"/>
          </p:cNvSpPr>
          <p:nvPr>
            <p:ph type="pic" sz="quarter" idx="11"/>
          </p:nvPr>
        </p:nvSpPr>
        <p:spPr>
          <a:xfrm>
            <a:off x="7326455" y="1332767"/>
            <a:ext cx="4403709" cy="2858159"/>
          </a:xfrm>
        </p:spPr>
      </p:sp>
      <p:sp>
        <p:nvSpPr>
          <p:cNvPr id="4" name="Picture Placeholder 3"/>
          <p:cNvSpPr>
            <a:spLocks noGrp="1"/>
          </p:cNvSpPr>
          <p:nvPr>
            <p:ph type="pic" sz="quarter" idx="12"/>
          </p:nvPr>
        </p:nvSpPr>
        <p:spPr>
          <a:xfrm>
            <a:off x="12552235" y="1332766"/>
            <a:ext cx="4416405" cy="2858159"/>
          </a:xfrm>
        </p:spPr>
      </p:sp>
      <p:sp>
        <p:nvSpPr>
          <p:cNvPr id="5" name="Picture Placeholder 4"/>
          <p:cNvSpPr>
            <a:spLocks noGrp="1"/>
          </p:cNvSpPr>
          <p:nvPr>
            <p:ph type="pic" sz="quarter" idx="13"/>
          </p:nvPr>
        </p:nvSpPr>
        <p:spPr>
          <a:xfrm>
            <a:off x="17790710" y="1332766"/>
            <a:ext cx="4416406" cy="2858160"/>
          </a:xfrm>
        </p:spPr>
      </p:sp>
      <p:sp>
        <p:nvSpPr>
          <p:cNvPr id="6" name="Picture Placeholder 5"/>
          <p:cNvSpPr>
            <a:spLocks noGrp="1"/>
          </p:cNvSpPr>
          <p:nvPr>
            <p:ph type="pic" sz="quarter" idx="14"/>
          </p:nvPr>
        </p:nvSpPr>
        <p:spPr>
          <a:xfrm>
            <a:off x="2070264" y="6921918"/>
            <a:ext cx="4421420" cy="2870364"/>
          </a:xfrm>
        </p:spPr>
      </p:sp>
      <p:sp>
        <p:nvSpPr>
          <p:cNvPr id="7" name="Picture Placeholder 6"/>
          <p:cNvSpPr>
            <a:spLocks noGrp="1"/>
          </p:cNvSpPr>
          <p:nvPr>
            <p:ph type="pic" sz="quarter" idx="15"/>
          </p:nvPr>
        </p:nvSpPr>
        <p:spPr>
          <a:xfrm>
            <a:off x="7313758" y="6921919"/>
            <a:ext cx="4416404" cy="2870363"/>
          </a:xfrm>
        </p:spPr>
      </p:sp>
      <p:sp>
        <p:nvSpPr>
          <p:cNvPr id="9" name="Picture Placeholder 8"/>
          <p:cNvSpPr>
            <a:spLocks noGrp="1"/>
          </p:cNvSpPr>
          <p:nvPr>
            <p:ph type="pic" sz="quarter" idx="17"/>
          </p:nvPr>
        </p:nvSpPr>
        <p:spPr>
          <a:xfrm>
            <a:off x="17790710" y="6921919"/>
            <a:ext cx="4416405" cy="2870363"/>
          </a:xfrm>
        </p:spPr>
      </p:sp>
      <p:sp>
        <p:nvSpPr>
          <p:cNvPr id="8" name="Picture Placeholder 7"/>
          <p:cNvSpPr>
            <a:spLocks noGrp="1"/>
          </p:cNvSpPr>
          <p:nvPr>
            <p:ph type="pic" sz="quarter" idx="16"/>
          </p:nvPr>
        </p:nvSpPr>
        <p:spPr>
          <a:xfrm>
            <a:off x="12552235" y="6921919"/>
            <a:ext cx="4416406" cy="2870363"/>
          </a:xfrm>
        </p:spPr>
      </p:sp>
      <p:sp>
        <p:nvSpPr>
          <p:cNvPr id="1287" name="Shape 128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61</a:t>
            </a:fld>
            <a:endParaRPr>
              <a:latin typeface="+mn-lt"/>
              <a:ea typeface="+mn-ea"/>
              <a:cs typeface="+mn-ea"/>
              <a:sym typeface="+mn-lt"/>
            </a:endParaRPr>
          </a:p>
        </p:txBody>
      </p:sp>
      <p:grpSp>
        <p:nvGrpSpPr>
          <p:cNvPr id="1290" name="Group 1290"/>
          <p:cNvGrpSpPr/>
          <p:nvPr/>
        </p:nvGrpSpPr>
        <p:grpSpPr>
          <a:xfrm>
            <a:off x="2070264" y="6261817"/>
            <a:ext cx="20126620" cy="1"/>
            <a:chOff x="0" y="0"/>
            <a:chExt cx="20126619" cy="0"/>
          </a:xfrm>
        </p:grpSpPr>
        <p:sp>
          <p:nvSpPr>
            <p:cNvPr id="1288" name="Shape 1288"/>
            <p:cNvSpPr/>
            <p:nvPr/>
          </p:nvSpPr>
          <p:spPr>
            <a:xfrm>
              <a:off x="0" y="0"/>
              <a:ext cx="20126620"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289" name="Shape 1289"/>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10" name="Group 9"/>
          <p:cNvGrpSpPr/>
          <p:nvPr/>
        </p:nvGrpSpPr>
        <p:grpSpPr>
          <a:xfrm>
            <a:off x="2192464" y="4414477"/>
            <a:ext cx="19897475" cy="1465316"/>
            <a:chOff x="2192464" y="4414477"/>
            <a:chExt cx="19897475" cy="1465316"/>
          </a:xfrm>
        </p:grpSpPr>
        <p:sp>
          <p:nvSpPr>
            <p:cNvPr id="1295" name="Shape 1295"/>
            <p:cNvSpPr/>
            <p:nvPr/>
          </p:nvSpPr>
          <p:spPr>
            <a:xfrm>
              <a:off x="2192464" y="4414477"/>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sp>
          <p:nvSpPr>
            <p:cNvPr id="1296" name="Shape 1296"/>
            <p:cNvSpPr/>
            <p:nvPr/>
          </p:nvSpPr>
          <p:spPr>
            <a:xfrm>
              <a:off x="7430939" y="4414477"/>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sp>
          <p:nvSpPr>
            <p:cNvPr id="1297" name="Shape 1297"/>
            <p:cNvSpPr/>
            <p:nvPr/>
          </p:nvSpPr>
          <p:spPr>
            <a:xfrm>
              <a:off x="12669415" y="4414477"/>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sp>
          <p:nvSpPr>
            <p:cNvPr id="1298" name="Shape 1298"/>
            <p:cNvSpPr/>
            <p:nvPr/>
          </p:nvSpPr>
          <p:spPr>
            <a:xfrm>
              <a:off x="17907892" y="4414477"/>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Ipsum has been the industry's standard dummy text unknown</a:t>
              </a:r>
            </a:p>
          </p:txBody>
        </p:sp>
      </p:grpSp>
      <p:grpSp>
        <p:nvGrpSpPr>
          <p:cNvPr id="11" name="Group 10"/>
          <p:cNvGrpSpPr/>
          <p:nvPr/>
        </p:nvGrpSpPr>
        <p:grpSpPr>
          <a:xfrm>
            <a:off x="2192464" y="10003628"/>
            <a:ext cx="19897476" cy="1465316"/>
            <a:chOff x="2192464" y="10003628"/>
            <a:chExt cx="19897476" cy="1465316"/>
          </a:xfrm>
        </p:grpSpPr>
        <p:sp>
          <p:nvSpPr>
            <p:cNvPr id="1304" name="Shape 1304"/>
            <p:cNvSpPr/>
            <p:nvPr/>
          </p:nvSpPr>
          <p:spPr>
            <a:xfrm>
              <a:off x="2192464" y="10003628"/>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sp>
          <p:nvSpPr>
            <p:cNvPr id="1305" name="Shape 1305"/>
            <p:cNvSpPr/>
            <p:nvPr/>
          </p:nvSpPr>
          <p:spPr>
            <a:xfrm>
              <a:off x="7430940" y="10003628"/>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sp>
          <p:nvSpPr>
            <p:cNvPr id="1306" name="Shape 1306"/>
            <p:cNvSpPr/>
            <p:nvPr/>
          </p:nvSpPr>
          <p:spPr>
            <a:xfrm>
              <a:off x="12669415" y="10003628"/>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sp>
          <p:nvSpPr>
            <p:cNvPr id="1307" name="Shape 1307"/>
            <p:cNvSpPr/>
            <p:nvPr/>
          </p:nvSpPr>
          <p:spPr>
            <a:xfrm>
              <a:off x="17907893" y="10003628"/>
              <a:ext cx="4182047" cy="14653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Ipsum has been the industry's standard dummy text unknown</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90"/>
                                        </p:tgtEl>
                                        <p:attrNameLst>
                                          <p:attrName>style.visibility</p:attrName>
                                        </p:attrNameLst>
                                      </p:cBhvr>
                                      <p:to>
                                        <p:strVal val="visible"/>
                                      </p:to>
                                    </p:set>
                                    <p:animEffect transition="in" filter="fade">
                                      <p:cBhvr>
                                        <p:cTn id="29" dur="500"/>
                                        <p:tgtEl>
                                          <p:spTgt spid="129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0" y="0"/>
            <a:ext cx="24384000" cy="13716000"/>
          </a:xfrm>
          <a:solidFill>
            <a:srgbClr val="B0B0B0"/>
          </a:solidFill>
        </p:spPr>
      </p:sp>
      <p:grpSp>
        <p:nvGrpSpPr>
          <p:cNvPr id="3" name="Group 2"/>
          <p:cNvGrpSpPr/>
          <p:nvPr/>
        </p:nvGrpSpPr>
        <p:grpSpPr>
          <a:xfrm>
            <a:off x="6280996" y="3155014"/>
            <a:ext cx="11822008" cy="5360628"/>
            <a:chOff x="6280996" y="3155014"/>
            <a:chExt cx="11822008" cy="5360628"/>
          </a:xfrm>
        </p:grpSpPr>
        <p:sp>
          <p:nvSpPr>
            <p:cNvPr id="1319" name="Shape 1319"/>
            <p:cNvSpPr/>
            <p:nvPr/>
          </p:nvSpPr>
          <p:spPr>
            <a:xfrm>
              <a:off x="10252538" y="3155014"/>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1320" name="Shape 1320"/>
            <p:cNvSpPr/>
            <p:nvPr/>
          </p:nvSpPr>
          <p:spPr>
            <a:xfrm>
              <a:off x="6280996" y="3437173"/>
              <a:ext cx="11822008" cy="1985690"/>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21" name="Shape 1321"/>
            <p:cNvSpPr/>
            <p:nvPr/>
          </p:nvSpPr>
          <p:spPr>
            <a:xfrm>
              <a:off x="6426719" y="5699580"/>
              <a:ext cx="11530562" cy="281606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Letraset sheets containing Lorem has survived not only five centuries, but also the leap into electronic typesetting.</a:t>
              </a:r>
            </a:p>
          </p:txBody>
        </p:sp>
      </p:grpSp>
      <p:sp>
        <p:nvSpPr>
          <p:cNvPr id="6" name="Picture Placeholder 5"/>
          <p:cNvSpPr>
            <a:spLocks noGrp="1"/>
          </p:cNvSpPr>
          <p:nvPr>
            <p:ph type="pic" sz="quarter" idx="14"/>
          </p:nvPr>
        </p:nvSpPr>
        <p:spPr>
          <a:xfrm>
            <a:off x="2126085" y="9402309"/>
            <a:ext cx="4416403" cy="1882542"/>
          </a:xfrm>
        </p:spPr>
      </p:sp>
      <p:sp>
        <p:nvSpPr>
          <p:cNvPr id="7" name="Picture Placeholder 6"/>
          <p:cNvSpPr>
            <a:spLocks noGrp="1"/>
          </p:cNvSpPr>
          <p:nvPr>
            <p:ph type="pic" sz="quarter" idx="15"/>
          </p:nvPr>
        </p:nvSpPr>
        <p:spPr>
          <a:xfrm>
            <a:off x="7364560" y="9402309"/>
            <a:ext cx="4416404" cy="1882542"/>
          </a:xfrm>
        </p:spPr>
      </p:sp>
      <p:sp>
        <p:nvSpPr>
          <p:cNvPr id="8" name="Picture Placeholder 7"/>
          <p:cNvSpPr>
            <a:spLocks noGrp="1"/>
          </p:cNvSpPr>
          <p:nvPr>
            <p:ph type="pic" sz="quarter" idx="16"/>
          </p:nvPr>
        </p:nvSpPr>
        <p:spPr>
          <a:xfrm>
            <a:off x="12603035" y="9402309"/>
            <a:ext cx="4416405" cy="1882542"/>
          </a:xfrm>
        </p:spPr>
      </p:sp>
      <p:sp>
        <p:nvSpPr>
          <p:cNvPr id="9" name="Picture Placeholder 8"/>
          <p:cNvSpPr>
            <a:spLocks noGrp="1"/>
          </p:cNvSpPr>
          <p:nvPr>
            <p:ph type="pic" sz="quarter" idx="17"/>
          </p:nvPr>
        </p:nvSpPr>
        <p:spPr>
          <a:xfrm>
            <a:off x="17841511" y="9402309"/>
            <a:ext cx="4416405" cy="1882542"/>
          </a:xfrm>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solidFill>
            <a:srgbClr val="B0B0B0"/>
          </a:solidFill>
        </p:spPr>
      </p:sp>
      <p:sp>
        <p:nvSpPr>
          <p:cNvPr id="1333" name="Shape 1333"/>
          <p:cNvSpPr/>
          <p:nvPr/>
        </p:nvSpPr>
        <p:spPr>
          <a:xfrm>
            <a:off x="1884640" y="2317359"/>
            <a:ext cx="7910122" cy="908128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Standard dummy text ever since the unknown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3"/>
                                        </p:tgtEl>
                                        <p:attrNameLst>
                                          <p:attrName>style.visibility</p:attrName>
                                        </p:attrNameLst>
                                      </p:cBhvr>
                                      <p:to>
                                        <p:strVal val="visible"/>
                                      </p:to>
                                    </p:set>
                                    <p:anim calcmode="lin" valueType="num">
                                      <p:cBhvr additive="base">
                                        <p:cTn id="7" dur="500" fill="hold"/>
                                        <p:tgtEl>
                                          <p:spTgt spid="1333"/>
                                        </p:tgtEl>
                                        <p:attrNameLst>
                                          <p:attrName>ppt_x</p:attrName>
                                        </p:attrNameLst>
                                      </p:cBhvr>
                                      <p:tavLst>
                                        <p:tav tm="0">
                                          <p:val>
                                            <p:strVal val="0-#ppt_w/2"/>
                                          </p:val>
                                        </p:tav>
                                        <p:tav tm="100000">
                                          <p:val>
                                            <p:strVal val="#ppt_x"/>
                                          </p:val>
                                        </p:tav>
                                      </p:tavLst>
                                    </p:anim>
                                    <p:anim calcmode="lin" valueType="num">
                                      <p:cBhvr additive="base">
                                        <p:cTn id="8" dur="500" fill="hold"/>
                                        <p:tgtEl>
                                          <p:spTgt spid="13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solidFill>
            <a:srgbClr val="B0B0B0"/>
          </a:solidFill>
        </p:spPr>
      </p:sp>
      <p:grpSp>
        <p:nvGrpSpPr>
          <p:cNvPr id="1339" name="Group 1339"/>
          <p:cNvGrpSpPr/>
          <p:nvPr/>
        </p:nvGrpSpPr>
        <p:grpSpPr>
          <a:xfrm>
            <a:off x="2129791" y="3885534"/>
            <a:ext cx="6053021" cy="5944933"/>
            <a:chOff x="0" y="0"/>
            <a:chExt cx="6053019" cy="5944931"/>
          </a:xfrm>
        </p:grpSpPr>
        <p:sp>
          <p:nvSpPr>
            <p:cNvPr id="1336" name="Shape 1336"/>
            <p:cNvSpPr/>
            <p:nvPr/>
          </p:nvSpPr>
          <p:spPr>
            <a:xfrm>
              <a:off x="1096494" y="1341004"/>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37" name="Shape 1337"/>
            <p:cNvSpPr/>
            <p:nvPr/>
          </p:nvSpPr>
          <p:spPr>
            <a:xfrm>
              <a:off x="935486" y="2352094"/>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38" name="Shape 1338"/>
            <p:cNvSpPr/>
            <p:nvPr/>
          </p:nvSpPr>
          <p:spPr>
            <a:xfrm>
              <a:off x="0" y="0"/>
              <a:ext cx="6053019" cy="5944931"/>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1343" name="Group 1343"/>
          <p:cNvGrpSpPr/>
          <p:nvPr/>
        </p:nvGrpSpPr>
        <p:grpSpPr>
          <a:xfrm>
            <a:off x="9134609" y="3885534"/>
            <a:ext cx="6053021" cy="5944933"/>
            <a:chOff x="0" y="0"/>
            <a:chExt cx="6053019" cy="5944931"/>
          </a:xfrm>
        </p:grpSpPr>
        <p:sp>
          <p:nvSpPr>
            <p:cNvPr id="1340" name="Shape 1340"/>
            <p:cNvSpPr/>
            <p:nvPr/>
          </p:nvSpPr>
          <p:spPr>
            <a:xfrm>
              <a:off x="1096494" y="1341004"/>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41" name="Shape 1341"/>
            <p:cNvSpPr/>
            <p:nvPr/>
          </p:nvSpPr>
          <p:spPr>
            <a:xfrm>
              <a:off x="935486" y="2352094"/>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42" name="Shape 1342"/>
            <p:cNvSpPr/>
            <p:nvPr/>
          </p:nvSpPr>
          <p:spPr>
            <a:xfrm>
              <a:off x="0" y="0"/>
              <a:ext cx="6053019" cy="5944931"/>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1347" name="Group 1347"/>
          <p:cNvGrpSpPr/>
          <p:nvPr/>
        </p:nvGrpSpPr>
        <p:grpSpPr>
          <a:xfrm>
            <a:off x="16139428" y="3885534"/>
            <a:ext cx="6053021" cy="5944933"/>
            <a:chOff x="0" y="0"/>
            <a:chExt cx="6053019" cy="5944931"/>
          </a:xfrm>
        </p:grpSpPr>
        <p:sp>
          <p:nvSpPr>
            <p:cNvPr id="1344" name="Shape 1344"/>
            <p:cNvSpPr/>
            <p:nvPr/>
          </p:nvSpPr>
          <p:spPr>
            <a:xfrm>
              <a:off x="1096494" y="1341004"/>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45" name="Shape 1345"/>
            <p:cNvSpPr/>
            <p:nvPr/>
          </p:nvSpPr>
          <p:spPr>
            <a:xfrm>
              <a:off x="935486" y="2352094"/>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46" name="Shape 1346"/>
            <p:cNvSpPr/>
            <p:nvPr/>
          </p:nvSpPr>
          <p:spPr>
            <a:xfrm>
              <a:off x="0" y="0"/>
              <a:ext cx="6053019" cy="5944931"/>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9"/>
                                        </p:tgtEl>
                                        <p:attrNameLst>
                                          <p:attrName>style.visibility</p:attrName>
                                        </p:attrNameLst>
                                      </p:cBhvr>
                                      <p:to>
                                        <p:strVal val="visible"/>
                                      </p:to>
                                    </p:set>
                                    <p:anim calcmode="lin" valueType="num">
                                      <p:cBhvr additive="base">
                                        <p:cTn id="7" dur="500" fill="hold"/>
                                        <p:tgtEl>
                                          <p:spTgt spid="1339"/>
                                        </p:tgtEl>
                                        <p:attrNameLst>
                                          <p:attrName>ppt_x</p:attrName>
                                        </p:attrNameLst>
                                      </p:cBhvr>
                                      <p:tavLst>
                                        <p:tav tm="0">
                                          <p:val>
                                            <p:strVal val="#ppt_x"/>
                                          </p:val>
                                        </p:tav>
                                        <p:tav tm="100000">
                                          <p:val>
                                            <p:strVal val="#ppt_x"/>
                                          </p:val>
                                        </p:tav>
                                      </p:tavLst>
                                    </p:anim>
                                    <p:anim calcmode="lin" valueType="num">
                                      <p:cBhvr additive="base">
                                        <p:cTn id="8" dur="500" fill="hold"/>
                                        <p:tgtEl>
                                          <p:spTgt spid="13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343"/>
                                        </p:tgtEl>
                                        <p:attrNameLst>
                                          <p:attrName>style.visibility</p:attrName>
                                        </p:attrNameLst>
                                      </p:cBhvr>
                                      <p:to>
                                        <p:strVal val="visible"/>
                                      </p:to>
                                    </p:set>
                                    <p:anim calcmode="lin" valueType="num">
                                      <p:cBhvr additive="base">
                                        <p:cTn id="13" dur="500" fill="hold"/>
                                        <p:tgtEl>
                                          <p:spTgt spid="1343"/>
                                        </p:tgtEl>
                                        <p:attrNameLst>
                                          <p:attrName>ppt_x</p:attrName>
                                        </p:attrNameLst>
                                      </p:cBhvr>
                                      <p:tavLst>
                                        <p:tav tm="0">
                                          <p:val>
                                            <p:strVal val="#ppt_x"/>
                                          </p:val>
                                        </p:tav>
                                        <p:tav tm="100000">
                                          <p:val>
                                            <p:strVal val="#ppt_x"/>
                                          </p:val>
                                        </p:tav>
                                      </p:tavLst>
                                    </p:anim>
                                    <p:anim calcmode="lin" valueType="num">
                                      <p:cBhvr additive="base">
                                        <p:cTn id="14" dur="500" fill="hold"/>
                                        <p:tgtEl>
                                          <p:spTgt spid="134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47"/>
                                        </p:tgtEl>
                                        <p:attrNameLst>
                                          <p:attrName>style.visibility</p:attrName>
                                        </p:attrNameLst>
                                      </p:cBhvr>
                                      <p:to>
                                        <p:strVal val="visible"/>
                                      </p:to>
                                    </p:set>
                                    <p:anim calcmode="lin" valueType="num">
                                      <p:cBhvr additive="base">
                                        <p:cTn id="19" dur="500" fill="hold"/>
                                        <p:tgtEl>
                                          <p:spTgt spid="1347"/>
                                        </p:tgtEl>
                                        <p:attrNameLst>
                                          <p:attrName>ppt_x</p:attrName>
                                        </p:attrNameLst>
                                      </p:cBhvr>
                                      <p:tavLst>
                                        <p:tav tm="0">
                                          <p:val>
                                            <p:strVal val="#ppt_x"/>
                                          </p:val>
                                        </p:tav>
                                        <p:tav tm="100000">
                                          <p:val>
                                            <p:strVal val="#ppt_x"/>
                                          </p:val>
                                        </p:tav>
                                      </p:tavLst>
                                    </p:anim>
                                    <p:anim calcmode="lin" valueType="num">
                                      <p:cBhvr additive="base">
                                        <p:cTn id="20" dur="500" fill="hold"/>
                                        <p:tgtEl>
                                          <p:spTgt spid="13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solidFill>
            <a:srgbClr val="B0B0B0"/>
          </a:solidFill>
        </p:spPr>
      </p:sp>
      <p:grpSp>
        <p:nvGrpSpPr>
          <p:cNvPr id="1355" name="Group 1355"/>
          <p:cNvGrpSpPr/>
          <p:nvPr/>
        </p:nvGrpSpPr>
        <p:grpSpPr>
          <a:xfrm>
            <a:off x="2129791" y="2247576"/>
            <a:ext cx="6053021" cy="9103474"/>
            <a:chOff x="0" y="0"/>
            <a:chExt cx="6053019" cy="9103473"/>
          </a:xfrm>
        </p:grpSpPr>
        <p:sp>
          <p:nvSpPr>
            <p:cNvPr id="1350" name="Shape 1350"/>
            <p:cNvSpPr/>
            <p:nvPr/>
          </p:nvSpPr>
          <p:spPr>
            <a:xfrm>
              <a:off x="1096494" y="4236263"/>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51" name="Shape 1351"/>
            <p:cNvSpPr/>
            <p:nvPr/>
          </p:nvSpPr>
          <p:spPr>
            <a:xfrm>
              <a:off x="935486" y="5247353"/>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52" name="Shape 1352"/>
            <p:cNvSpPr/>
            <p:nvPr/>
          </p:nvSpPr>
          <p:spPr>
            <a:xfrm>
              <a:off x="0" y="0"/>
              <a:ext cx="6053019" cy="9103473"/>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53" name="Shape 1353"/>
            <p:cNvSpPr/>
            <p:nvPr/>
          </p:nvSpPr>
          <p:spPr>
            <a:xfrm>
              <a:off x="2061569" y="1325957"/>
              <a:ext cx="1929881" cy="1929881"/>
            </a:xfrm>
            <a:prstGeom prst="ellipse">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54" name="Shape 1354"/>
            <p:cNvSpPr/>
            <p:nvPr/>
          </p:nvSpPr>
          <p:spPr>
            <a:xfrm>
              <a:off x="2753073" y="1954908"/>
              <a:ext cx="572272"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grpSp>
        <p:nvGrpSpPr>
          <p:cNvPr id="1361" name="Group 1361"/>
          <p:cNvGrpSpPr/>
          <p:nvPr/>
        </p:nvGrpSpPr>
        <p:grpSpPr>
          <a:xfrm>
            <a:off x="9101806" y="2247576"/>
            <a:ext cx="6053021" cy="9103474"/>
            <a:chOff x="0" y="0"/>
            <a:chExt cx="6053019" cy="9103473"/>
          </a:xfrm>
        </p:grpSpPr>
        <p:sp>
          <p:nvSpPr>
            <p:cNvPr id="1356" name="Shape 1356"/>
            <p:cNvSpPr/>
            <p:nvPr/>
          </p:nvSpPr>
          <p:spPr>
            <a:xfrm>
              <a:off x="1096494" y="4236263"/>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57" name="Shape 1357"/>
            <p:cNvSpPr/>
            <p:nvPr/>
          </p:nvSpPr>
          <p:spPr>
            <a:xfrm>
              <a:off x="935486" y="5247353"/>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58" name="Shape 1358"/>
            <p:cNvSpPr/>
            <p:nvPr/>
          </p:nvSpPr>
          <p:spPr>
            <a:xfrm>
              <a:off x="0" y="0"/>
              <a:ext cx="6053019" cy="9103473"/>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59" name="Shape 1359"/>
            <p:cNvSpPr/>
            <p:nvPr/>
          </p:nvSpPr>
          <p:spPr>
            <a:xfrm>
              <a:off x="2061569" y="1325957"/>
              <a:ext cx="1929881" cy="1929881"/>
            </a:xfrm>
            <a:prstGeom prst="ellipse">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60" name="Shape 1360"/>
            <p:cNvSpPr/>
            <p:nvPr/>
          </p:nvSpPr>
          <p:spPr>
            <a:xfrm>
              <a:off x="2778473" y="1954908"/>
              <a:ext cx="572272"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grpSp>
        <p:nvGrpSpPr>
          <p:cNvPr id="1367" name="Group 1367"/>
          <p:cNvGrpSpPr/>
          <p:nvPr/>
        </p:nvGrpSpPr>
        <p:grpSpPr>
          <a:xfrm>
            <a:off x="16073821" y="2247576"/>
            <a:ext cx="6053021" cy="9103474"/>
            <a:chOff x="0" y="0"/>
            <a:chExt cx="6053019" cy="9103473"/>
          </a:xfrm>
        </p:grpSpPr>
        <p:sp>
          <p:nvSpPr>
            <p:cNvPr id="1362" name="Shape 1362"/>
            <p:cNvSpPr/>
            <p:nvPr/>
          </p:nvSpPr>
          <p:spPr>
            <a:xfrm>
              <a:off x="1096494" y="4236263"/>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63" name="Shape 1363"/>
            <p:cNvSpPr/>
            <p:nvPr/>
          </p:nvSpPr>
          <p:spPr>
            <a:xfrm>
              <a:off x="935486" y="5247353"/>
              <a:ext cx="4182046"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64" name="Shape 1364"/>
            <p:cNvSpPr/>
            <p:nvPr/>
          </p:nvSpPr>
          <p:spPr>
            <a:xfrm>
              <a:off x="0" y="0"/>
              <a:ext cx="6053019" cy="9103473"/>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65" name="Shape 1365"/>
            <p:cNvSpPr/>
            <p:nvPr/>
          </p:nvSpPr>
          <p:spPr>
            <a:xfrm>
              <a:off x="2061569" y="1325957"/>
              <a:ext cx="1929881" cy="1929881"/>
            </a:xfrm>
            <a:prstGeom prst="ellipse">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66" name="Shape 1366"/>
            <p:cNvSpPr/>
            <p:nvPr/>
          </p:nvSpPr>
          <p:spPr>
            <a:xfrm>
              <a:off x="2727672" y="1954908"/>
              <a:ext cx="572273" cy="67197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FFFFFF"/>
                  </a:solidFill>
                  <a:latin typeface="et-line"/>
                  <a:ea typeface="et-line"/>
                  <a:cs typeface="et-line"/>
                  <a:sym typeface="et-line"/>
                </a:defRPr>
              </a:lvl1pPr>
            </a:lstStyle>
            <a:p>
              <a:r>
                <a:rPr>
                  <a:latin typeface="+mn-lt"/>
                  <a:ea typeface="+mn-ea"/>
                  <a:cs typeface="+mn-ea"/>
                  <a:sym typeface="+mn-lt"/>
                </a:rPr>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55"/>
                                        </p:tgtEl>
                                        <p:attrNameLst>
                                          <p:attrName>style.visibility</p:attrName>
                                        </p:attrNameLst>
                                      </p:cBhvr>
                                      <p:to>
                                        <p:strVal val="visible"/>
                                      </p:to>
                                    </p:set>
                                    <p:anim calcmode="lin" valueType="num">
                                      <p:cBhvr additive="base">
                                        <p:cTn id="7" dur="500" fill="hold"/>
                                        <p:tgtEl>
                                          <p:spTgt spid="1355"/>
                                        </p:tgtEl>
                                        <p:attrNameLst>
                                          <p:attrName>ppt_x</p:attrName>
                                        </p:attrNameLst>
                                      </p:cBhvr>
                                      <p:tavLst>
                                        <p:tav tm="0">
                                          <p:val>
                                            <p:strVal val="#ppt_x"/>
                                          </p:val>
                                        </p:tav>
                                        <p:tav tm="100000">
                                          <p:val>
                                            <p:strVal val="#ppt_x"/>
                                          </p:val>
                                        </p:tav>
                                      </p:tavLst>
                                    </p:anim>
                                    <p:anim calcmode="lin" valueType="num">
                                      <p:cBhvr additive="base">
                                        <p:cTn id="8" dur="500" fill="hold"/>
                                        <p:tgtEl>
                                          <p:spTgt spid="13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361"/>
                                        </p:tgtEl>
                                        <p:attrNameLst>
                                          <p:attrName>style.visibility</p:attrName>
                                        </p:attrNameLst>
                                      </p:cBhvr>
                                      <p:to>
                                        <p:strVal val="visible"/>
                                      </p:to>
                                    </p:set>
                                    <p:anim calcmode="lin" valueType="num">
                                      <p:cBhvr additive="base">
                                        <p:cTn id="13" dur="500" fill="hold"/>
                                        <p:tgtEl>
                                          <p:spTgt spid="1361"/>
                                        </p:tgtEl>
                                        <p:attrNameLst>
                                          <p:attrName>ppt_x</p:attrName>
                                        </p:attrNameLst>
                                      </p:cBhvr>
                                      <p:tavLst>
                                        <p:tav tm="0">
                                          <p:val>
                                            <p:strVal val="#ppt_x"/>
                                          </p:val>
                                        </p:tav>
                                        <p:tav tm="100000">
                                          <p:val>
                                            <p:strVal val="#ppt_x"/>
                                          </p:val>
                                        </p:tav>
                                      </p:tavLst>
                                    </p:anim>
                                    <p:anim calcmode="lin" valueType="num">
                                      <p:cBhvr additive="base">
                                        <p:cTn id="14" dur="500" fill="hold"/>
                                        <p:tgtEl>
                                          <p:spTgt spid="136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67"/>
                                        </p:tgtEl>
                                        <p:attrNameLst>
                                          <p:attrName>style.visibility</p:attrName>
                                        </p:attrNameLst>
                                      </p:cBhvr>
                                      <p:to>
                                        <p:strVal val="visible"/>
                                      </p:to>
                                    </p:set>
                                    <p:anim calcmode="lin" valueType="num">
                                      <p:cBhvr additive="base">
                                        <p:cTn id="19" dur="500" fill="hold"/>
                                        <p:tgtEl>
                                          <p:spTgt spid="1367"/>
                                        </p:tgtEl>
                                        <p:attrNameLst>
                                          <p:attrName>ppt_x</p:attrName>
                                        </p:attrNameLst>
                                      </p:cBhvr>
                                      <p:tavLst>
                                        <p:tav tm="0">
                                          <p:val>
                                            <p:strVal val="#ppt_x"/>
                                          </p:val>
                                        </p:tav>
                                        <p:tav tm="100000">
                                          <p:val>
                                            <p:strVal val="#ppt_x"/>
                                          </p:val>
                                        </p:tav>
                                      </p:tavLst>
                                    </p:anim>
                                    <p:anim calcmode="lin" valueType="num">
                                      <p:cBhvr additive="base">
                                        <p:cTn id="20" dur="500" fill="hold"/>
                                        <p:tgtEl>
                                          <p:spTgt spid="1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0" y="0"/>
            <a:ext cx="24384000" cy="13716000"/>
          </a:xfrm>
          <a:solidFill>
            <a:srgbClr val="B0B0B0"/>
          </a:solidFill>
        </p:spPr>
      </p:sp>
      <p:sp>
        <p:nvSpPr>
          <p:cNvPr id="2" name="Picture Placeholder 1"/>
          <p:cNvSpPr>
            <a:spLocks noGrp="1"/>
          </p:cNvSpPr>
          <p:nvPr>
            <p:ph type="pic" sz="quarter" idx="10"/>
          </p:nvPr>
        </p:nvSpPr>
        <p:spPr>
          <a:xfrm>
            <a:off x="2129220" y="1534049"/>
            <a:ext cx="6053022" cy="3934005"/>
          </a:xfrm>
        </p:spPr>
      </p:sp>
      <p:sp>
        <p:nvSpPr>
          <p:cNvPr id="3" name="Picture Placeholder 2"/>
          <p:cNvSpPr>
            <a:spLocks noGrp="1"/>
          </p:cNvSpPr>
          <p:nvPr>
            <p:ph type="pic" sz="quarter" idx="11"/>
          </p:nvPr>
        </p:nvSpPr>
        <p:spPr>
          <a:xfrm>
            <a:off x="9024693" y="1534049"/>
            <a:ext cx="6053022" cy="3934005"/>
          </a:xfrm>
        </p:spPr>
      </p:sp>
      <p:sp>
        <p:nvSpPr>
          <p:cNvPr id="4" name="Picture Placeholder 3"/>
          <p:cNvSpPr>
            <a:spLocks noGrp="1"/>
          </p:cNvSpPr>
          <p:nvPr>
            <p:ph type="pic" sz="quarter" idx="12"/>
          </p:nvPr>
        </p:nvSpPr>
        <p:spPr>
          <a:xfrm>
            <a:off x="15919595" y="1534050"/>
            <a:ext cx="6053593" cy="3934006"/>
          </a:xfrm>
        </p:spPr>
      </p:sp>
      <p:grpSp>
        <p:nvGrpSpPr>
          <p:cNvPr id="6" name="Group 5"/>
          <p:cNvGrpSpPr/>
          <p:nvPr/>
        </p:nvGrpSpPr>
        <p:grpSpPr>
          <a:xfrm>
            <a:off x="2129791" y="1534050"/>
            <a:ext cx="19843969" cy="10562295"/>
            <a:chOff x="2129791" y="1534050"/>
            <a:chExt cx="19843969" cy="10562295"/>
          </a:xfrm>
        </p:grpSpPr>
        <p:sp>
          <p:nvSpPr>
            <p:cNvPr id="1370" name="Shape 1370"/>
            <p:cNvSpPr/>
            <p:nvPr/>
          </p:nvSpPr>
          <p:spPr>
            <a:xfrm>
              <a:off x="3226286" y="6407639"/>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71" name="Shape 1371"/>
            <p:cNvSpPr/>
            <p:nvPr/>
          </p:nvSpPr>
          <p:spPr>
            <a:xfrm>
              <a:off x="3065277" y="7418731"/>
              <a:ext cx="4182048"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73" name="Shape 1373"/>
            <p:cNvSpPr/>
            <p:nvPr/>
          </p:nvSpPr>
          <p:spPr>
            <a:xfrm>
              <a:off x="2129791" y="1534050"/>
              <a:ext cx="6053022" cy="10562295"/>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1377" name="Group 1377"/>
            <p:cNvGrpSpPr/>
            <p:nvPr/>
          </p:nvGrpSpPr>
          <p:grpSpPr>
            <a:xfrm>
              <a:off x="3525645" y="10235937"/>
              <a:ext cx="3261311" cy="872060"/>
              <a:chOff x="0" y="0"/>
              <a:chExt cx="3261308" cy="872058"/>
            </a:xfrm>
          </p:grpSpPr>
          <p:sp>
            <p:nvSpPr>
              <p:cNvPr id="1375" name="Shape 1375"/>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76" name="Shape 1376"/>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1379" name="Shape 1379"/>
            <p:cNvSpPr/>
            <p:nvPr/>
          </p:nvSpPr>
          <p:spPr>
            <a:xfrm>
              <a:off x="10121759" y="6407639"/>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80" name="Shape 1380"/>
            <p:cNvSpPr/>
            <p:nvPr/>
          </p:nvSpPr>
          <p:spPr>
            <a:xfrm>
              <a:off x="9960750" y="7418731"/>
              <a:ext cx="4182048"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82" name="Shape 1382"/>
            <p:cNvSpPr/>
            <p:nvPr/>
          </p:nvSpPr>
          <p:spPr>
            <a:xfrm>
              <a:off x="9025264" y="1534050"/>
              <a:ext cx="6053022" cy="10562295"/>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1386" name="Group 1386"/>
            <p:cNvGrpSpPr/>
            <p:nvPr/>
          </p:nvGrpSpPr>
          <p:grpSpPr>
            <a:xfrm>
              <a:off x="10421118" y="10235937"/>
              <a:ext cx="3261311" cy="872060"/>
              <a:chOff x="0" y="0"/>
              <a:chExt cx="3261308" cy="872058"/>
            </a:xfrm>
          </p:grpSpPr>
          <p:sp>
            <p:nvSpPr>
              <p:cNvPr id="1384" name="Shape 1384"/>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85" name="Shape 1385"/>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sp>
          <p:nvSpPr>
            <p:cNvPr id="1388" name="Shape 1388"/>
            <p:cNvSpPr/>
            <p:nvPr/>
          </p:nvSpPr>
          <p:spPr>
            <a:xfrm>
              <a:off x="17017233" y="6407639"/>
              <a:ext cx="3860031"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389" name="Shape 1389"/>
            <p:cNvSpPr/>
            <p:nvPr/>
          </p:nvSpPr>
          <p:spPr>
            <a:xfrm>
              <a:off x="16856224" y="7418731"/>
              <a:ext cx="4182048" cy="244703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defRPr>
                  <a:solidFill>
                    <a:srgbClr val="FFFFFF"/>
                  </a:solidFill>
                </a:defRPr>
              </a:lvl1pPr>
            </a:lstStyle>
            <a:p>
              <a:r>
                <a:rPr>
                  <a:latin typeface="+mn-lt"/>
                  <a:ea typeface="+mn-ea"/>
                  <a:cs typeface="+mn-ea"/>
                  <a:sym typeface="+mn-lt"/>
                </a:rPr>
                <a:t>Lorem Ipsum is simply dummy typesetting industry. Lorem Ipsum has been the industry's standard dummy text unknown specimen book. It has survived not only five centuries, but also</a:t>
              </a:r>
            </a:p>
          </p:txBody>
        </p:sp>
        <p:sp>
          <p:nvSpPr>
            <p:cNvPr id="1391" name="Shape 1391"/>
            <p:cNvSpPr/>
            <p:nvPr/>
          </p:nvSpPr>
          <p:spPr>
            <a:xfrm>
              <a:off x="15920738" y="1534050"/>
              <a:ext cx="6053022" cy="10562295"/>
            </a:xfrm>
            <a:prstGeom prst="rect">
              <a:avLst/>
            </a:prstGeom>
            <a:noFill/>
            <a:ln w="25400" cap="flat">
              <a:solidFill>
                <a:srgbClr val="FFFFFF"/>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1395" name="Group 1395"/>
            <p:cNvGrpSpPr/>
            <p:nvPr/>
          </p:nvGrpSpPr>
          <p:grpSpPr>
            <a:xfrm>
              <a:off x="17316592" y="10235937"/>
              <a:ext cx="3261311" cy="872060"/>
              <a:chOff x="0" y="0"/>
              <a:chExt cx="3261308" cy="872058"/>
            </a:xfrm>
          </p:grpSpPr>
          <p:sp>
            <p:nvSpPr>
              <p:cNvPr id="1393" name="Shape 1393"/>
              <p:cNvSpPr/>
              <p:nvPr/>
            </p:nvSpPr>
            <p:spPr>
              <a:xfrm>
                <a:off x="0" y="0"/>
                <a:ext cx="3261309" cy="872059"/>
              </a:xfrm>
              <a:prstGeom prst="rect">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394" name="Shape 1394"/>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8" name="Shape 1398"/>
          <p:cNvSpPr/>
          <p:nvPr/>
        </p:nvSpPr>
        <p:spPr>
          <a:xfrm>
            <a:off x="2214719" y="3090879"/>
            <a:ext cx="7280539" cy="7280540"/>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1833719" y="2727334"/>
            <a:ext cx="7280539" cy="7263085"/>
          </a:xfrm>
        </p:spPr>
      </p:sp>
      <p:sp>
        <p:nvSpPr>
          <p:cNvPr id="1399" name="Shape 139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67</a:t>
            </a:fld>
            <a:endParaRPr>
              <a:latin typeface="+mn-lt"/>
              <a:ea typeface="+mn-ea"/>
              <a:cs typeface="+mn-ea"/>
              <a:sym typeface="+mn-lt"/>
            </a:endParaRPr>
          </a:p>
        </p:txBody>
      </p:sp>
      <p:grpSp>
        <p:nvGrpSpPr>
          <p:cNvPr id="1404" name="Group 1404"/>
          <p:cNvGrpSpPr/>
          <p:nvPr/>
        </p:nvGrpSpPr>
        <p:grpSpPr>
          <a:xfrm>
            <a:off x="10330688" y="2727335"/>
            <a:ext cx="11812355" cy="3471507"/>
            <a:chOff x="0" y="0"/>
            <a:chExt cx="11812354" cy="3471505"/>
          </a:xfrm>
        </p:grpSpPr>
        <p:sp>
          <p:nvSpPr>
            <p:cNvPr id="1401" name="Shape 1401"/>
            <p:cNvSpPr/>
            <p:nvPr/>
          </p:nvSpPr>
          <p:spPr>
            <a:xfrm>
              <a:off x="500504" y="225919"/>
              <a:ext cx="10066188" cy="190412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1402" name="Shape 1402"/>
            <p:cNvSpPr/>
            <p:nvPr/>
          </p:nvSpPr>
          <p:spPr>
            <a:xfrm>
              <a:off x="479454" y="1883723"/>
              <a:ext cx="10761293" cy="130583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fontScale="92500"/>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a:t>
              </a:r>
            </a:p>
          </p:txBody>
        </p:sp>
        <p:sp>
          <p:nvSpPr>
            <p:cNvPr id="1403" name="Shape 1403"/>
            <p:cNvSpPr/>
            <p:nvPr/>
          </p:nvSpPr>
          <p:spPr>
            <a:xfrm>
              <a:off x="0" y="0"/>
              <a:ext cx="11812355" cy="3471506"/>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1408" name="Group 1408"/>
          <p:cNvGrpSpPr/>
          <p:nvPr/>
        </p:nvGrpSpPr>
        <p:grpSpPr>
          <a:xfrm>
            <a:off x="10330688" y="6502196"/>
            <a:ext cx="11812355" cy="3471507"/>
            <a:chOff x="0" y="0"/>
            <a:chExt cx="11812354" cy="3471505"/>
          </a:xfrm>
        </p:grpSpPr>
        <p:sp>
          <p:nvSpPr>
            <p:cNvPr id="1405" name="Shape 1405"/>
            <p:cNvSpPr/>
            <p:nvPr/>
          </p:nvSpPr>
          <p:spPr>
            <a:xfrm>
              <a:off x="500504" y="225919"/>
              <a:ext cx="10066188" cy="190412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1406" name="Shape 1406"/>
            <p:cNvSpPr/>
            <p:nvPr/>
          </p:nvSpPr>
          <p:spPr>
            <a:xfrm>
              <a:off x="479454" y="1883723"/>
              <a:ext cx="10761293" cy="1305834"/>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fontScale="92500"/>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a:t>
              </a:r>
            </a:p>
          </p:txBody>
        </p:sp>
        <p:sp>
          <p:nvSpPr>
            <p:cNvPr id="1407" name="Shape 1407"/>
            <p:cNvSpPr/>
            <p:nvPr/>
          </p:nvSpPr>
          <p:spPr>
            <a:xfrm>
              <a:off x="0" y="0"/>
              <a:ext cx="11812355" cy="3471506"/>
            </a:xfrm>
            <a:prstGeom prst="rect">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98"/>
                                        </p:tgtEl>
                                        <p:attrNameLst>
                                          <p:attrName>style.visibility</p:attrName>
                                        </p:attrNameLst>
                                      </p:cBhvr>
                                      <p:to>
                                        <p:strVal val="visible"/>
                                      </p:to>
                                    </p:set>
                                    <p:anim calcmode="lin" valueType="num">
                                      <p:cBhvr additive="base">
                                        <p:cTn id="7" dur="500" fill="hold"/>
                                        <p:tgtEl>
                                          <p:spTgt spid="1398"/>
                                        </p:tgtEl>
                                        <p:attrNameLst>
                                          <p:attrName>ppt_x</p:attrName>
                                        </p:attrNameLst>
                                      </p:cBhvr>
                                      <p:tavLst>
                                        <p:tav tm="0">
                                          <p:val>
                                            <p:strVal val="#ppt_x"/>
                                          </p:val>
                                        </p:tav>
                                        <p:tav tm="100000">
                                          <p:val>
                                            <p:strVal val="#ppt_x"/>
                                          </p:val>
                                        </p:tav>
                                      </p:tavLst>
                                    </p:anim>
                                    <p:anim calcmode="lin" valueType="num">
                                      <p:cBhvr additive="base">
                                        <p:cTn id="8" dur="500" fill="hold"/>
                                        <p:tgtEl>
                                          <p:spTgt spid="139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04"/>
                                        </p:tgtEl>
                                        <p:attrNameLst>
                                          <p:attrName>style.visibility</p:attrName>
                                        </p:attrNameLst>
                                      </p:cBhvr>
                                      <p:to>
                                        <p:strVal val="visible"/>
                                      </p:to>
                                    </p:set>
                                    <p:anim calcmode="lin" valueType="num">
                                      <p:cBhvr additive="base">
                                        <p:cTn id="17" dur="500" fill="hold"/>
                                        <p:tgtEl>
                                          <p:spTgt spid="1404"/>
                                        </p:tgtEl>
                                        <p:attrNameLst>
                                          <p:attrName>ppt_x</p:attrName>
                                        </p:attrNameLst>
                                      </p:cBhvr>
                                      <p:tavLst>
                                        <p:tav tm="0">
                                          <p:val>
                                            <p:strVal val="1+#ppt_w/2"/>
                                          </p:val>
                                        </p:tav>
                                        <p:tav tm="100000">
                                          <p:val>
                                            <p:strVal val="#ppt_x"/>
                                          </p:val>
                                        </p:tav>
                                      </p:tavLst>
                                    </p:anim>
                                    <p:anim calcmode="lin" valueType="num">
                                      <p:cBhvr additive="base">
                                        <p:cTn id="18" dur="500" fill="hold"/>
                                        <p:tgtEl>
                                          <p:spTgt spid="140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408"/>
                                        </p:tgtEl>
                                        <p:attrNameLst>
                                          <p:attrName>style.visibility</p:attrName>
                                        </p:attrNameLst>
                                      </p:cBhvr>
                                      <p:to>
                                        <p:strVal val="visible"/>
                                      </p:to>
                                    </p:set>
                                    <p:anim calcmode="lin" valueType="num">
                                      <p:cBhvr additive="base">
                                        <p:cTn id="23" dur="500" fill="hold"/>
                                        <p:tgtEl>
                                          <p:spTgt spid="1408"/>
                                        </p:tgtEl>
                                        <p:attrNameLst>
                                          <p:attrName>ppt_x</p:attrName>
                                        </p:attrNameLst>
                                      </p:cBhvr>
                                      <p:tavLst>
                                        <p:tav tm="0">
                                          <p:val>
                                            <p:strVal val="1+#ppt_w/2"/>
                                          </p:val>
                                        </p:tav>
                                        <p:tav tm="100000">
                                          <p:val>
                                            <p:strVal val="#ppt_x"/>
                                          </p:val>
                                        </p:tav>
                                      </p:tavLst>
                                    </p:anim>
                                    <p:anim calcmode="lin" valueType="num">
                                      <p:cBhvr additive="base">
                                        <p:cTn id="24" dur="500" fill="hold"/>
                                        <p:tgtEl>
                                          <p:spTgt spid="14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0" name="Shape 1410"/>
          <p:cNvSpPr/>
          <p:nvPr/>
        </p:nvSpPr>
        <p:spPr>
          <a:xfrm>
            <a:off x="2214719" y="2325731"/>
            <a:ext cx="9626354" cy="9114526"/>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 name="Picture Placeholder 1"/>
          <p:cNvSpPr>
            <a:spLocks noGrp="1"/>
          </p:cNvSpPr>
          <p:nvPr>
            <p:ph type="pic" sz="quarter" idx="10"/>
          </p:nvPr>
        </p:nvSpPr>
        <p:spPr>
          <a:xfrm>
            <a:off x="1833720" y="1944731"/>
            <a:ext cx="9626354" cy="9114526"/>
          </a:xfrm>
        </p:spPr>
      </p:sp>
      <p:sp>
        <p:nvSpPr>
          <p:cNvPr id="1411" name="Shape 141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68</a:t>
            </a:fld>
            <a:endParaRPr>
              <a:latin typeface="+mn-lt"/>
              <a:ea typeface="+mn-ea"/>
              <a:cs typeface="+mn-ea"/>
              <a:sym typeface="+mn-lt"/>
            </a:endParaRPr>
          </a:p>
        </p:txBody>
      </p:sp>
      <p:grpSp>
        <p:nvGrpSpPr>
          <p:cNvPr id="3" name="Group 2"/>
          <p:cNvGrpSpPr/>
          <p:nvPr/>
        </p:nvGrpSpPr>
        <p:grpSpPr>
          <a:xfrm>
            <a:off x="12567212" y="1944731"/>
            <a:ext cx="9626354" cy="9114526"/>
            <a:chOff x="12567212" y="1944731"/>
            <a:chExt cx="9626354" cy="9114526"/>
          </a:xfrm>
        </p:grpSpPr>
        <p:sp>
          <p:nvSpPr>
            <p:cNvPr id="1413" name="Shape 1413"/>
            <p:cNvSpPr/>
            <p:nvPr/>
          </p:nvSpPr>
          <p:spPr>
            <a:xfrm>
              <a:off x="12567212" y="1944731"/>
              <a:ext cx="9626354" cy="9114526"/>
            </a:xfrm>
            <a:prstGeom prst="rect">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414" name="Shape 1414"/>
            <p:cNvSpPr/>
            <p:nvPr/>
          </p:nvSpPr>
          <p:spPr>
            <a:xfrm>
              <a:off x="13516302" y="2813612"/>
              <a:ext cx="7403383" cy="263768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1415" name="Shape 1415"/>
            <p:cNvSpPr/>
            <p:nvPr/>
          </p:nvSpPr>
          <p:spPr>
            <a:xfrm>
              <a:off x="13509660" y="5722906"/>
              <a:ext cx="7800424" cy="460028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defTabSz="817244">
                <a:defRPr sz="2277"/>
              </a:lvl1pP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of type and scrambled it to make a type specimen book.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0"/>
                                        </p:tgtEl>
                                        <p:attrNameLst>
                                          <p:attrName>style.visibility</p:attrName>
                                        </p:attrNameLst>
                                      </p:cBhvr>
                                      <p:to>
                                        <p:strVal val="visible"/>
                                      </p:to>
                                    </p:set>
                                    <p:anim calcmode="lin" valueType="num">
                                      <p:cBhvr additive="base">
                                        <p:cTn id="7" dur="500" fill="hold"/>
                                        <p:tgtEl>
                                          <p:spTgt spid="1410"/>
                                        </p:tgtEl>
                                        <p:attrNameLst>
                                          <p:attrName>ppt_x</p:attrName>
                                        </p:attrNameLst>
                                      </p:cBhvr>
                                      <p:tavLst>
                                        <p:tav tm="0">
                                          <p:val>
                                            <p:strVal val="#ppt_x"/>
                                          </p:val>
                                        </p:tav>
                                        <p:tav tm="100000">
                                          <p:val>
                                            <p:strVal val="#ppt_x"/>
                                          </p:val>
                                        </p:tav>
                                      </p:tavLst>
                                    </p:anim>
                                    <p:anim calcmode="lin" valueType="num">
                                      <p:cBhvr additive="base">
                                        <p:cTn id="8" dur="500" fill="hold"/>
                                        <p:tgtEl>
                                          <p:spTgt spid="14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7" name="Shape 141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69</a:t>
            </a:fld>
            <a:endParaRPr>
              <a:latin typeface="+mn-lt"/>
              <a:ea typeface="+mn-ea"/>
              <a:cs typeface="+mn-ea"/>
              <a:sym typeface="+mn-lt"/>
            </a:endParaRPr>
          </a:p>
        </p:txBody>
      </p:sp>
      <p:sp>
        <p:nvSpPr>
          <p:cNvPr id="1418" name="Shape 1418"/>
          <p:cNvSpPr/>
          <p:nvPr/>
        </p:nvSpPr>
        <p:spPr>
          <a:xfrm>
            <a:off x="1884640" y="2317359"/>
            <a:ext cx="7910122" cy="908128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Standard dummy text ever since the unknown</a:t>
            </a:r>
          </a:p>
        </p:txBody>
      </p:sp>
      <p:grpSp>
        <p:nvGrpSpPr>
          <p:cNvPr id="1489" name="Group 1489"/>
          <p:cNvGrpSpPr/>
          <p:nvPr/>
        </p:nvGrpSpPr>
        <p:grpSpPr>
          <a:xfrm>
            <a:off x="10649122" y="2585000"/>
            <a:ext cx="12546368" cy="7834800"/>
            <a:chOff x="0" y="0"/>
            <a:chExt cx="12546367" cy="7834798"/>
          </a:xfrm>
        </p:grpSpPr>
        <p:sp>
          <p:nvSpPr>
            <p:cNvPr id="1419" name="Shape 1419"/>
            <p:cNvSpPr/>
            <p:nvPr/>
          </p:nvSpPr>
          <p:spPr>
            <a:xfrm>
              <a:off x="924942" y="0"/>
              <a:ext cx="1651316" cy="1119385"/>
            </a:xfrm>
            <a:custGeom>
              <a:avLst/>
              <a:gdLst/>
              <a:ahLst/>
              <a:cxnLst>
                <a:cxn ang="0">
                  <a:pos x="wd2" y="hd2"/>
                </a:cxn>
                <a:cxn ang="5400000">
                  <a:pos x="wd2" y="hd2"/>
                </a:cxn>
                <a:cxn ang="10800000">
                  <a:pos x="wd2" y="hd2"/>
                </a:cxn>
                <a:cxn ang="16200000">
                  <a:pos x="wd2" y="hd2"/>
                </a:cxn>
              </a:cxnLst>
              <a:rect l="0" t="0" r="r" b="b"/>
              <a:pathLst>
                <a:path w="21600" h="21600" extrusionOk="0">
                  <a:moveTo>
                    <a:pt x="21600" y="5425"/>
                  </a:moveTo>
                  <a:lnTo>
                    <a:pt x="18158" y="21600"/>
                  </a:lnTo>
                  <a:lnTo>
                    <a:pt x="13118" y="19486"/>
                  </a:lnTo>
                  <a:cubicBezTo>
                    <a:pt x="12954" y="19361"/>
                    <a:pt x="12774" y="19293"/>
                    <a:pt x="12590" y="19288"/>
                  </a:cubicBezTo>
                  <a:cubicBezTo>
                    <a:pt x="12376" y="19281"/>
                    <a:pt x="12164" y="19359"/>
                    <a:pt x="11977" y="19513"/>
                  </a:cubicBezTo>
                  <a:lnTo>
                    <a:pt x="11424" y="19538"/>
                  </a:lnTo>
                  <a:lnTo>
                    <a:pt x="10607" y="19649"/>
                  </a:lnTo>
                  <a:lnTo>
                    <a:pt x="9431" y="19543"/>
                  </a:lnTo>
                  <a:lnTo>
                    <a:pt x="8311" y="19285"/>
                  </a:lnTo>
                  <a:lnTo>
                    <a:pt x="7638" y="19089"/>
                  </a:lnTo>
                  <a:lnTo>
                    <a:pt x="6996" y="19154"/>
                  </a:lnTo>
                  <a:lnTo>
                    <a:pt x="6324" y="18662"/>
                  </a:lnTo>
                  <a:lnTo>
                    <a:pt x="6092" y="18145"/>
                  </a:lnTo>
                  <a:lnTo>
                    <a:pt x="5589" y="18145"/>
                  </a:lnTo>
                  <a:cubicBezTo>
                    <a:pt x="5445" y="18206"/>
                    <a:pt x="5296" y="18240"/>
                    <a:pt x="5146" y="18244"/>
                  </a:cubicBezTo>
                  <a:cubicBezTo>
                    <a:pt x="4853" y="18254"/>
                    <a:pt x="4563" y="18155"/>
                    <a:pt x="4302" y="17957"/>
                  </a:cubicBezTo>
                  <a:lnTo>
                    <a:pt x="3452" y="17416"/>
                  </a:lnTo>
                  <a:lnTo>
                    <a:pt x="3130" y="16899"/>
                  </a:lnTo>
                  <a:lnTo>
                    <a:pt x="3350" y="16007"/>
                  </a:lnTo>
                  <a:lnTo>
                    <a:pt x="3093" y="15381"/>
                  </a:lnTo>
                  <a:lnTo>
                    <a:pt x="3168" y="14674"/>
                  </a:lnTo>
                  <a:lnTo>
                    <a:pt x="2777" y="13937"/>
                  </a:lnTo>
                  <a:lnTo>
                    <a:pt x="1812" y="13075"/>
                  </a:lnTo>
                  <a:lnTo>
                    <a:pt x="1004" y="12251"/>
                  </a:lnTo>
                  <a:lnTo>
                    <a:pt x="370" y="12313"/>
                  </a:lnTo>
                  <a:lnTo>
                    <a:pt x="0" y="11881"/>
                  </a:lnTo>
                  <a:lnTo>
                    <a:pt x="199" y="10874"/>
                  </a:lnTo>
                  <a:cubicBezTo>
                    <a:pt x="173" y="10722"/>
                    <a:pt x="147" y="10571"/>
                    <a:pt x="121" y="10419"/>
                  </a:cubicBezTo>
                  <a:cubicBezTo>
                    <a:pt x="96" y="10267"/>
                    <a:pt x="70" y="10115"/>
                    <a:pt x="44" y="9963"/>
                  </a:cubicBezTo>
                  <a:lnTo>
                    <a:pt x="42" y="9204"/>
                  </a:lnTo>
                  <a:lnTo>
                    <a:pt x="621" y="9378"/>
                  </a:lnTo>
                  <a:cubicBezTo>
                    <a:pt x="475" y="9627"/>
                    <a:pt x="408" y="9954"/>
                    <a:pt x="436" y="10280"/>
                  </a:cubicBezTo>
                  <a:cubicBezTo>
                    <a:pt x="462" y="10589"/>
                    <a:pt x="572" y="10869"/>
                    <a:pt x="741" y="11057"/>
                  </a:cubicBezTo>
                  <a:cubicBezTo>
                    <a:pt x="845" y="11034"/>
                    <a:pt x="946" y="10985"/>
                    <a:pt x="1040" y="10914"/>
                  </a:cubicBezTo>
                  <a:cubicBezTo>
                    <a:pt x="1154" y="10826"/>
                    <a:pt x="1256" y="10706"/>
                    <a:pt x="1338" y="10559"/>
                  </a:cubicBezTo>
                  <a:cubicBezTo>
                    <a:pt x="1428" y="10379"/>
                    <a:pt x="1469" y="10157"/>
                    <a:pt x="1454" y="9935"/>
                  </a:cubicBezTo>
                  <a:cubicBezTo>
                    <a:pt x="1437" y="9688"/>
                    <a:pt x="1352" y="9462"/>
                    <a:pt x="1219" y="9310"/>
                  </a:cubicBezTo>
                  <a:cubicBezTo>
                    <a:pt x="1319" y="9289"/>
                    <a:pt x="1419" y="9267"/>
                    <a:pt x="1520" y="9245"/>
                  </a:cubicBezTo>
                  <a:cubicBezTo>
                    <a:pt x="1620" y="9223"/>
                    <a:pt x="1721" y="9202"/>
                    <a:pt x="1821" y="9180"/>
                  </a:cubicBezTo>
                  <a:cubicBezTo>
                    <a:pt x="1763" y="8975"/>
                    <a:pt x="1672" y="8794"/>
                    <a:pt x="1556" y="8652"/>
                  </a:cubicBezTo>
                  <a:cubicBezTo>
                    <a:pt x="1415" y="8479"/>
                    <a:pt x="1244" y="8369"/>
                    <a:pt x="1062" y="8337"/>
                  </a:cubicBezTo>
                  <a:cubicBezTo>
                    <a:pt x="1100" y="8644"/>
                    <a:pt x="878" y="8879"/>
                    <a:pt x="693" y="8726"/>
                  </a:cubicBezTo>
                  <a:cubicBezTo>
                    <a:pt x="629" y="8673"/>
                    <a:pt x="589" y="8575"/>
                    <a:pt x="586" y="8467"/>
                  </a:cubicBezTo>
                  <a:lnTo>
                    <a:pt x="1156" y="7624"/>
                  </a:lnTo>
                  <a:lnTo>
                    <a:pt x="1288" y="6846"/>
                  </a:lnTo>
                  <a:lnTo>
                    <a:pt x="1506" y="5709"/>
                  </a:lnTo>
                  <a:lnTo>
                    <a:pt x="1506" y="4730"/>
                  </a:lnTo>
                  <a:lnTo>
                    <a:pt x="1727" y="3713"/>
                  </a:lnTo>
                  <a:lnTo>
                    <a:pt x="1418" y="3063"/>
                  </a:lnTo>
                  <a:lnTo>
                    <a:pt x="1124" y="2561"/>
                  </a:lnTo>
                  <a:lnTo>
                    <a:pt x="1401" y="1970"/>
                  </a:lnTo>
                  <a:lnTo>
                    <a:pt x="1650" y="1072"/>
                  </a:lnTo>
                  <a:lnTo>
                    <a:pt x="1650" y="68"/>
                  </a:lnTo>
                  <a:cubicBezTo>
                    <a:pt x="1739" y="427"/>
                    <a:pt x="1853" y="771"/>
                    <a:pt x="1992" y="1095"/>
                  </a:cubicBezTo>
                  <a:cubicBezTo>
                    <a:pt x="2153" y="1471"/>
                    <a:pt x="2344" y="1816"/>
                    <a:pt x="2562" y="2122"/>
                  </a:cubicBezTo>
                  <a:lnTo>
                    <a:pt x="3305" y="2508"/>
                  </a:lnTo>
                  <a:lnTo>
                    <a:pt x="3803" y="2982"/>
                  </a:lnTo>
                  <a:lnTo>
                    <a:pt x="4299" y="3256"/>
                  </a:lnTo>
                  <a:cubicBezTo>
                    <a:pt x="4434" y="3243"/>
                    <a:pt x="4569" y="3238"/>
                    <a:pt x="4704" y="3240"/>
                  </a:cubicBezTo>
                  <a:cubicBezTo>
                    <a:pt x="4867" y="3243"/>
                    <a:pt x="5031" y="3258"/>
                    <a:pt x="5193" y="3284"/>
                  </a:cubicBezTo>
                  <a:lnTo>
                    <a:pt x="5549" y="4121"/>
                  </a:lnTo>
                  <a:lnTo>
                    <a:pt x="5877" y="3308"/>
                  </a:lnTo>
                  <a:cubicBezTo>
                    <a:pt x="5845" y="3544"/>
                    <a:pt x="5846" y="3787"/>
                    <a:pt x="5881" y="4022"/>
                  </a:cubicBezTo>
                  <a:cubicBezTo>
                    <a:pt x="5920" y="4283"/>
                    <a:pt x="5999" y="4528"/>
                    <a:pt x="6113" y="4736"/>
                  </a:cubicBezTo>
                  <a:lnTo>
                    <a:pt x="6539" y="3879"/>
                  </a:lnTo>
                  <a:lnTo>
                    <a:pt x="5669" y="6109"/>
                  </a:lnTo>
                  <a:cubicBezTo>
                    <a:pt x="5769" y="5764"/>
                    <a:pt x="6032" y="5590"/>
                    <a:pt x="6273" y="5711"/>
                  </a:cubicBezTo>
                  <a:cubicBezTo>
                    <a:pt x="6384" y="5766"/>
                    <a:pt x="6476" y="5883"/>
                    <a:pt x="6530" y="6036"/>
                  </a:cubicBezTo>
                  <a:lnTo>
                    <a:pt x="6135" y="7121"/>
                  </a:lnTo>
                  <a:lnTo>
                    <a:pt x="5698" y="7766"/>
                  </a:lnTo>
                  <a:lnTo>
                    <a:pt x="5654" y="8821"/>
                  </a:lnTo>
                  <a:lnTo>
                    <a:pt x="6080" y="9343"/>
                  </a:lnTo>
                  <a:lnTo>
                    <a:pt x="6417" y="8612"/>
                  </a:lnTo>
                  <a:cubicBezTo>
                    <a:pt x="6357" y="8413"/>
                    <a:pt x="6335" y="8194"/>
                    <a:pt x="6352" y="7978"/>
                  </a:cubicBezTo>
                  <a:cubicBezTo>
                    <a:pt x="6376" y="7685"/>
                    <a:pt x="6470" y="7414"/>
                    <a:pt x="6618" y="7216"/>
                  </a:cubicBezTo>
                  <a:lnTo>
                    <a:pt x="6867" y="6721"/>
                  </a:lnTo>
                  <a:cubicBezTo>
                    <a:pt x="6831" y="6477"/>
                    <a:pt x="6899" y="6226"/>
                    <a:pt x="7039" y="6085"/>
                  </a:cubicBezTo>
                  <a:cubicBezTo>
                    <a:pt x="7166" y="5956"/>
                    <a:pt x="7332" y="5943"/>
                    <a:pt x="7468" y="6052"/>
                  </a:cubicBezTo>
                  <a:lnTo>
                    <a:pt x="7603" y="7026"/>
                  </a:lnTo>
                  <a:lnTo>
                    <a:pt x="7763" y="5225"/>
                  </a:lnTo>
                  <a:lnTo>
                    <a:pt x="7459" y="4540"/>
                  </a:lnTo>
                  <a:lnTo>
                    <a:pt x="7022" y="4496"/>
                  </a:lnTo>
                  <a:lnTo>
                    <a:pt x="7109" y="3588"/>
                  </a:lnTo>
                  <a:lnTo>
                    <a:pt x="7592" y="3177"/>
                  </a:lnTo>
                  <a:lnTo>
                    <a:pt x="7620" y="2723"/>
                  </a:lnTo>
                  <a:lnTo>
                    <a:pt x="7413" y="2225"/>
                  </a:lnTo>
                  <a:lnTo>
                    <a:pt x="8010" y="1687"/>
                  </a:lnTo>
                  <a:lnTo>
                    <a:pt x="7778" y="1325"/>
                  </a:lnTo>
                  <a:lnTo>
                    <a:pt x="7218" y="1844"/>
                  </a:lnTo>
                  <a:lnTo>
                    <a:pt x="7042" y="1501"/>
                  </a:lnTo>
                  <a:lnTo>
                    <a:pt x="7350" y="900"/>
                  </a:lnTo>
                  <a:lnTo>
                    <a:pt x="7350" y="424"/>
                  </a:lnTo>
                  <a:lnTo>
                    <a:pt x="7308" y="0"/>
                  </a:lnTo>
                  <a:lnTo>
                    <a:pt x="21600" y="542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0" name="Shape 1420"/>
            <p:cNvSpPr/>
            <p:nvPr/>
          </p:nvSpPr>
          <p:spPr>
            <a:xfrm>
              <a:off x="405683" y="655025"/>
              <a:ext cx="1999285" cy="1597688"/>
            </a:xfrm>
            <a:custGeom>
              <a:avLst/>
              <a:gdLst/>
              <a:ahLst/>
              <a:cxnLst>
                <a:cxn ang="0">
                  <a:pos x="wd2" y="hd2"/>
                </a:cxn>
                <a:cxn ang="5400000">
                  <a:pos x="wd2" y="hd2"/>
                </a:cxn>
                <a:cxn ang="10800000">
                  <a:pos x="wd2" y="hd2"/>
                </a:cxn>
                <a:cxn ang="16200000">
                  <a:pos x="wd2" y="hd2"/>
                </a:cxn>
              </a:cxnLst>
              <a:rect l="0" t="0" r="r" b="b"/>
              <a:pathLst>
                <a:path w="21600" h="21600" extrusionOk="0">
                  <a:moveTo>
                    <a:pt x="20628" y="6272"/>
                  </a:moveTo>
                  <a:lnTo>
                    <a:pt x="16372" y="4666"/>
                  </a:lnTo>
                  <a:lnTo>
                    <a:pt x="15898" y="4527"/>
                  </a:lnTo>
                  <a:lnTo>
                    <a:pt x="15116" y="4785"/>
                  </a:lnTo>
                  <a:lnTo>
                    <a:pt x="14044" y="4769"/>
                  </a:lnTo>
                  <a:lnTo>
                    <a:pt x="13205" y="4634"/>
                  </a:lnTo>
                  <a:lnTo>
                    <a:pt x="12116" y="4407"/>
                  </a:lnTo>
                  <a:lnTo>
                    <a:pt x="11450" y="4454"/>
                  </a:lnTo>
                  <a:lnTo>
                    <a:pt x="10924" y="4141"/>
                  </a:lnTo>
                  <a:lnTo>
                    <a:pt x="10757" y="3669"/>
                  </a:lnTo>
                  <a:lnTo>
                    <a:pt x="10231" y="3647"/>
                  </a:lnTo>
                  <a:lnTo>
                    <a:pt x="9738" y="3808"/>
                  </a:lnTo>
                  <a:lnTo>
                    <a:pt x="8635" y="3307"/>
                  </a:lnTo>
                  <a:lnTo>
                    <a:pt x="8325" y="3034"/>
                  </a:lnTo>
                  <a:lnTo>
                    <a:pt x="8585" y="2277"/>
                  </a:lnTo>
                  <a:lnTo>
                    <a:pt x="8100" y="1453"/>
                  </a:lnTo>
                  <a:lnTo>
                    <a:pt x="7369" y="840"/>
                  </a:lnTo>
                  <a:lnTo>
                    <a:pt x="6565" y="490"/>
                  </a:lnTo>
                  <a:lnTo>
                    <a:pt x="5744" y="0"/>
                  </a:lnTo>
                  <a:lnTo>
                    <a:pt x="5425" y="208"/>
                  </a:lnTo>
                  <a:lnTo>
                    <a:pt x="5441" y="884"/>
                  </a:lnTo>
                  <a:lnTo>
                    <a:pt x="5278" y="1795"/>
                  </a:lnTo>
                  <a:lnTo>
                    <a:pt x="4864" y="2342"/>
                  </a:lnTo>
                  <a:lnTo>
                    <a:pt x="4614" y="2796"/>
                  </a:lnTo>
                  <a:lnTo>
                    <a:pt x="4618" y="3316"/>
                  </a:lnTo>
                  <a:lnTo>
                    <a:pt x="4393" y="3661"/>
                  </a:lnTo>
                  <a:lnTo>
                    <a:pt x="3986" y="4069"/>
                  </a:lnTo>
                  <a:lnTo>
                    <a:pt x="3761" y="5119"/>
                  </a:lnTo>
                  <a:lnTo>
                    <a:pt x="3507" y="5788"/>
                  </a:lnTo>
                  <a:lnTo>
                    <a:pt x="3214" y="6409"/>
                  </a:lnTo>
                  <a:lnTo>
                    <a:pt x="3404" y="6979"/>
                  </a:lnTo>
                  <a:lnTo>
                    <a:pt x="3171" y="7413"/>
                  </a:lnTo>
                  <a:lnTo>
                    <a:pt x="2907" y="7836"/>
                  </a:lnTo>
                  <a:lnTo>
                    <a:pt x="2713" y="8322"/>
                  </a:lnTo>
                  <a:lnTo>
                    <a:pt x="2280" y="8915"/>
                  </a:lnTo>
                  <a:lnTo>
                    <a:pt x="2131" y="9342"/>
                  </a:lnTo>
                  <a:lnTo>
                    <a:pt x="1774" y="9795"/>
                  </a:lnTo>
                  <a:lnTo>
                    <a:pt x="1550" y="10340"/>
                  </a:lnTo>
                  <a:lnTo>
                    <a:pt x="1410" y="11085"/>
                  </a:lnTo>
                  <a:lnTo>
                    <a:pt x="1244" y="11602"/>
                  </a:lnTo>
                  <a:lnTo>
                    <a:pt x="608" y="11647"/>
                  </a:lnTo>
                  <a:lnTo>
                    <a:pt x="0" y="11767"/>
                  </a:lnTo>
                  <a:lnTo>
                    <a:pt x="42" y="12354"/>
                  </a:lnTo>
                  <a:lnTo>
                    <a:pt x="317" y="13008"/>
                  </a:lnTo>
                  <a:lnTo>
                    <a:pt x="607" y="13736"/>
                  </a:lnTo>
                  <a:lnTo>
                    <a:pt x="534" y="14311"/>
                  </a:lnTo>
                  <a:lnTo>
                    <a:pt x="304" y="15097"/>
                  </a:lnTo>
                  <a:lnTo>
                    <a:pt x="543" y="15592"/>
                  </a:lnTo>
                  <a:lnTo>
                    <a:pt x="17713" y="21600"/>
                  </a:lnTo>
                  <a:lnTo>
                    <a:pt x="19347" y="14221"/>
                  </a:lnTo>
                  <a:lnTo>
                    <a:pt x="19251" y="13684"/>
                  </a:lnTo>
                  <a:lnTo>
                    <a:pt x="19372" y="12759"/>
                  </a:lnTo>
                  <a:lnTo>
                    <a:pt x="19806" y="12396"/>
                  </a:lnTo>
                  <a:lnTo>
                    <a:pt x="19953" y="11824"/>
                  </a:lnTo>
                  <a:lnTo>
                    <a:pt x="20233" y="10776"/>
                  </a:lnTo>
                  <a:lnTo>
                    <a:pt x="20440" y="9834"/>
                  </a:lnTo>
                  <a:lnTo>
                    <a:pt x="20887" y="9499"/>
                  </a:lnTo>
                  <a:lnTo>
                    <a:pt x="21419" y="9015"/>
                  </a:lnTo>
                  <a:lnTo>
                    <a:pt x="21600" y="8436"/>
                  </a:lnTo>
                  <a:lnTo>
                    <a:pt x="21286" y="7965"/>
                  </a:lnTo>
                  <a:lnTo>
                    <a:pt x="20974" y="7106"/>
                  </a:lnTo>
                  <a:lnTo>
                    <a:pt x="20628" y="627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1" name="Shape 1421"/>
            <p:cNvSpPr/>
            <p:nvPr/>
          </p:nvSpPr>
          <p:spPr>
            <a:xfrm>
              <a:off x="2033276" y="280292"/>
              <a:ext cx="1418699" cy="2250568"/>
            </a:xfrm>
            <a:custGeom>
              <a:avLst/>
              <a:gdLst/>
              <a:ahLst/>
              <a:cxnLst>
                <a:cxn ang="0">
                  <a:pos x="wd2" y="hd2"/>
                </a:cxn>
                <a:cxn ang="5400000">
                  <a:pos x="wd2" y="hd2"/>
                </a:cxn>
                <a:cxn ang="10800000">
                  <a:pos x="wd2" y="hd2"/>
                </a:cxn>
                <a:cxn ang="16200000">
                  <a:pos x="wd2" y="hd2"/>
                </a:cxn>
              </a:cxnLst>
              <a:rect l="0" t="0" r="r" b="b"/>
              <a:pathLst>
                <a:path w="21600" h="21600" extrusionOk="0">
                  <a:moveTo>
                    <a:pt x="11081" y="421"/>
                  </a:moveTo>
                  <a:lnTo>
                    <a:pt x="8090" y="0"/>
                  </a:lnTo>
                  <a:lnTo>
                    <a:pt x="4106" y="8069"/>
                  </a:lnTo>
                  <a:lnTo>
                    <a:pt x="5078" y="9207"/>
                  </a:lnTo>
                  <a:lnTo>
                    <a:pt x="5572" y="9678"/>
                  </a:lnTo>
                  <a:lnTo>
                    <a:pt x="5181" y="10043"/>
                  </a:lnTo>
                  <a:lnTo>
                    <a:pt x="3864" y="10520"/>
                  </a:lnTo>
                  <a:lnTo>
                    <a:pt x="2946" y="12367"/>
                  </a:lnTo>
                  <a:lnTo>
                    <a:pt x="2458" y="12560"/>
                  </a:lnTo>
                  <a:lnTo>
                    <a:pt x="2203" y="13249"/>
                  </a:lnTo>
                  <a:lnTo>
                    <a:pt x="2365" y="13830"/>
                  </a:lnTo>
                  <a:lnTo>
                    <a:pt x="0" y="18916"/>
                  </a:lnTo>
                  <a:cubicBezTo>
                    <a:pt x="3203" y="19472"/>
                    <a:pt x="6429" y="19976"/>
                    <a:pt x="9674" y="20427"/>
                  </a:cubicBezTo>
                  <a:cubicBezTo>
                    <a:pt x="12849" y="20869"/>
                    <a:pt x="16042" y="21260"/>
                    <a:pt x="19249" y="21600"/>
                  </a:cubicBezTo>
                  <a:lnTo>
                    <a:pt x="21600" y="14719"/>
                  </a:lnTo>
                  <a:lnTo>
                    <a:pt x="20883" y="14838"/>
                  </a:lnTo>
                  <a:lnTo>
                    <a:pt x="20370" y="14689"/>
                  </a:lnTo>
                  <a:lnTo>
                    <a:pt x="20044" y="14398"/>
                  </a:lnTo>
                  <a:lnTo>
                    <a:pt x="18871" y="14398"/>
                  </a:lnTo>
                  <a:lnTo>
                    <a:pt x="18212" y="14333"/>
                  </a:lnTo>
                  <a:lnTo>
                    <a:pt x="17836" y="14035"/>
                  </a:lnTo>
                  <a:lnTo>
                    <a:pt x="17081" y="14164"/>
                  </a:lnTo>
                  <a:lnTo>
                    <a:pt x="16160" y="14229"/>
                  </a:lnTo>
                  <a:lnTo>
                    <a:pt x="15407" y="13809"/>
                  </a:lnTo>
                  <a:lnTo>
                    <a:pt x="14851" y="13520"/>
                  </a:lnTo>
                  <a:lnTo>
                    <a:pt x="14493" y="12984"/>
                  </a:lnTo>
                  <a:lnTo>
                    <a:pt x="14201" y="12597"/>
                  </a:lnTo>
                  <a:lnTo>
                    <a:pt x="13656" y="12140"/>
                  </a:lnTo>
                  <a:lnTo>
                    <a:pt x="13450" y="11353"/>
                  </a:lnTo>
                  <a:lnTo>
                    <a:pt x="13399" y="10729"/>
                  </a:lnTo>
                  <a:lnTo>
                    <a:pt x="13072" y="10459"/>
                  </a:lnTo>
                  <a:lnTo>
                    <a:pt x="13225" y="10118"/>
                  </a:lnTo>
                  <a:lnTo>
                    <a:pt x="13019" y="9743"/>
                  </a:lnTo>
                  <a:lnTo>
                    <a:pt x="12577" y="10000"/>
                  </a:lnTo>
                  <a:lnTo>
                    <a:pt x="12064" y="10150"/>
                  </a:lnTo>
                  <a:lnTo>
                    <a:pt x="12012" y="9754"/>
                  </a:lnTo>
                  <a:lnTo>
                    <a:pt x="12205" y="9056"/>
                  </a:lnTo>
                  <a:lnTo>
                    <a:pt x="12617" y="8517"/>
                  </a:lnTo>
                  <a:lnTo>
                    <a:pt x="13199" y="8111"/>
                  </a:lnTo>
                  <a:lnTo>
                    <a:pt x="13553" y="7596"/>
                  </a:lnTo>
                  <a:lnTo>
                    <a:pt x="13113" y="7350"/>
                  </a:lnTo>
                  <a:lnTo>
                    <a:pt x="12650" y="7026"/>
                  </a:lnTo>
                  <a:lnTo>
                    <a:pt x="13145" y="6417"/>
                  </a:lnTo>
                  <a:lnTo>
                    <a:pt x="12581" y="6031"/>
                  </a:lnTo>
                  <a:lnTo>
                    <a:pt x="12223" y="5545"/>
                  </a:lnTo>
                  <a:lnTo>
                    <a:pt x="12326" y="5255"/>
                  </a:lnTo>
                  <a:lnTo>
                    <a:pt x="11881" y="4686"/>
                  </a:lnTo>
                  <a:lnTo>
                    <a:pt x="11079" y="4588"/>
                  </a:lnTo>
                  <a:lnTo>
                    <a:pt x="10924" y="4172"/>
                  </a:lnTo>
                  <a:lnTo>
                    <a:pt x="10772" y="3689"/>
                  </a:lnTo>
                  <a:lnTo>
                    <a:pt x="10124" y="2738"/>
                  </a:lnTo>
                  <a:lnTo>
                    <a:pt x="10362" y="1995"/>
                  </a:lnTo>
                  <a:lnTo>
                    <a:pt x="11081" y="421"/>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2" name="Shape 1422"/>
            <p:cNvSpPr/>
            <p:nvPr/>
          </p:nvSpPr>
          <p:spPr>
            <a:xfrm>
              <a:off x="2690773" y="323059"/>
              <a:ext cx="2345092" cy="1560215"/>
            </a:xfrm>
            <a:custGeom>
              <a:avLst/>
              <a:gdLst/>
              <a:ahLst/>
              <a:cxnLst>
                <a:cxn ang="0">
                  <a:pos x="wd2" y="hd2"/>
                </a:cxn>
                <a:cxn ang="5400000">
                  <a:pos x="wd2" y="hd2"/>
                </a:cxn>
                <a:cxn ang="10800000">
                  <a:pos x="wd2" y="hd2"/>
                </a:cxn>
                <a:cxn ang="16200000">
                  <a:pos x="wd2" y="hd2"/>
                </a:cxn>
              </a:cxnLst>
              <a:rect l="0" t="0" r="r" b="b"/>
              <a:pathLst>
                <a:path w="21600" h="21600" extrusionOk="0">
                  <a:moveTo>
                    <a:pt x="21600" y="5496"/>
                  </a:moveTo>
                  <a:lnTo>
                    <a:pt x="20227" y="21600"/>
                  </a:lnTo>
                  <a:lnTo>
                    <a:pt x="7314" y="18640"/>
                  </a:lnTo>
                  <a:lnTo>
                    <a:pt x="6940" y="20905"/>
                  </a:lnTo>
                  <a:lnTo>
                    <a:pt x="6646" y="21028"/>
                  </a:lnTo>
                  <a:lnTo>
                    <a:pt x="6233" y="20749"/>
                  </a:lnTo>
                  <a:lnTo>
                    <a:pt x="6022" y="20312"/>
                  </a:lnTo>
                  <a:lnTo>
                    <a:pt x="4981" y="20219"/>
                  </a:lnTo>
                  <a:lnTo>
                    <a:pt x="4651" y="19816"/>
                  </a:lnTo>
                  <a:lnTo>
                    <a:pt x="3760" y="20033"/>
                  </a:lnTo>
                  <a:lnTo>
                    <a:pt x="2795" y="18989"/>
                  </a:lnTo>
                  <a:lnTo>
                    <a:pt x="2138" y="16931"/>
                  </a:lnTo>
                  <a:lnTo>
                    <a:pt x="1977" y="14961"/>
                  </a:lnTo>
                  <a:lnTo>
                    <a:pt x="1763" y="14515"/>
                  </a:lnTo>
                  <a:lnTo>
                    <a:pt x="1892" y="13927"/>
                  </a:lnTo>
                  <a:lnTo>
                    <a:pt x="1137" y="14171"/>
                  </a:lnTo>
                  <a:lnTo>
                    <a:pt x="1110" y="13100"/>
                  </a:lnTo>
                  <a:lnTo>
                    <a:pt x="1382" y="11798"/>
                  </a:lnTo>
                  <a:lnTo>
                    <a:pt x="2114" y="10446"/>
                  </a:lnTo>
                  <a:lnTo>
                    <a:pt x="1567" y="9716"/>
                  </a:lnTo>
                  <a:lnTo>
                    <a:pt x="1544" y="9273"/>
                  </a:lnTo>
                  <a:lnTo>
                    <a:pt x="1845" y="8574"/>
                  </a:lnTo>
                  <a:lnTo>
                    <a:pt x="1423" y="7802"/>
                  </a:lnTo>
                  <a:lnTo>
                    <a:pt x="1247" y="7259"/>
                  </a:lnTo>
                  <a:lnTo>
                    <a:pt x="1128" y="6317"/>
                  </a:lnTo>
                  <a:lnTo>
                    <a:pt x="606" y="6178"/>
                  </a:lnTo>
                  <a:lnTo>
                    <a:pt x="348" y="4554"/>
                  </a:lnTo>
                  <a:lnTo>
                    <a:pt x="0" y="3324"/>
                  </a:lnTo>
                  <a:lnTo>
                    <a:pt x="611" y="0"/>
                  </a:lnTo>
                  <a:cubicBezTo>
                    <a:pt x="4085" y="1130"/>
                    <a:pt x="7573" y="2153"/>
                    <a:pt x="11074" y="3070"/>
                  </a:cubicBezTo>
                  <a:cubicBezTo>
                    <a:pt x="14572" y="3986"/>
                    <a:pt x="18081" y="4795"/>
                    <a:pt x="21600" y="5496"/>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3" name="Shape 1423"/>
            <p:cNvSpPr/>
            <p:nvPr/>
          </p:nvSpPr>
          <p:spPr>
            <a:xfrm>
              <a:off x="4906729" y="717331"/>
              <a:ext cx="1557509" cy="972665"/>
            </a:xfrm>
            <a:custGeom>
              <a:avLst/>
              <a:gdLst/>
              <a:ahLst/>
              <a:cxnLst>
                <a:cxn ang="0">
                  <a:pos x="wd2" y="hd2"/>
                </a:cxn>
                <a:cxn ang="5400000">
                  <a:pos x="wd2" y="hd2"/>
                </a:cxn>
                <a:cxn ang="10800000">
                  <a:pos x="wd2" y="hd2"/>
                </a:cxn>
                <a:cxn ang="16200000">
                  <a:pos x="wd2" y="hd2"/>
                </a:cxn>
              </a:cxnLst>
              <a:rect l="0" t="0" r="r" b="b"/>
              <a:pathLst>
                <a:path w="21600" h="21600" extrusionOk="0">
                  <a:moveTo>
                    <a:pt x="20146" y="1928"/>
                  </a:moveTo>
                  <a:cubicBezTo>
                    <a:pt x="17058" y="1835"/>
                    <a:pt x="13971" y="1629"/>
                    <a:pt x="10888" y="1308"/>
                  </a:cubicBezTo>
                  <a:cubicBezTo>
                    <a:pt x="7796" y="987"/>
                    <a:pt x="4709" y="550"/>
                    <a:pt x="1630" y="0"/>
                  </a:cubicBezTo>
                  <a:lnTo>
                    <a:pt x="0" y="19701"/>
                  </a:lnTo>
                  <a:cubicBezTo>
                    <a:pt x="3625" y="20161"/>
                    <a:pt x="7253" y="20551"/>
                    <a:pt x="10884" y="20870"/>
                  </a:cubicBezTo>
                  <a:cubicBezTo>
                    <a:pt x="14419" y="21180"/>
                    <a:pt x="17956" y="21424"/>
                    <a:pt x="21494" y="21600"/>
                  </a:cubicBezTo>
                  <a:lnTo>
                    <a:pt x="21455" y="19030"/>
                  </a:lnTo>
                  <a:lnTo>
                    <a:pt x="21600" y="17115"/>
                  </a:lnTo>
                  <a:lnTo>
                    <a:pt x="21272" y="15515"/>
                  </a:lnTo>
                  <a:lnTo>
                    <a:pt x="21039" y="13218"/>
                  </a:lnTo>
                  <a:lnTo>
                    <a:pt x="20777" y="9149"/>
                  </a:lnTo>
                  <a:lnTo>
                    <a:pt x="20511" y="8053"/>
                  </a:lnTo>
                  <a:lnTo>
                    <a:pt x="20058" y="7133"/>
                  </a:lnTo>
                  <a:lnTo>
                    <a:pt x="20371" y="6335"/>
                  </a:lnTo>
                  <a:lnTo>
                    <a:pt x="20230" y="5543"/>
                  </a:lnTo>
                  <a:lnTo>
                    <a:pt x="19872" y="5142"/>
                  </a:lnTo>
                  <a:lnTo>
                    <a:pt x="20009" y="4478"/>
                  </a:lnTo>
                  <a:lnTo>
                    <a:pt x="19837" y="3830"/>
                  </a:lnTo>
                  <a:lnTo>
                    <a:pt x="20146" y="192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4" name="Shape 1424"/>
            <p:cNvSpPr/>
            <p:nvPr/>
          </p:nvSpPr>
          <p:spPr>
            <a:xfrm>
              <a:off x="6322900" y="799423"/>
              <a:ext cx="1541302" cy="1624002"/>
            </a:xfrm>
            <a:custGeom>
              <a:avLst/>
              <a:gdLst/>
              <a:ahLst/>
              <a:cxnLst>
                <a:cxn ang="0">
                  <a:pos x="wd2" y="hd2"/>
                </a:cxn>
                <a:cxn ang="5400000">
                  <a:pos x="wd2" y="hd2"/>
                </a:cxn>
                <a:cxn ang="10800000">
                  <a:pos x="wd2" y="hd2"/>
                </a:cxn>
                <a:cxn ang="16200000">
                  <a:pos x="wd2" y="hd2"/>
                </a:cxn>
              </a:cxnLst>
              <a:rect l="0" t="0" r="r" b="b"/>
              <a:pathLst>
                <a:path w="21600" h="21600" extrusionOk="0">
                  <a:moveTo>
                    <a:pt x="17461" y="21600"/>
                  </a:moveTo>
                  <a:lnTo>
                    <a:pt x="1906" y="21540"/>
                  </a:lnTo>
                  <a:lnTo>
                    <a:pt x="2014" y="14253"/>
                  </a:lnTo>
                  <a:lnTo>
                    <a:pt x="1841" y="13448"/>
                  </a:lnTo>
                  <a:lnTo>
                    <a:pt x="1903" y="11699"/>
                  </a:lnTo>
                  <a:lnTo>
                    <a:pt x="1730" y="10455"/>
                  </a:lnTo>
                  <a:lnTo>
                    <a:pt x="1874" y="9105"/>
                  </a:lnTo>
                  <a:lnTo>
                    <a:pt x="1509" y="7902"/>
                  </a:lnTo>
                  <a:lnTo>
                    <a:pt x="1084" y="4760"/>
                  </a:lnTo>
                  <a:lnTo>
                    <a:pt x="584" y="3495"/>
                  </a:lnTo>
                  <a:lnTo>
                    <a:pt x="208" y="3194"/>
                  </a:lnTo>
                  <a:lnTo>
                    <a:pt x="542" y="2698"/>
                  </a:lnTo>
                  <a:lnTo>
                    <a:pt x="328" y="2279"/>
                  </a:lnTo>
                  <a:lnTo>
                    <a:pt x="0" y="1992"/>
                  </a:lnTo>
                  <a:lnTo>
                    <a:pt x="281" y="1549"/>
                  </a:lnTo>
                  <a:lnTo>
                    <a:pt x="22" y="1138"/>
                  </a:lnTo>
                  <a:lnTo>
                    <a:pt x="443" y="4"/>
                  </a:lnTo>
                  <a:lnTo>
                    <a:pt x="5380" y="0"/>
                  </a:lnTo>
                  <a:lnTo>
                    <a:pt x="6141" y="1007"/>
                  </a:lnTo>
                  <a:lnTo>
                    <a:pt x="6311" y="398"/>
                  </a:lnTo>
                  <a:lnTo>
                    <a:pt x="6929" y="788"/>
                  </a:lnTo>
                  <a:lnTo>
                    <a:pt x="7543" y="1474"/>
                  </a:lnTo>
                  <a:lnTo>
                    <a:pt x="8732" y="1474"/>
                  </a:lnTo>
                  <a:lnTo>
                    <a:pt x="9473" y="1699"/>
                  </a:lnTo>
                  <a:lnTo>
                    <a:pt x="10119" y="1817"/>
                  </a:lnTo>
                  <a:lnTo>
                    <a:pt x="10845" y="1892"/>
                  </a:lnTo>
                  <a:lnTo>
                    <a:pt x="11691" y="2250"/>
                  </a:lnTo>
                  <a:lnTo>
                    <a:pt x="12287" y="2372"/>
                  </a:lnTo>
                  <a:cubicBezTo>
                    <a:pt x="12347" y="2261"/>
                    <a:pt x="12406" y="2150"/>
                    <a:pt x="12466" y="2039"/>
                  </a:cubicBezTo>
                  <a:cubicBezTo>
                    <a:pt x="12526" y="1928"/>
                    <a:pt x="12585" y="1817"/>
                    <a:pt x="12645" y="1706"/>
                  </a:cubicBezTo>
                  <a:lnTo>
                    <a:pt x="13162" y="1858"/>
                  </a:lnTo>
                  <a:lnTo>
                    <a:pt x="13162" y="2646"/>
                  </a:lnTo>
                  <a:cubicBezTo>
                    <a:pt x="13110" y="2717"/>
                    <a:pt x="13058" y="2789"/>
                    <a:pt x="13006" y="2861"/>
                  </a:cubicBezTo>
                  <a:cubicBezTo>
                    <a:pt x="12954" y="2933"/>
                    <a:pt x="12902" y="3005"/>
                    <a:pt x="12850" y="3077"/>
                  </a:cubicBezTo>
                  <a:lnTo>
                    <a:pt x="13634" y="2974"/>
                  </a:lnTo>
                  <a:lnTo>
                    <a:pt x="14436" y="3210"/>
                  </a:lnTo>
                  <a:lnTo>
                    <a:pt x="15078" y="3120"/>
                  </a:lnTo>
                  <a:lnTo>
                    <a:pt x="15532" y="3508"/>
                  </a:lnTo>
                  <a:lnTo>
                    <a:pt x="16455" y="3731"/>
                  </a:lnTo>
                  <a:lnTo>
                    <a:pt x="17622" y="3600"/>
                  </a:lnTo>
                  <a:lnTo>
                    <a:pt x="19682" y="3141"/>
                  </a:lnTo>
                  <a:lnTo>
                    <a:pt x="20265" y="3184"/>
                  </a:lnTo>
                  <a:lnTo>
                    <a:pt x="20940" y="3334"/>
                  </a:lnTo>
                  <a:lnTo>
                    <a:pt x="21600" y="3585"/>
                  </a:lnTo>
                  <a:lnTo>
                    <a:pt x="21551" y="4078"/>
                  </a:lnTo>
                  <a:lnTo>
                    <a:pt x="20719" y="4164"/>
                  </a:lnTo>
                  <a:lnTo>
                    <a:pt x="19084" y="4820"/>
                  </a:lnTo>
                  <a:lnTo>
                    <a:pt x="17083" y="6196"/>
                  </a:lnTo>
                  <a:lnTo>
                    <a:pt x="16356" y="7164"/>
                  </a:lnTo>
                  <a:lnTo>
                    <a:pt x="15335" y="7672"/>
                  </a:lnTo>
                  <a:lnTo>
                    <a:pt x="14691" y="8137"/>
                  </a:lnTo>
                  <a:lnTo>
                    <a:pt x="14689" y="8735"/>
                  </a:lnTo>
                  <a:lnTo>
                    <a:pt x="14316" y="9211"/>
                  </a:lnTo>
                  <a:lnTo>
                    <a:pt x="14393" y="10107"/>
                  </a:lnTo>
                  <a:lnTo>
                    <a:pt x="14253" y="11907"/>
                  </a:lnTo>
                  <a:lnTo>
                    <a:pt x="13721" y="12250"/>
                  </a:lnTo>
                  <a:lnTo>
                    <a:pt x="13052" y="12413"/>
                  </a:lnTo>
                  <a:lnTo>
                    <a:pt x="12518" y="12413"/>
                  </a:lnTo>
                  <a:lnTo>
                    <a:pt x="12797" y="13110"/>
                  </a:lnTo>
                  <a:lnTo>
                    <a:pt x="12892" y="13690"/>
                  </a:lnTo>
                  <a:lnTo>
                    <a:pt x="13346" y="14286"/>
                  </a:lnTo>
                  <a:lnTo>
                    <a:pt x="13222" y="14998"/>
                  </a:lnTo>
                  <a:lnTo>
                    <a:pt x="12846" y="15382"/>
                  </a:lnTo>
                  <a:lnTo>
                    <a:pt x="12706" y="15994"/>
                  </a:lnTo>
                  <a:lnTo>
                    <a:pt x="13133" y="16695"/>
                  </a:lnTo>
                  <a:lnTo>
                    <a:pt x="13622" y="17295"/>
                  </a:lnTo>
                  <a:lnTo>
                    <a:pt x="13923" y="17861"/>
                  </a:lnTo>
                  <a:lnTo>
                    <a:pt x="15169" y="17936"/>
                  </a:lnTo>
                  <a:lnTo>
                    <a:pt x="15455" y="18798"/>
                  </a:lnTo>
                  <a:lnTo>
                    <a:pt x="15927" y="19278"/>
                  </a:lnTo>
                  <a:lnTo>
                    <a:pt x="16775" y="19353"/>
                  </a:lnTo>
                  <a:lnTo>
                    <a:pt x="17010" y="20064"/>
                  </a:lnTo>
                  <a:lnTo>
                    <a:pt x="17369" y="20583"/>
                  </a:lnTo>
                  <a:lnTo>
                    <a:pt x="17461" y="2160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5" name="Shape 1425"/>
            <p:cNvSpPr/>
            <p:nvPr/>
          </p:nvSpPr>
          <p:spPr>
            <a:xfrm>
              <a:off x="3225332" y="1657417"/>
              <a:ext cx="1668641" cy="1373863"/>
            </a:xfrm>
            <a:custGeom>
              <a:avLst/>
              <a:gdLst/>
              <a:ahLst/>
              <a:cxnLst>
                <a:cxn ang="0">
                  <a:pos x="wd2" y="hd2"/>
                </a:cxn>
                <a:cxn ang="5400000">
                  <a:pos x="wd2" y="hd2"/>
                </a:cxn>
                <a:cxn ang="10800000">
                  <a:pos x="wd2" y="hd2"/>
                </a:cxn>
                <a:cxn ang="16200000">
                  <a:pos x="wd2" y="hd2"/>
                </a:cxn>
              </a:cxnLst>
              <a:rect l="0" t="0" r="r" b="b"/>
              <a:pathLst>
                <a:path w="21600" h="21600" extrusionOk="0">
                  <a:moveTo>
                    <a:pt x="3229" y="0"/>
                  </a:moveTo>
                  <a:lnTo>
                    <a:pt x="0" y="18133"/>
                  </a:lnTo>
                  <a:cubicBezTo>
                    <a:pt x="3351" y="18854"/>
                    <a:pt x="6713" y="19507"/>
                    <a:pt x="10082" y="20090"/>
                  </a:cubicBezTo>
                  <a:cubicBezTo>
                    <a:pt x="13368" y="20659"/>
                    <a:pt x="16661" y="21163"/>
                    <a:pt x="19960" y="21600"/>
                  </a:cubicBezTo>
                  <a:lnTo>
                    <a:pt x="21600" y="3346"/>
                  </a:lnTo>
                  <a:lnTo>
                    <a:pt x="322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6" name="Shape 1426"/>
            <p:cNvSpPr/>
            <p:nvPr/>
          </p:nvSpPr>
          <p:spPr>
            <a:xfrm>
              <a:off x="4814555" y="1603414"/>
              <a:ext cx="1669389" cy="1119695"/>
            </a:xfrm>
            <a:custGeom>
              <a:avLst/>
              <a:gdLst/>
              <a:ahLst/>
              <a:cxnLst>
                <a:cxn ang="0">
                  <a:pos x="wd2" y="hd2"/>
                </a:cxn>
                <a:cxn ang="5400000">
                  <a:pos x="wd2" y="hd2"/>
                </a:cxn>
                <a:cxn ang="10800000">
                  <a:pos x="wd2" y="hd2"/>
                </a:cxn>
                <a:cxn ang="16200000">
                  <a:pos x="wd2" y="hd2"/>
                </a:cxn>
              </a:cxnLst>
              <a:rect l="0" t="0" r="r" b="b"/>
              <a:pathLst>
                <a:path w="21600" h="21600" extrusionOk="0">
                  <a:moveTo>
                    <a:pt x="1220" y="0"/>
                  </a:moveTo>
                  <a:lnTo>
                    <a:pt x="0" y="16615"/>
                  </a:lnTo>
                  <a:lnTo>
                    <a:pt x="11710" y="17818"/>
                  </a:lnTo>
                  <a:lnTo>
                    <a:pt x="12469" y="18312"/>
                  </a:lnTo>
                  <a:lnTo>
                    <a:pt x="13100" y="18503"/>
                  </a:lnTo>
                  <a:lnTo>
                    <a:pt x="13695" y="19343"/>
                  </a:lnTo>
                  <a:lnTo>
                    <a:pt x="14831" y="19517"/>
                  </a:lnTo>
                  <a:lnTo>
                    <a:pt x="15442" y="19844"/>
                  </a:lnTo>
                  <a:lnTo>
                    <a:pt x="16636" y="20735"/>
                  </a:lnTo>
                  <a:lnTo>
                    <a:pt x="17229" y="20561"/>
                  </a:lnTo>
                  <a:lnTo>
                    <a:pt x="18029" y="19803"/>
                  </a:lnTo>
                  <a:lnTo>
                    <a:pt x="18494" y="19610"/>
                  </a:lnTo>
                  <a:lnTo>
                    <a:pt x="18970" y="19977"/>
                  </a:lnTo>
                  <a:lnTo>
                    <a:pt x="19521" y="20172"/>
                  </a:lnTo>
                  <a:lnTo>
                    <a:pt x="20249" y="20300"/>
                  </a:lnTo>
                  <a:lnTo>
                    <a:pt x="21124" y="21083"/>
                  </a:lnTo>
                  <a:lnTo>
                    <a:pt x="21600" y="21600"/>
                  </a:lnTo>
                  <a:lnTo>
                    <a:pt x="21228" y="19808"/>
                  </a:lnTo>
                  <a:lnTo>
                    <a:pt x="21359" y="18598"/>
                  </a:lnTo>
                  <a:lnTo>
                    <a:pt x="21359" y="17078"/>
                  </a:lnTo>
                  <a:lnTo>
                    <a:pt x="20673" y="15544"/>
                  </a:lnTo>
                  <a:lnTo>
                    <a:pt x="21500" y="15719"/>
                  </a:lnTo>
                  <a:lnTo>
                    <a:pt x="21543" y="5243"/>
                  </a:lnTo>
                  <a:lnTo>
                    <a:pt x="21412" y="4253"/>
                  </a:lnTo>
                  <a:lnTo>
                    <a:pt x="21456" y="1591"/>
                  </a:lnTo>
                  <a:cubicBezTo>
                    <a:pt x="18158" y="1431"/>
                    <a:pt x="14861" y="1223"/>
                    <a:pt x="11566" y="967"/>
                  </a:cubicBezTo>
                  <a:cubicBezTo>
                    <a:pt x="8115" y="698"/>
                    <a:pt x="4666" y="375"/>
                    <a:pt x="1220" y="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7" name="Shape 1427"/>
            <p:cNvSpPr/>
            <p:nvPr/>
          </p:nvSpPr>
          <p:spPr>
            <a:xfrm>
              <a:off x="4762714" y="2448261"/>
              <a:ext cx="1945763" cy="970877"/>
            </a:xfrm>
            <a:custGeom>
              <a:avLst/>
              <a:gdLst/>
              <a:ahLst/>
              <a:cxnLst>
                <a:cxn ang="0">
                  <a:pos x="wd2" y="hd2"/>
                </a:cxn>
                <a:cxn ang="5400000">
                  <a:pos x="wd2" y="hd2"/>
                </a:cxn>
                <a:cxn ang="10800000">
                  <a:pos x="wd2" y="hd2"/>
                </a:cxn>
                <a:cxn ang="16200000">
                  <a:pos x="wd2" y="hd2"/>
                </a:cxn>
              </a:cxnLst>
              <a:rect l="0" t="0" r="r" b="b"/>
              <a:pathLst>
                <a:path w="21600" h="21598" extrusionOk="0">
                  <a:moveTo>
                    <a:pt x="21600" y="21598"/>
                  </a:moveTo>
                  <a:cubicBezTo>
                    <a:pt x="18799" y="21600"/>
                    <a:pt x="15998" y="21481"/>
                    <a:pt x="13200" y="21242"/>
                  </a:cubicBezTo>
                  <a:cubicBezTo>
                    <a:pt x="10355" y="20999"/>
                    <a:pt x="7514" y="20632"/>
                    <a:pt x="4677" y="20140"/>
                  </a:cubicBezTo>
                  <a:lnTo>
                    <a:pt x="4873" y="14332"/>
                  </a:lnTo>
                  <a:lnTo>
                    <a:pt x="0" y="12910"/>
                  </a:lnTo>
                  <a:lnTo>
                    <a:pt x="632" y="0"/>
                  </a:lnTo>
                  <a:lnTo>
                    <a:pt x="10656" y="1485"/>
                  </a:lnTo>
                  <a:lnTo>
                    <a:pt x="11302" y="2075"/>
                  </a:lnTo>
                  <a:lnTo>
                    <a:pt x="12077" y="2301"/>
                  </a:lnTo>
                  <a:lnTo>
                    <a:pt x="12504" y="3245"/>
                  </a:lnTo>
                  <a:lnTo>
                    <a:pt x="13629" y="3471"/>
                  </a:lnTo>
                  <a:lnTo>
                    <a:pt x="14939" y="4922"/>
                  </a:lnTo>
                  <a:lnTo>
                    <a:pt x="15519" y="4499"/>
                  </a:lnTo>
                  <a:lnTo>
                    <a:pt x="16172" y="3555"/>
                  </a:lnTo>
                  <a:lnTo>
                    <a:pt x="16694" y="3480"/>
                  </a:lnTo>
                  <a:lnTo>
                    <a:pt x="17117" y="4000"/>
                  </a:lnTo>
                  <a:lnTo>
                    <a:pt x="18073" y="4298"/>
                  </a:lnTo>
                  <a:lnTo>
                    <a:pt x="18974" y="5791"/>
                  </a:lnTo>
                  <a:lnTo>
                    <a:pt x="19074" y="7490"/>
                  </a:lnTo>
                  <a:lnTo>
                    <a:pt x="19432" y="8441"/>
                  </a:lnTo>
                  <a:lnTo>
                    <a:pt x="19432" y="9390"/>
                  </a:lnTo>
                  <a:lnTo>
                    <a:pt x="19706" y="10234"/>
                  </a:lnTo>
                  <a:lnTo>
                    <a:pt x="19780" y="11620"/>
                  </a:lnTo>
                  <a:lnTo>
                    <a:pt x="20030" y="12733"/>
                  </a:lnTo>
                  <a:lnTo>
                    <a:pt x="20368" y="13756"/>
                  </a:lnTo>
                  <a:lnTo>
                    <a:pt x="20294" y="14932"/>
                  </a:lnTo>
                  <a:lnTo>
                    <a:pt x="20294" y="16393"/>
                  </a:lnTo>
                  <a:lnTo>
                    <a:pt x="20507" y="17641"/>
                  </a:lnTo>
                  <a:lnTo>
                    <a:pt x="20862" y="18453"/>
                  </a:lnTo>
                  <a:lnTo>
                    <a:pt x="21059" y="19275"/>
                  </a:lnTo>
                  <a:lnTo>
                    <a:pt x="20984" y="20121"/>
                  </a:lnTo>
                  <a:cubicBezTo>
                    <a:pt x="21001" y="20477"/>
                    <a:pt x="21073" y="20813"/>
                    <a:pt x="21190" y="21082"/>
                  </a:cubicBezTo>
                  <a:cubicBezTo>
                    <a:pt x="21299" y="21330"/>
                    <a:pt x="21441" y="21510"/>
                    <a:pt x="21600" y="21598"/>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8" name="Shape 1428"/>
            <p:cNvSpPr/>
            <p:nvPr/>
          </p:nvSpPr>
          <p:spPr>
            <a:xfrm>
              <a:off x="6406970" y="2395852"/>
              <a:ext cx="1434280" cy="9799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84" y="239"/>
                  </a:lnTo>
                  <a:lnTo>
                    <a:pt x="17538" y="345"/>
                  </a:lnTo>
                  <a:lnTo>
                    <a:pt x="18079" y="1664"/>
                  </a:lnTo>
                  <a:lnTo>
                    <a:pt x="17877" y="2780"/>
                  </a:lnTo>
                  <a:lnTo>
                    <a:pt x="17729" y="4240"/>
                  </a:lnTo>
                  <a:lnTo>
                    <a:pt x="18382" y="5740"/>
                  </a:lnTo>
                  <a:lnTo>
                    <a:pt x="19637" y="7098"/>
                  </a:lnTo>
                  <a:lnTo>
                    <a:pt x="20634" y="8173"/>
                  </a:lnTo>
                  <a:lnTo>
                    <a:pt x="20921" y="9415"/>
                  </a:lnTo>
                  <a:lnTo>
                    <a:pt x="21443" y="10161"/>
                  </a:lnTo>
                  <a:lnTo>
                    <a:pt x="21600" y="11096"/>
                  </a:lnTo>
                  <a:lnTo>
                    <a:pt x="21095" y="12007"/>
                  </a:lnTo>
                  <a:lnTo>
                    <a:pt x="20265" y="13144"/>
                  </a:lnTo>
                  <a:lnTo>
                    <a:pt x="19622" y="13293"/>
                  </a:lnTo>
                  <a:lnTo>
                    <a:pt x="19722" y="14309"/>
                  </a:lnTo>
                  <a:lnTo>
                    <a:pt x="18860" y="14902"/>
                  </a:lnTo>
                  <a:lnTo>
                    <a:pt x="18758" y="15741"/>
                  </a:lnTo>
                  <a:lnTo>
                    <a:pt x="18554" y="17602"/>
                  </a:lnTo>
                  <a:lnTo>
                    <a:pt x="18096" y="18441"/>
                  </a:lnTo>
                  <a:lnTo>
                    <a:pt x="17775" y="19901"/>
                  </a:lnTo>
                  <a:lnTo>
                    <a:pt x="17540" y="21600"/>
                  </a:lnTo>
                  <a:lnTo>
                    <a:pt x="17049" y="20926"/>
                  </a:lnTo>
                  <a:lnTo>
                    <a:pt x="16759" y="19935"/>
                  </a:lnTo>
                  <a:lnTo>
                    <a:pt x="16275" y="19226"/>
                  </a:lnTo>
                  <a:lnTo>
                    <a:pt x="3250" y="19348"/>
                  </a:lnTo>
                  <a:lnTo>
                    <a:pt x="2798" y="18357"/>
                  </a:lnTo>
                  <a:lnTo>
                    <a:pt x="2594" y="17216"/>
                  </a:lnTo>
                  <a:lnTo>
                    <a:pt x="2702" y="14635"/>
                  </a:lnTo>
                  <a:lnTo>
                    <a:pt x="2044" y="13327"/>
                  </a:lnTo>
                  <a:lnTo>
                    <a:pt x="1828" y="11363"/>
                  </a:lnTo>
                  <a:lnTo>
                    <a:pt x="1475" y="10652"/>
                  </a:lnTo>
                  <a:lnTo>
                    <a:pt x="1460" y="9518"/>
                  </a:lnTo>
                  <a:lnTo>
                    <a:pt x="917" y="8701"/>
                  </a:lnTo>
                  <a:lnTo>
                    <a:pt x="866" y="6538"/>
                  </a:lnTo>
                  <a:lnTo>
                    <a:pt x="509" y="5013"/>
                  </a:lnTo>
                  <a:lnTo>
                    <a:pt x="730" y="2043"/>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29" name="Shape 1429"/>
            <p:cNvSpPr/>
            <p:nvPr/>
          </p:nvSpPr>
          <p:spPr>
            <a:xfrm>
              <a:off x="7202493" y="1413375"/>
              <a:ext cx="1226142" cy="1290627"/>
            </a:xfrm>
            <a:custGeom>
              <a:avLst/>
              <a:gdLst/>
              <a:ahLst/>
              <a:cxnLst>
                <a:cxn ang="0">
                  <a:pos x="wd2" y="hd2"/>
                </a:cxn>
                <a:cxn ang="5400000">
                  <a:pos x="wd2" y="hd2"/>
                </a:cxn>
                <a:cxn ang="10800000">
                  <a:pos x="wd2" y="hd2"/>
                </a:cxn>
                <a:cxn ang="16200000">
                  <a:pos x="wd2" y="hd2"/>
                </a:cxn>
              </a:cxnLst>
              <a:rect l="0" t="0" r="r" b="b"/>
              <a:pathLst>
                <a:path w="21600" h="21600" extrusionOk="0">
                  <a:moveTo>
                    <a:pt x="21600" y="6510"/>
                  </a:moveTo>
                  <a:cubicBezTo>
                    <a:pt x="21458" y="6661"/>
                    <a:pt x="21316" y="6811"/>
                    <a:pt x="21174" y="6961"/>
                  </a:cubicBezTo>
                  <a:cubicBezTo>
                    <a:pt x="21032" y="7111"/>
                    <a:pt x="20890" y="7261"/>
                    <a:pt x="20748" y="7411"/>
                  </a:cubicBezTo>
                  <a:lnTo>
                    <a:pt x="20422" y="8309"/>
                  </a:lnTo>
                  <a:lnTo>
                    <a:pt x="20096" y="9416"/>
                  </a:lnTo>
                  <a:lnTo>
                    <a:pt x="19181" y="9940"/>
                  </a:lnTo>
                  <a:lnTo>
                    <a:pt x="18465" y="10518"/>
                  </a:lnTo>
                  <a:lnTo>
                    <a:pt x="18135" y="11655"/>
                  </a:lnTo>
                  <a:lnTo>
                    <a:pt x="17746" y="12443"/>
                  </a:lnTo>
                  <a:lnTo>
                    <a:pt x="17174" y="12391"/>
                  </a:lnTo>
                  <a:lnTo>
                    <a:pt x="17455" y="11136"/>
                  </a:lnTo>
                  <a:lnTo>
                    <a:pt x="18269" y="9981"/>
                  </a:lnTo>
                  <a:lnTo>
                    <a:pt x="19228" y="9202"/>
                  </a:lnTo>
                  <a:lnTo>
                    <a:pt x="19540" y="8591"/>
                  </a:lnTo>
                  <a:lnTo>
                    <a:pt x="18972" y="8199"/>
                  </a:lnTo>
                  <a:lnTo>
                    <a:pt x="18758" y="7239"/>
                  </a:lnTo>
                  <a:lnTo>
                    <a:pt x="18480" y="6017"/>
                  </a:lnTo>
                  <a:lnTo>
                    <a:pt x="18011" y="5617"/>
                  </a:lnTo>
                  <a:lnTo>
                    <a:pt x="17199" y="5137"/>
                  </a:lnTo>
                  <a:lnTo>
                    <a:pt x="16447" y="4690"/>
                  </a:lnTo>
                  <a:lnTo>
                    <a:pt x="16075" y="4350"/>
                  </a:lnTo>
                  <a:lnTo>
                    <a:pt x="15072" y="4060"/>
                  </a:lnTo>
                  <a:lnTo>
                    <a:pt x="14314" y="3808"/>
                  </a:lnTo>
                  <a:lnTo>
                    <a:pt x="13780" y="3357"/>
                  </a:lnTo>
                  <a:lnTo>
                    <a:pt x="13265" y="3120"/>
                  </a:lnTo>
                  <a:lnTo>
                    <a:pt x="12659" y="3128"/>
                  </a:lnTo>
                  <a:lnTo>
                    <a:pt x="12046" y="2910"/>
                  </a:lnTo>
                  <a:lnTo>
                    <a:pt x="10958" y="2906"/>
                  </a:lnTo>
                  <a:lnTo>
                    <a:pt x="10007" y="2292"/>
                  </a:lnTo>
                  <a:lnTo>
                    <a:pt x="8875" y="1568"/>
                  </a:lnTo>
                  <a:lnTo>
                    <a:pt x="7891" y="1624"/>
                  </a:lnTo>
                  <a:lnTo>
                    <a:pt x="7294" y="1239"/>
                  </a:lnTo>
                  <a:lnTo>
                    <a:pt x="7720" y="688"/>
                  </a:lnTo>
                  <a:lnTo>
                    <a:pt x="7511" y="17"/>
                  </a:lnTo>
                  <a:lnTo>
                    <a:pt x="6781" y="0"/>
                  </a:lnTo>
                  <a:lnTo>
                    <a:pt x="5931" y="489"/>
                  </a:lnTo>
                  <a:lnTo>
                    <a:pt x="5309" y="713"/>
                  </a:lnTo>
                  <a:lnTo>
                    <a:pt x="4709" y="883"/>
                  </a:lnTo>
                  <a:lnTo>
                    <a:pt x="4052" y="1166"/>
                  </a:lnTo>
                  <a:lnTo>
                    <a:pt x="2830" y="1563"/>
                  </a:lnTo>
                  <a:lnTo>
                    <a:pt x="2257" y="1841"/>
                  </a:lnTo>
                  <a:lnTo>
                    <a:pt x="2319" y="4565"/>
                  </a:lnTo>
                  <a:lnTo>
                    <a:pt x="1541" y="5049"/>
                  </a:lnTo>
                  <a:lnTo>
                    <a:pt x="0" y="5216"/>
                  </a:lnTo>
                  <a:lnTo>
                    <a:pt x="472" y="6231"/>
                  </a:lnTo>
                  <a:lnTo>
                    <a:pt x="584" y="7101"/>
                  </a:lnTo>
                  <a:lnTo>
                    <a:pt x="1212" y="7828"/>
                  </a:lnTo>
                  <a:lnTo>
                    <a:pt x="1033" y="8465"/>
                  </a:lnTo>
                  <a:lnTo>
                    <a:pt x="432" y="9026"/>
                  </a:lnTo>
                  <a:lnTo>
                    <a:pt x="256" y="9843"/>
                  </a:lnTo>
                  <a:lnTo>
                    <a:pt x="2093" y="12511"/>
                  </a:lnTo>
                  <a:lnTo>
                    <a:pt x="3578" y="12511"/>
                  </a:lnTo>
                  <a:lnTo>
                    <a:pt x="3859" y="13525"/>
                  </a:lnTo>
                  <a:lnTo>
                    <a:pt x="4628" y="14200"/>
                  </a:lnTo>
                  <a:lnTo>
                    <a:pt x="5604" y="14306"/>
                  </a:lnTo>
                  <a:lnTo>
                    <a:pt x="5847" y="15160"/>
                  </a:lnTo>
                  <a:lnTo>
                    <a:pt x="6381" y="15896"/>
                  </a:lnTo>
                  <a:lnTo>
                    <a:pt x="6337" y="16908"/>
                  </a:lnTo>
                  <a:lnTo>
                    <a:pt x="7069" y="17861"/>
                  </a:lnTo>
                  <a:lnTo>
                    <a:pt x="6523" y="19644"/>
                  </a:lnTo>
                  <a:lnTo>
                    <a:pt x="7367" y="20902"/>
                  </a:lnTo>
                  <a:lnTo>
                    <a:pt x="8385" y="21600"/>
                  </a:lnTo>
                  <a:lnTo>
                    <a:pt x="19534" y="21359"/>
                  </a:lnTo>
                  <a:lnTo>
                    <a:pt x="19358" y="20765"/>
                  </a:lnTo>
                  <a:lnTo>
                    <a:pt x="19872" y="19845"/>
                  </a:lnTo>
                  <a:lnTo>
                    <a:pt x="19579" y="18481"/>
                  </a:lnTo>
                  <a:lnTo>
                    <a:pt x="19070" y="17361"/>
                  </a:lnTo>
                  <a:lnTo>
                    <a:pt x="18951" y="16355"/>
                  </a:lnTo>
                  <a:lnTo>
                    <a:pt x="18772" y="15244"/>
                  </a:lnTo>
                  <a:lnTo>
                    <a:pt x="18772" y="13971"/>
                  </a:lnTo>
                  <a:lnTo>
                    <a:pt x="19070" y="13109"/>
                  </a:lnTo>
                  <a:lnTo>
                    <a:pt x="19467" y="12642"/>
                  </a:lnTo>
                  <a:lnTo>
                    <a:pt x="20001" y="12251"/>
                  </a:lnTo>
                  <a:lnTo>
                    <a:pt x="20177" y="11411"/>
                  </a:lnTo>
                  <a:lnTo>
                    <a:pt x="20453" y="10663"/>
                  </a:lnTo>
                  <a:lnTo>
                    <a:pt x="21202" y="8656"/>
                  </a:lnTo>
                  <a:lnTo>
                    <a:pt x="21600" y="651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0" name="Shape 1430"/>
            <p:cNvSpPr/>
            <p:nvPr/>
          </p:nvSpPr>
          <p:spPr>
            <a:xfrm>
              <a:off x="7696525" y="1187142"/>
              <a:ext cx="1818785" cy="1666072"/>
            </a:xfrm>
            <a:custGeom>
              <a:avLst/>
              <a:gdLst/>
              <a:ahLst/>
              <a:cxnLst>
                <a:cxn ang="0">
                  <a:pos x="wd2" y="hd2"/>
                </a:cxn>
                <a:cxn ang="5400000">
                  <a:pos x="wd2" y="hd2"/>
                </a:cxn>
                <a:cxn ang="10800000">
                  <a:pos x="wd2" y="hd2"/>
                </a:cxn>
                <a:cxn ang="16200000">
                  <a:pos x="wd2" y="hd2"/>
                </a:cxn>
              </a:cxnLst>
              <a:rect l="0" t="0" r="r" b="b"/>
              <a:pathLst>
                <a:path w="21600" h="21600" extrusionOk="0">
                  <a:moveTo>
                    <a:pt x="19920" y="20917"/>
                  </a:moveTo>
                  <a:lnTo>
                    <a:pt x="15488" y="21513"/>
                  </a:lnTo>
                  <a:lnTo>
                    <a:pt x="15459" y="21121"/>
                  </a:lnTo>
                  <a:lnTo>
                    <a:pt x="9753" y="21600"/>
                  </a:lnTo>
                  <a:lnTo>
                    <a:pt x="10722" y="20595"/>
                  </a:lnTo>
                  <a:lnTo>
                    <a:pt x="11451" y="18749"/>
                  </a:lnTo>
                  <a:lnTo>
                    <a:pt x="11492" y="16692"/>
                  </a:lnTo>
                  <a:lnTo>
                    <a:pt x="11348" y="16084"/>
                  </a:lnTo>
                  <a:lnTo>
                    <a:pt x="10973" y="15570"/>
                  </a:lnTo>
                  <a:lnTo>
                    <a:pt x="10531" y="14914"/>
                  </a:lnTo>
                  <a:lnTo>
                    <a:pt x="10383" y="14363"/>
                  </a:lnTo>
                  <a:lnTo>
                    <a:pt x="10318" y="13729"/>
                  </a:lnTo>
                  <a:lnTo>
                    <a:pt x="10079" y="13292"/>
                  </a:lnTo>
                  <a:lnTo>
                    <a:pt x="10594" y="12349"/>
                  </a:lnTo>
                  <a:lnTo>
                    <a:pt x="10675" y="11534"/>
                  </a:lnTo>
                  <a:lnTo>
                    <a:pt x="10474" y="10949"/>
                  </a:lnTo>
                  <a:lnTo>
                    <a:pt x="10604" y="10303"/>
                  </a:lnTo>
                  <a:lnTo>
                    <a:pt x="11379" y="9700"/>
                  </a:lnTo>
                  <a:lnTo>
                    <a:pt x="11860" y="9170"/>
                  </a:lnTo>
                  <a:lnTo>
                    <a:pt x="12203" y="8662"/>
                  </a:lnTo>
                  <a:lnTo>
                    <a:pt x="12521" y="8179"/>
                  </a:lnTo>
                  <a:cubicBezTo>
                    <a:pt x="12532" y="8248"/>
                    <a:pt x="12542" y="8317"/>
                    <a:pt x="12553" y="8385"/>
                  </a:cubicBezTo>
                  <a:cubicBezTo>
                    <a:pt x="12563" y="8454"/>
                    <a:pt x="12574" y="8523"/>
                    <a:pt x="12584" y="8592"/>
                  </a:cubicBezTo>
                  <a:cubicBezTo>
                    <a:pt x="12606" y="8729"/>
                    <a:pt x="12627" y="8867"/>
                    <a:pt x="12648" y="9005"/>
                  </a:cubicBezTo>
                  <a:lnTo>
                    <a:pt x="12794" y="9741"/>
                  </a:lnTo>
                  <a:lnTo>
                    <a:pt x="13217" y="9247"/>
                  </a:lnTo>
                  <a:lnTo>
                    <a:pt x="13036" y="7964"/>
                  </a:lnTo>
                  <a:lnTo>
                    <a:pt x="13421" y="7501"/>
                  </a:lnTo>
                  <a:lnTo>
                    <a:pt x="13756" y="6812"/>
                  </a:lnTo>
                  <a:lnTo>
                    <a:pt x="13584" y="6330"/>
                  </a:lnTo>
                  <a:lnTo>
                    <a:pt x="13878" y="5932"/>
                  </a:lnTo>
                  <a:lnTo>
                    <a:pt x="13438" y="5901"/>
                  </a:lnTo>
                  <a:lnTo>
                    <a:pt x="13542" y="5398"/>
                  </a:lnTo>
                  <a:lnTo>
                    <a:pt x="13073" y="5031"/>
                  </a:lnTo>
                  <a:lnTo>
                    <a:pt x="12357" y="4882"/>
                  </a:lnTo>
                  <a:lnTo>
                    <a:pt x="11840" y="4845"/>
                  </a:lnTo>
                  <a:lnTo>
                    <a:pt x="11270" y="5338"/>
                  </a:lnTo>
                  <a:lnTo>
                    <a:pt x="10502" y="5599"/>
                  </a:lnTo>
                  <a:lnTo>
                    <a:pt x="9930" y="5731"/>
                  </a:lnTo>
                  <a:lnTo>
                    <a:pt x="9849" y="6456"/>
                  </a:lnTo>
                  <a:lnTo>
                    <a:pt x="9509" y="6829"/>
                  </a:lnTo>
                  <a:lnTo>
                    <a:pt x="9511" y="7461"/>
                  </a:lnTo>
                  <a:lnTo>
                    <a:pt x="9100" y="7419"/>
                  </a:lnTo>
                  <a:lnTo>
                    <a:pt x="9037" y="6897"/>
                  </a:lnTo>
                  <a:lnTo>
                    <a:pt x="9231" y="6434"/>
                  </a:lnTo>
                  <a:lnTo>
                    <a:pt x="9162" y="5939"/>
                  </a:lnTo>
                  <a:lnTo>
                    <a:pt x="8578" y="6303"/>
                  </a:lnTo>
                  <a:lnTo>
                    <a:pt x="7944" y="6785"/>
                  </a:lnTo>
                  <a:lnTo>
                    <a:pt x="7556" y="7481"/>
                  </a:lnTo>
                  <a:lnTo>
                    <a:pt x="7051" y="9526"/>
                  </a:lnTo>
                  <a:lnTo>
                    <a:pt x="6719" y="9265"/>
                  </a:lnTo>
                  <a:lnTo>
                    <a:pt x="6500" y="7706"/>
                  </a:lnTo>
                  <a:lnTo>
                    <a:pt x="5249" y="6829"/>
                  </a:lnTo>
                  <a:lnTo>
                    <a:pt x="4898" y="6476"/>
                  </a:lnTo>
                  <a:lnTo>
                    <a:pt x="3756" y="6043"/>
                  </a:lnTo>
                  <a:lnTo>
                    <a:pt x="3168" y="5563"/>
                  </a:lnTo>
                  <a:lnTo>
                    <a:pt x="2419" y="5539"/>
                  </a:lnTo>
                  <a:lnTo>
                    <a:pt x="1903" y="5409"/>
                  </a:lnTo>
                  <a:lnTo>
                    <a:pt x="1211" y="5279"/>
                  </a:lnTo>
                  <a:lnTo>
                    <a:pt x="0" y="4291"/>
                  </a:lnTo>
                  <a:lnTo>
                    <a:pt x="388" y="4078"/>
                  </a:lnTo>
                  <a:lnTo>
                    <a:pt x="558" y="3577"/>
                  </a:lnTo>
                  <a:lnTo>
                    <a:pt x="945" y="3118"/>
                  </a:lnTo>
                  <a:lnTo>
                    <a:pt x="1462" y="3132"/>
                  </a:lnTo>
                  <a:lnTo>
                    <a:pt x="1847" y="2770"/>
                  </a:lnTo>
                  <a:lnTo>
                    <a:pt x="2582" y="2716"/>
                  </a:lnTo>
                  <a:lnTo>
                    <a:pt x="3057" y="2509"/>
                  </a:lnTo>
                  <a:lnTo>
                    <a:pt x="3484" y="2170"/>
                  </a:lnTo>
                  <a:lnTo>
                    <a:pt x="3566" y="1533"/>
                  </a:lnTo>
                  <a:lnTo>
                    <a:pt x="4246" y="1331"/>
                  </a:lnTo>
                  <a:lnTo>
                    <a:pt x="4313" y="945"/>
                  </a:lnTo>
                  <a:lnTo>
                    <a:pt x="4550" y="534"/>
                  </a:lnTo>
                  <a:lnTo>
                    <a:pt x="5224" y="117"/>
                  </a:lnTo>
                  <a:lnTo>
                    <a:pt x="5781" y="0"/>
                  </a:lnTo>
                  <a:lnTo>
                    <a:pt x="6151" y="745"/>
                  </a:lnTo>
                  <a:lnTo>
                    <a:pt x="5645" y="924"/>
                  </a:lnTo>
                  <a:lnTo>
                    <a:pt x="5260" y="1270"/>
                  </a:lnTo>
                  <a:lnTo>
                    <a:pt x="4967" y="1516"/>
                  </a:lnTo>
                  <a:lnTo>
                    <a:pt x="4756" y="1862"/>
                  </a:lnTo>
                  <a:lnTo>
                    <a:pt x="4586" y="2671"/>
                  </a:lnTo>
                  <a:lnTo>
                    <a:pt x="4465" y="3282"/>
                  </a:lnTo>
                  <a:lnTo>
                    <a:pt x="4932" y="3326"/>
                  </a:lnTo>
                  <a:lnTo>
                    <a:pt x="5053" y="2860"/>
                  </a:lnTo>
                  <a:lnTo>
                    <a:pt x="5292" y="2394"/>
                  </a:lnTo>
                  <a:lnTo>
                    <a:pt x="5744" y="2540"/>
                  </a:lnTo>
                  <a:lnTo>
                    <a:pt x="6293" y="3057"/>
                  </a:lnTo>
                  <a:lnTo>
                    <a:pt x="6974" y="3366"/>
                  </a:lnTo>
                  <a:lnTo>
                    <a:pt x="7080" y="4022"/>
                  </a:lnTo>
                  <a:lnTo>
                    <a:pt x="7662" y="3890"/>
                  </a:lnTo>
                  <a:lnTo>
                    <a:pt x="8384" y="3936"/>
                  </a:lnTo>
                  <a:lnTo>
                    <a:pt x="9021" y="4197"/>
                  </a:lnTo>
                  <a:lnTo>
                    <a:pt x="9297" y="3561"/>
                  </a:lnTo>
                  <a:lnTo>
                    <a:pt x="9616" y="3256"/>
                  </a:lnTo>
                  <a:lnTo>
                    <a:pt x="9974" y="3009"/>
                  </a:lnTo>
                  <a:lnTo>
                    <a:pt x="11348" y="2733"/>
                  </a:lnTo>
                  <a:lnTo>
                    <a:pt x="12023" y="2514"/>
                  </a:lnTo>
                  <a:lnTo>
                    <a:pt x="12222" y="2032"/>
                  </a:lnTo>
                  <a:lnTo>
                    <a:pt x="12768" y="1858"/>
                  </a:lnTo>
                  <a:lnTo>
                    <a:pt x="12806" y="2889"/>
                  </a:lnTo>
                  <a:lnTo>
                    <a:pt x="13296" y="3554"/>
                  </a:lnTo>
                  <a:lnTo>
                    <a:pt x="13693" y="3351"/>
                  </a:lnTo>
                  <a:lnTo>
                    <a:pt x="14759" y="3044"/>
                  </a:lnTo>
                  <a:lnTo>
                    <a:pt x="14893" y="3890"/>
                  </a:lnTo>
                  <a:lnTo>
                    <a:pt x="15291" y="4269"/>
                  </a:lnTo>
                  <a:lnTo>
                    <a:pt x="16013" y="4837"/>
                  </a:lnTo>
                  <a:lnTo>
                    <a:pt x="16440" y="4400"/>
                  </a:lnTo>
                  <a:lnTo>
                    <a:pt x="16997" y="4612"/>
                  </a:lnTo>
                  <a:lnTo>
                    <a:pt x="17036" y="5118"/>
                  </a:lnTo>
                  <a:lnTo>
                    <a:pt x="16421" y="5184"/>
                  </a:lnTo>
                  <a:lnTo>
                    <a:pt x="15596" y="5098"/>
                  </a:lnTo>
                  <a:lnTo>
                    <a:pt x="14649" y="4908"/>
                  </a:lnTo>
                  <a:lnTo>
                    <a:pt x="14168" y="4992"/>
                  </a:lnTo>
                  <a:lnTo>
                    <a:pt x="14376" y="5664"/>
                  </a:lnTo>
                  <a:lnTo>
                    <a:pt x="15027" y="6271"/>
                  </a:lnTo>
                  <a:lnTo>
                    <a:pt x="15767" y="6823"/>
                  </a:lnTo>
                  <a:lnTo>
                    <a:pt x="16754" y="6823"/>
                  </a:lnTo>
                  <a:lnTo>
                    <a:pt x="17071" y="7242"/>
                  </a:lnTo>
                  <a:lnTo>
                    <a:pt x="17663" y="7154"/>
                  </a:lnTo>
                  <a:lnTo>
                    <a:pt x="18036" y="7909"/>
                  </a:lnTo>
                  <a:lnTo>
                    <a:pt x="18157" y="8410"/>
                  </a:lnTo>
                  <a:lnTo>
                    <a:pt x="17844" y="8581"/>
                  </a:lnTo>
                  <a:lnTo>
                    <a:pt x="17802" y="9053"/>
                  </a:lnTo>
                  <a:lnTo>
                    <a:pt x="18068" y="9797"/>
                  </a:lnTo>
                  <a:lnTo>
                    <a:pt x="18227" y="10365"/>
                  </a:lnTo>
                  <a:lnTo>
                    <a:pt x="18135" y="10988"/>
                  </a:lnTo>
                  <a:lnTo>
                    <a:pt x="17829" y="11566"/>
                  </a:lnTo>
                  <a:lnTo>
                    <a:pt x="17832" y="12172"/>
                  </a:lnTo>
                  <a:lnTo>
                    <a:pt x="17365" y="12392"/>
                  </a:lnTo>
                  <a:lnTo>
                    <a:pt x="16967" y="12724"/>
                  </a:lnTo>
                  <a:lnTo>
                    <a:pt x="16952" y="13380"/>
                  </a:lnTo>
                  <a:lnTo>
                    <a:pt x="17332" y="13684"/>
                  </a:lnTo>
                  <a:lnTo>
                    <a:pt x="18398" y="13784"/>
                  </a:lnTo>
                  <a:lnTo>
                    <a:pt x="18791" y="13283"/>
                  </a:lnTo>
                  <a:lnTo>
                    <a:pt x="18339" y="12823"/>
                  </a:lnTo>
                  <a:lnTo>
                    <a:pt x="18775" y="12348"/>
                  </a:lnTo>
                  <a:lnTo>
                    <a:pt x="19481" y="12218"/>
                  </a:lnTo>
                  <a:lnTo>
                    <a:pt x="19948" y="11955"/>
                  </a:lnTo>
                  <a:lnTo>
                    <a:pt x="20576" y="12452"/>
                  </a:lnTo>
                  <a:lnTo>
                    <a:pt x="20843" y="13298"/>
                  </a:lnTo>
                  <a:lnTo>
                    <a:pt x="20964" y="14211"/>
                  </a:lnTo>
                  <a:lnTo>
                    <a:pt x="21044" y="14716"/>
                  </a:lnTo>
                  <a:lnTo>
                    <a:pt x="21108" y="15549"/>
                  </a:lnTo>
                  <a:lnTo>
                    <a:pt x="21426" y="16112"/>
                  </a:lnTo>
                  <a:lnTo>
                    <a:pt x="21600" y="16651"/>
                  </a:lnTo>
                  <a:lnTo>
                    <a:pt x="21481" y="17104"/>
                  </a:lnTo>
                  <a:lnTo>
                    <a:pt x="21361" y="17622"/>
                  </a:lnTo>
                  <a:lnTo>
                    <a:pt x="20870" y="17693"/>
                  </a:lnTo>
                  <a:lnTo>
                    <a:pt x="20644" y="18128"/>
                  </a:lnTo>
                  <a:lnTo>
                    <a:pt x="20651" y="19241"/>
                  </a:lnTo>
                  <a:lnTo>
                    <a:pt x="20467" y="19778"/>
                  </a:lnTo>
                  <a:lnTo>
                    <a:pt x="19920" y="2091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1" name="Shape 1431"/>
            <p:cNvSpPr/>
            <p:nvPr/>
          </p:nvSpPr>
          <p:spPr>
            <a:xfrm>
              <a:off x="7564430" y="2678318"/>
              <a:ext cx="919328" cy="1617550"/>
            </a:xfrm>
            <a:custGeom>
              <a:avLst/>
              <a:gdLst/>
              <a:ahLst/>
              <a:cxnLst>
                <a:cxn ang="0">
                  <a:pos x="wd2" y="hd2"/>
                </a:cxn>
                <a:cxn ang="5400000">
                  <a:pos x="wd2" y="hd2"/>
                </a:cxn>
                <a:cxn ang="10800000">
                  <a:pos x="wd2" y="hd2"/>
                </a:cxn>
                <a:cxn ang="16200000">
                  <a:pos x="wd2" y="hd2"/>
                </a:cxn>
              </a:cxnLst>
              <a:rect l="0" t="0" r="r" b="b"/>
              <a:pathLst>
                <a:path w="21600" h="21600" extrusionOk="0">
                  <a:moveTo>
                    <a:pt x="17586" y="0"/>
                  </a:moveTo>
                  <a:lnTo>
                    <a:pt x="2288" y="248"/>
                  </a:lnTo>
                  <a:lnTo>
                    <a:pt x="4820" y="1312"/>
                  </a:lnTo>
                  <a:lnTo>
                    <a:pt x="5388" y="2213"/>
                  </a:lnTo>
                  <a:lnTo>
                    <a:pt x="6365" y="2618"/>
                  </a:lnTo>
                  <a:lnTo>
                    <a:pt x="6110" y="3011"/>
                  </a:lnTo>
                  <a:lnTo>
                    <a:pt x="4441" y="3926"/>
                  </a:lnTo>
                  <a:lnTo>
                    <a:pt x="3391" y="4120"/>
                  </a:lnTo>
                  <a:lnTo>
                    <a:pt x="3242" y="4717"/>
                  </a:lnTo>
                  <a:lnTo>
                    <a:pt x="1894" y="5152"/>
                  </a:lnTo>
                  <a:lnTo>
                    <a:pt x="1471" y="6755"/>
                  </a:lnTo>
                  <a:lnTo>
                    <a:pt x="793" y="7171"/>
                  </a:lnTo>
                  <a:lnTo>
                    <a:pt x="62" y="8703"/>
                  </a:lnTo>
                  <a:lnTo>
                    <a:pt x="0" y="9573"/>
                  </a:lnTo>
                  <a:lnTo>
                    <a:pt x="317" y="10156"/>
                  </a:lnTo>
                  <a:lnTo>
                    <a:pt x="317" y="10787"/>
                  </a:lnTo>
                  <a:lnTo>
                    <a:pt x="529" y="11493"/>
                  </a:lnTo>
                  <a:lnTo>
                    <a:pt x="2006" y="12063"/>
                  </a:lnTo>
                  <a:lnTo>
                    <a:pt x="2850" y="12379"/>
                  </a:lnTo>
                  <a:lnTo>
                    <a:pt x="3963" y="13132"/>
                  </a:lnTo>
                  <a:lnTo>
                    <a:pt x="4566" y="13606"/>
                  </a:lnTo>
                  <a:lnTo>
                    <a:pt x="5360" y="14083"/>
                  </a:lnTo>
                  <a:lnTo>
                    <a:pt x="6864" y="14128"/>
                  </a:lnTo>
                  <a:lnTo>
                    <a:pt x="7490" y="14583"/>
                  </a:lnTo>
                  <a:lnTo>
                    <a:pt x="7775" y="15421"/>
                  </a:lnTo>
                  <a:lnTo>
                    <a:pt x="6847" y="16036"/>
                  </a:lnTo>
                  <a:lnTo>
                    <a:pt x="6794" y="16577"/>
                  </a:lnTo>
                  <a:lnTo>
                    <a:pt x="7483" y="17252"/>
                  </a:lnTo>
                  <a:lnTo>
                    <a:pt x="9006" y="17928"/>
                  </a:lnTo>
                  <a:lnTo>
                    <a:pt x="10059" y="18545"/>
                  </a:lnTo>
                  <a:lnTo>
                    <a:pt x="10957" y="18771"/>
                  </a:lnTo>
                  <a:lnTo>
                    <a:pt x="11116" y="19336"/>
                  </a:lnTo>
                  <a:lnTo>
                    <a:pt x="10748" y="20028"/>
                  </a:lnTo>
                  <a:lnTo>
                    <a:pt x="11301" y="20704"/>
                  </a:lnTo>
                  <a:lnTo>
                    <a:pt x="12255" y="21242"/>
                  </a:lnTo>
                  <a:lnTo>
                    <a:pt x="13563" y="21600"/>
                  </a:lnTo>
                  <a:lnTo>
                    <a:pt x="14318" y="21079"/>
                  </a:lnTo>
                  <a:lnTo>
                    <a:pt x="14553" y="20569"/>
                  </a:lnTo>
                  <a:lnTo>
                    <a:pt x="15398" y="20642"/>
                  </a:lnTo>
                  <a:lnTo>
                    <a:pt x="16268" y="21139"/>
                  </a:lnTo>
                  <a:lnTo>
                    <a:pt x="17351" y="20883"/>
                  </a:lnTo>
                  <a:lnTo>
                    <a:pt x="17351" y="20164"/>
                  </a:lnTo>
                  <a:lnTo>
                    <a:pt x="18994" y="19960"/>
                  </a:lnTo>
                  <a:lnTo>
                    <a:pt x="19464" y="19292"/>
                  </a:lnTo>
                  <a:lnTo>
                    <a:pt x="19491" y="18167"/>
                  </a:lnTo>
                  <a:lnTo>
                    <a:pt x="19491" y="17314"/>
                  </a:lnTo>
                  <a:lnTo>
                    <a:pt x="19650" y="16836"/>
                  </a:lnTo>
                  <a:lnTo>
                    <a:pt x="20120" y="16356"/>
                  </a:lnTo>
                  <a:lnTo>
                    <a:pt x="20252" y="15680"/>
                  </a:lnTo>
                  <a:lnTo>
                    <a:pt x="21017" y="15082"/>
                  </a:lnTo>
                  <a:lnTo>
                    <a:pt x="21521" y="14555"/>
                  </a:lnTo>
                  <a:lnTo>
                    <a:pt x="21600" y="13838"/>
                  </a:lnTo>
                  <a:lnTo>
                    <a:pt x="21524" y="13211"/>
                  </a:lnTo>
                  <a:lnTo>
                    <a:pt x="20974" y="12558"/>
                  </a:lnTo>
                  <a:lnTo>
                    <a:pt x="20789" y="11519"/>
                  </a:lnTo>
                  <a:lnTo>
                    <a:pt x="19779" y="2436"/>
                  </a:lnTo>
                  <a:lnTo>
                    <a:pt x="18679" y="1544"/>
                  </a:lnTo>
                  <a:lnTo>
                    <a:pt x="1758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2" name="Shape 1432"/>
            <p:cNvSpPr/>
            <p:nvPr/>
          </p:nvSpPr>
          <p:spPr>
            <a:xfrm>
              <a:off x="8384061" y="2807077"/>
              <a:ext cx="700239" cy="1245185"/>
            </a:xfrm>
            <a:custGeom>
              <a:avLst/>
              <a:gdLst/>
              <a:ahLst/>
              <a:cxnLst>
                <a:cxn ang="0">
                  <a:pos x="wd2" y="hd2"/>
                </a:cxn>
                <a:cxn ang="5400000">
                  <a:pos x="wd2" y="hd2"/>
                </a:cxn>
                <a:cxn ang="10800000">
                  <a:pos x="wd2" y="hd2"/>
                </a:cxn>
                <a:cxn ang="16200000">
                  <a:pos x="wd2" y="hd2"/>
                </a:cxn>
              </a:cxnLst>
              <a:rect l="0" t="0" r="r" b="b"/>
              <a:pathLst>
                <a:path w="21600" h="21600" extrusionOk="0">
                  <a:moveTo>
                    <a:pt x="371" y="813"/>
                  </a:moveTo>
                  <a:lnTo>
                    <a:pt x="2024" y="1221"/>
                  </a:lnTo>
                  <a:lnTo>
                    <a:pt x="3737" y="1242"/>
                  </a:lnTo>
                  <a:lnTo>
                    <a:pt x="4885" y="603"/>
                  </a:lnTo>
                  <a:lnTo>
                    <a:pt x="19270" y="0"/>
                  </a:lnTo>
                  <a:lnTo>
                    <a:pt x="21600" y="13469"/>
                  </a:lnTo>
                  <a:lnTo>
                    <a:pt x="21469" y="14678"/>
                  </a:lnTo>
                  <a:lnTo>
                    <a:pt x="20605" y="15416"/>
                  </a:lnTo>
                  <a:lnTo>
                    <a:pt x="18604" y="15732"/>
                  </a:lnTo>
                  <a:lnTo>
                    <a:pt x="17809" y="16179"/>
                  </a:lnTo>
                  <a:lnTo>
                    <a:pt x="17813" y="17194"/>
                  </a:lnTo>
                  <a:lnTo>
                    <a:pt x="17104" y="18064"/>
                  </a:lnTo>
                  <a:lnTo>
                    <a:pt x="16074" y="18766"/>
                  </a:lnTo>
                  <a:lnTo>
                    <a:pt x="14874" y="19463"/>
                  </a:lnTo>
                  <a:lnTo>
                    <a:pt x="13639" y="19678"/>
                  </a:lnTo>
                  <a:lnTo>
                    <a:pt x="12509" y="19150"/>
                  </a:lnTo>
                  <a:lnTo>
                    <a:pt x="11822" y="18571"/>
                  </a:lnTo>
                  <a:lnTo>
                    <a:pt x="10995" y="19248"/>
                  </a:lnTo>
                  <a:lnTo>
                    <a:pt x="10791" y="20223"/>
                  </a:lnTo>
                  <a:lnTo>
                    <a:pt x="9496" y="20304"/>
                  </a:lnTo>
                  <a:lnTo>
                    <a:pt x="8500" y="20128"/>
                  </a:lnTo>
                  <a:lnTo>
                    <a:pt x="7300" y="20627"/>
                  </a:lnTo>
                  <a:lnTo>
                    <a:pt x="5196" y="20510"/>
                  </a:lnTo>
                  <a:lnTo>
                    <a:pt x="4165" y="20219"/>
                  </a:lnTo>
                  <a:lnTo>
                    <a:pt x="3092" y="20610"/>
                  </a:lnTo>
                  <a:lnTo>
                    <a:pt x="2022" y="20551"/>
                  </a:lnTo>
                  <a:lnTo>
                    <a:pt x="1061" y="21307"/>
                  </a:lnTo>
                  <a:lnTo>
                    <a:pt x="0" y="21600"/>
                  </a:lnTo>
                  <a:lnTo>
                    <a:pt x="52" y="19866"/>
                  </a:lnTo>
                  <a:lnTo>
                    <a:pt x="1110" y="18786"/>
                  </a:lnTo>
                  <a:lnTo>
                    <a:pt x="1106" y="17813"/>
                  </a:lnTo>
                  <a:lnTo>
                    <a:pt x="2810" y="16575"/>
                  </a:lnTo>
                  <a:lnTo>
                    <a:pt x="2814" y="15076"/>
                  </a:lnTo>
                  <a:lnTo>
                    <a:pt x="1997" y="14130"/>
                  </a:lnTo>
                  <a:lnTo>
                    <a:pt x="371" y="81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3" name="Shape 1433"/>
            <p:cNvSpPr/>
            <p:nvPr/>
          </p:nvSpPr>
          <p:spPr>
            <a:xfrm>
              <a:off x="9000302" y="2655295"/>
              <a:ext cx="1009246" cy="1079123"/>
            </a:xfrm>
            <a:custGeom>
              <a:avLst/>
              <a:gdLst/>
              <a:ahLst/>
              <a:cxnLst>
                <a:cxn ang="0">
                  <a:pos x="wd2" y="hd2"/>
                </a:cxn>
                <a:cxn ang="5400000">
                  <a:pos x="wd2" y="hd2"/>
                </a:cxn>
                <a:cxn ang="10800000">
                  <a:pos x="wd2" y="hd2"/>
                </a:cxn>
                <a:cxn ang="16200000">
                  <a:pos x="wd2" y="hd2"/>
                </a:cxn>
              </a:cxnLst>
              <a:rect l="0" t="0" r="r" b="b"/>
              <a:pathLst>
                <a:path w="21600" h="21600" extrusionOk="0">
                  <a:moveTo>
                    <a:pt x="19863" y="0"/>
                  </a:moveTo>
                  <a:lnTo>
                    <a:pt x="21600" y="11840"/>
                  </a:lnTo>
                  <a:lnTo>
                    <a:pt x="20714" y="11973"/>
                  </a:lnTo>
                  <a:lnTo>
                    <a:pt x="20424" y="12958"/>
                  </a:lnTo>
                  <a:lnTo>
                    <a:pt x="19918" y="13813"/>
                  </a:lnTo>
                  <a:lnTo>
                    <a:pt x="19359" y="14829"/>
                  </a:lnTo>
                  <a:lnTo>
                    <a:pt x="18490" y="15638"/>
                  </a:lnTo>
                  <a:lnTo>
                    <a:pt x="17569" y="15706"/>
                  </a:lnTo>
                  <a:lnTo>
                    <a:pt x="17163" y="16333"/>
                  </a:lnTo>
                  <a:lnTo>
                    <a:pt x="17386" y="17114"/>
                  </a:lnTo>
                  <a:lnTo>
                    <a:pt x="17511" y="18093"/>
                  </a:lnTo>
                  <a:lnTo>
                    <a:pt x="16667" y="17721"/>
                  </a:lnTo>
                  <a:lnTo>
                    <a:pt x="15766" y="17786"/>
                  </a:lnTo>
                  <a:lnTo>
                    <a:pt x="15244" y="18483"/>
                  </a:lnTo>
                  <a:lnTo>
                    <a:pt x="15631" y="19380"/>
                  </a:lnTo>
                  <a:lnTo>
                    <a:pt x="15269" y="20003"/>
                  </a:lnTo>
                  <a:lnTo>
                    <a:pt x="14790" y="20785"/>
                  </a:lnTo>
                  <a:lnTo>
                    <a:pt x="14632" y="21532"/>
                  </a:lnTo>
                  <a:lnTo>
                    <a:pt x="13470" y="21600"/>
                  </a:lnTo>
                  <a:lnTo>
                    <a:pt x="11729" y="19941"/>
                  </a:lnTo>
                  <a:lnTo>
                    <a:pt x="10842" y="19871"/>
                  </a:lnTo>
                  <a:lnTo>
                    <a:pt x="10174" y="20319"/>
                  </a:lnTo>
                  <a:lnTo>
                    <a:pt x="8981" y="19935"/>
                  </a:lnTo>
                  <a:lnTo>
                    <a:pt x="8297" y="20243"/>
                  </a:lnTo>
                  <a:lnTo>
                    <a:pt x="7592" y="20243"/>
                  </a:lnTo>
                  <a:lnTo>
                    <a:pt x="6648" y="19546"/>
                  </a:lnTo>
                  <a:lnTo>
                    <a:pt x="5611" y="19278"/>
                  </a:lnTo>
                  <a:lnTo>
                    <a:pt x="4202" y="19211"/>
                  </a:lnTo>
                  <a:lnTo>
                    <a:pt x="2990" y="18872"/>
                  </a:lnTo>
                  <a:lnTo>
                    <a:pt x="2382" y="18559"/>
                  </a:lnTo>
                  <a:lnTo>
                    <a:pt x="1695" y="18559"/>
                  </a:lnTo>
                  <a:lnTo>
                    <a:pt x="0" y="3573"/>
                  </a:lnTo>
                  <a:lnTo>
                    <a:pt x="8162" y="2676"/>
                  </a:lnTo>
                  <a:lnTo>
                    <a:pt x="8414" y="3415"/>
                  </a:lnTo>
                  <a:cubicBezTo>
                    <a:pt x="8705" y="3381"/>
                    <a:pt x="8996" y="3347"/>
                    <a:pt x="9287" y="3313"/>
                  </a:cubicBezTo>
                  <a:cubicBezTo>
                    <a:pt x="9578" y="3280"/>
                    <a:pt x="9869" y="3246"/>
                    <a:pt x="10160" y="3212"/>
                  </a:cubicBezTo>
                  <a:lnTo>
                    <a:pt x="10420" y="3979"/>
                  </a:lnTo>
                  <a:lnTo>
                    <a:pt x="11542" y="3567"/>
                  </a:lnTo>
                  <a:lnTo>
                    <a:pt x="12408" y="2916"/>
                  </a:lnTo>
                  <a:lnTo>
                    <a:pt x="13313" y="2058"/>
                  </a:lnTo>
                  <a:lnTo>
                    <a:pt x="14631" y="2639"/>
                  </a:lnTo>
                  <a:lnTo>
                    <a:pt x="15831" y="2258"/>
                  </a:lnTo>
                  <a:lnTo>
                    <a:pt x="16453" y="1635"/>
                  </a:lnTo>
                  <a:lnTo>
                    <a:pt x="17560" y="1006"/>
                  </a:lnTo>
                  <a:lnTo>
                    <a:pt x="18284" y="38"/>
                  </a:lnTo>
                  <a:lnTo>
                    <a:pt x="1986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4" name="Shape 1434"/>
            <p:cNvSpPr/>
            <p:nvPr/>
          </p:nvSpPr>
          <p:spPr>
            <a:xfrm>
              <a:off x="9917676" y="2439147"/>
              <a:ext cx="1356085" cy="857181"/>
            </a:xfrm>
            <a:custGeom>
              <a:avLst/>
              <a:gdLst/>
              <a:ahLst/>
              <a:cxnLst>
                <a:cxn ang="0">
                  <a:pos x="wd2" y="hd2"/>
                </a:cxn>
                <a:cxn ang="5400000">
                  <a:pos x="wd2" y="hd2"/>
                </a:cxn>
                <a:cxn ang="10800000">
                  <a:pos x="wd2" y="hd2"/>
                </a:cxn>
                <a:cxn ang="16200000">
                  <a:pos x="wd2" y="hd2"/>
                </a:cxn>
              </a:cxnLst>
              <a:rect l="0" t="0" r="r" b="b"/>
              <a:pathLst>
                <a:path w="21600" h="21575" extrusionOk="0">
                  <a:moveTo>
                    <a:pt x="17281" y="76"/>
                  </a:moveTo>
                  <a:cubicBezTo>
                    <a:pt x="17481" y="-24"/>
                    <a:pt x="17696" y="-25"/>
                    <a:pt x="17897" y="74"/>
                  </a:cubicBezTo>
                  <a:cubicBezTo>
                    <a:pt x="18165" y="207"/>
                    <a:pt x="18387" y="506"/>
                    <a:pt x="18513" y="902"/>
                  </a:cubicBezTo>
                  <a:lnTo>
                    <a:pt x="19001" y="2304"/>
                  </a:lnTo>
                  <a:lnTo>
                    <a:pt x="19432" y="3407"/>
                  </a:lnTo>
                  <a:lnTo>
                    <a:pt x="20379" y="4004"/>
                  </a:lnTo>
                  <a:lnTo>
                    <a:pt x="20969" y="4571"/>
                  </a:lnTo>
                  <a:lnTo>
                    <a:pt x="20651" y="5419"/>
                  </a:lnTo>
                  <a:lnTo>
                    <a:pt x="20082" y="6427"/>
                  </a:lnTo>
                  <a:lnTo>
                    <a:pt x="20080" y="7881"/>
                  </a:lnTo>
                  <a:lnTo>
                    <a:pt x="20168" y="9889"/>
                  </a:lnTo>
                  <a:lnTo>
                    <a:pt x="20491" y="10904"/>
                  </a:lnTo>
                  <a:lnTo>
                    <a:pt x="21331" y="11869"/>
                  </a:lnTo>
                  <a:lnTo>
                    <a:pt x="21600" y="12940"/>
                  </a:lnTo>
                  <a:lnTo>
                    <a:pt x="21295" y="14402"/>
                  </a:lnTo>
                  <a:lnTo>
                    <a:pt x="20480" y="14657"/>
                  </a:lnTo>
                  <a:lnTo>
                    <a:pt x="19575" y="17066"/>
                  </a:lnTo>
                  <a:lnTo>
                    <a:pt x="1402" y="21575"/>
                  </a:lnTo>
                  <a:lnTo>
                    <a:pt x="0" y="5462"/>
                  </a:lnTo>
                  <a:lnTo>
                    <a:pt x="1128" y="5071"/>
                  </a:lnTo>
                  <a:lnTo>
                    <a:pt x="1994" y="4167"/>
                  </a:lnTo>
                  <a:lnTo>
                    <a:pt x="2625" y="3042"/>
                  </a:lnTo>
                  <a:lnTo>
                    <a:pt x="2840" y="4699"/>
                  </a:lnTo>
                  <a:lnTo>
                    <a:pt x="17281" y="7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5" name="Shape 1435"/>
            <p:cNvSpPr/>
            <p:nvPr/>
          </p:nvSpPr>
          <p:spPr>
            <a:xfrm>
              <a:off x="172683" y="1790992"/>
              <a:ext cx="1948843" cy="3236530"/>
            </a:xfrm>
            <a:custGeom>
              <a:avLst/>
              <a:gdLst/>
              <a:ahLst/>
              <a:cxnLst>
                <a:cxn ang="0">
                  <a:pos x="wd2" y="hd2"/>
                </a:cxn>
                <a:cxn ang="5400000">
                  <a:pos x="wd2" y="hd2"/>
                </a:cxn>
                <a:cxn ang="10800000">
                  <a:pos x="wd2" y="hd2"/>
                </a:cxn>
                <a:cxn ang="16200000">
                  <a:pos x="wd2" y="hd2"/>
                </a:cxn>
              </a:cxnLst>
              <a:rect l="0" t="0" r="r" b="b"/>
              <a:pathLst>
                <a:path w="21600" h="21600" extrusionOk="0">
                  <a:moveTo>
                    <a:pt x="2472" y="0"/>
                  </a:moveTo>
                  <a:cubicBezTo>
                    <a:pt x="2546" y="19"/>
                    <a:pt x="2620" y="38"/>
                    <a:pt x="2693" y="56"/>
                  </a:cubicBezTo>
                  <a:cubicBezTo>
                    <a:pt x="2767" y="75"/>
                    <a:pt x="2841" y="94"/>
                    <a:pt x="2914" y="113"/>
                  </a:cubicBezTo>
                  <a:lnTo>
                    <a:pt x="3474" y="37"/>
                  </a:lnTo>
                  <a:lnTo>
                    <a:pt x="13271" y="1740"/>
                  </a:lnTo>
                  <a:lnTo>
                    <a:pt x="10572" y="6641"/>
                  </a:lnTo>
                  <a:lnTo>
                    <a:pt x="10908" y="6865"/>
                  </a:lnTo>
                  <a:lnTo>
                    <a:pt x="10271" y="7638"/>
                  </a:lnTo>
                  <a:lnTo>
                    <a:pt x="20902" y="17313"/>
                  </a:lnTo>
                  <a:lnTo>
                    <a:pt x="20902" y="17595"/>
                  </a:lnTo>
                  <a:lnTo>
                    <a:pt x="21187" y="17994"/>
                  </a:lnTo>
                  <a:lnTo>
                    <a:pt x="21248" y="18346"/>
                  </a:lnTo>
                  <a:lnTo>
                    <a:pt x="21600" y="18559"/>
                  </a:lnTo>
                  <a:lnTo>
                    <a:pt x="21377" y="18784"/>
                  </a:lnTo>
                  <a:lnTo>
                    <a:pt x="20830" y="19068"/>
                  </a:lnTo>
                  <a:lnTo>
                    <a:pt x="20546" y="19447"/>
                  </a:lnTo>
                  <a:lnTo>
                    <a:pt x="20236" y="19625"/>
                  </a:lnTo>
                  <a:lnTo>
                    <a:pt x="19935" y="19877"/>
                  </a:lnTo>
                  <a:lnTo>
                    <a:pt x="19683" y="20163"/>
                  </a:lnTo>
                  <a:lnTo>
                    <a:pt x="19394" y="20530"/>
                  </a:lnTo>
                  <a:lnTo>
                    <a:pt x="19516" y="20806"/>
                  </a:lnTo>
                  <a:lnTo>
                    <a:pt x="20029" y="21170"/>
                  </a:lnTo>
                  <a:lnTo>
                    <a:pt x="20213" y="21487"/>
                  </a:lnTo>
                  <a:lnTo>
                    <a:pt x="19605" y="21600"/>
                  </a:lnTo>
                  <a:lnTo>
                    <a:pt x="18895" y="21443"/>
                  </a:lnTo>
                  <a:lnTo>
                    <a:pt x="12383" y="21189"/>
                  </a:lnTo>
                  <a:lnTo>
                    <a:pt x="12447" y="20898"/>
                  </a:lnTo>
                  <a:lnTo>
                    <a:pt x="12655" y="20630"/>
                  </a:lnTo>
                  <a:lnTo>
                    <a:pt x="12136" y="20683"/>
                  </a:lnTo>
                  <a:lnTo>
                    <a:pt x="12276" y="20376"/>
                  </a:lnTo>
                  <a:lnTo>
                    <a:pt x="12597" y="19910"/>
                  </a:lnTo>
                  <a:lnTo>
                    <a:pt x="12273" y="19771"/>
                  </a:lnTo>
                  <a:lnTo>
                    <a:pt x="11475" y="19098"/>
                  </a:lnTo>
                  <a:lnTo>
                    <a:pt x="11439" y="18709"/>
                  </a:lnTo>
                  <a:lnTo>
                    <a:pt x="11325" y="18449"/>
                  </a:lnTo>
                  <a:lnTo>
                    <a:pt x="10765" y="18449"/>
                  </a:lnTo>
                  <a:lnTo>
                    <a:pt x="10182" y="18337"/>
                  </a:lnTo>
                  <a:lnTo>
                    <a:pt x="9701" y="18442"/>
                  </a:lnTo>
                  <a:lnTo>
                    <a:pt x="9701" y="18164"/>
                  </a:lnTo>
                  <a:lnTo>
                    <a:pt x="9997" y="17993"/>
                  </a:lnTo>
                  <a:lnTo>
                    <a:pt x="10083" y="17671"/>
                  </a:lnTo>
                  <a:lnTo>
                    <a:pt x="9548" y="17453"/>
                  </a:lnTo>
                  <a:lnTo>
                    <a:pt x="9027" y="17408"/>
                  </a:lnTo>
                  <a:lnTo>
                    <a:pt x="8604" y="17213"/>
                  </a:lnTo>
                  <a:lnTo>
                    <a:pt x="7893" y="16795"/>
                  </a:lnTo>
                  <a:lnTo>
                    <a:pt x="7594" y="16660"/>
                  </a:lnTo>
                  <a:lnTo>
                    <a:pt x="7345" y="16443"/>
                  </a:lnTo>
                  <a:lnTo>
                    <a:pt x="6734" y="16292"/>
                  </a:lnTo>
                  <a:lnTo>
                    <a:pt x="6102" y="16248"/>
                  </a:lnTo>
                  <a:lnTo>
                    <a:pt x="5753" y="16114"/>
                  </a:lnTo>
                  <a:lnTo>
                    <a:pt x="5269" y="16023"/>
                  </a:lnTo>
                  <a:lnTo>
                    <a:pt x="4871" y="15956"/>
                  </a:lnTo>
                  <a:lnTo>
                    <a:pt x="4276" y="15550"/>
                  </a:lnTo>
                  <a:lnTo>
                    <a:pt x="4619" y="15379"/>
                  </a:lnTo>
                  <a:lnTo>
                    <a:pt x="4829" y="15126"/>
                  </a:lnTo>
                  <a:lnTo>
                    <a:pt x="5015" y="14717"/>
                  </a:lnTo>
                  <a:lnTo>
                    <a:pt x="4816" y="14359"/>
                  </a:lnTo>
                  <a:lnTo>
                    <a:pt x="4535" y="14241"/>
                  </a:lnTo>
                  <a:lnTo>
                    <a:pt x="4897" y="13831"/>
                  </a:lnTo>
                  <a:lnTo>
                    <a:pt x="4163" y="13585"/>
                  </a:lnTo>
                  <a:lnTo>
                    <a:pt x="4238" y="13331"/>
                  </a:lnTo>
                  <a:lnTo>
                    <a:pt x="4126" y="13108"/>
                  </a:lnTo>
                  <a:lnTo>
                    <a:pt x="3755" y="13062"/>
                  </a:lnTo>
                  <a:lnTo>
                    <a:pt x="3718" y="12726"/>
                  </a:lnTo>
                  <a:lnTo>
                    <a:pt x="3473" y="12334"/>
                  </a:lnTo>
                  <a:lnTo>
                    <a:pt x="3260" y="12071"/>
                  </a:lnTo>
                  <a:lnTo>
                    <a:pt x="2999" y="11777"/>
                  </a:lnTo>
                  <a:lnTo>
                    <a:pt x="2737" y="11650"/>
                  </a:lnTo>
                  <a:lnTo>
                    <a:pt x="2524" y="11476"/>
                  </a:lnTo>
                  <a:lnTo>
                    <a:pt x="2710" y="11230"/>
                  </a:lnTo>
                  <a:lnTo>
                    <a:pt x="2821" y="11034"/>
                  </a:lnTo>
                  <a:lnTo>
                    <a:pt x="2824" y="10835"/>
                  </a:lnTo>
                  <a:lnTo>
                    <a:pt x="2317" y="10790"/>
                  </a:lnTo>
                  <a:lnTo>
                    <a:pt x="2242" y="10434"/>
                  </a:lnTo>
                  <a:lnTo>
                    <a:pt x="2385" y="10128"/>
                  </a:lnTo>
                  <a:lnTo>
                    <a:pt x="2384" y="9867"/>
                  </a:lnTo>
                  <a:lnTo>
                    <a:pt x="2606" y="9398"/>
                  </a:lnTo>
                  <a:lnTo>
                    <a:pt x="2642" y="9023"/>
                  </a:lnTo>
                  <a:lnTo>
                    <a:pt x="2929" y="8858"/>
                  </a:lnTo>
                  <a:lnTo>
                    <a:pt x="3315" y="8769"/>
                  </a:lnTo>
                  <a:lnTo>
                    <a:pt x="3472" y="9056"/>
                  </a:lnTo>
                  <a:lnTo>
                    <a:pt x="3398" y="9302"/>
                  </a:lnTo>
                  <a:lnTo>
                    <a:pt x="3398" y="9572"/>
                  </a:lnTo>
                  <a:lnTo>
                    <a:pt x="3632" y="9796"/>
                  </a:lnTo>
                  <a:lnTo>
                    <a:pt x="4003" y="9437"/>
                  </a:lnTo>
                  <a:lnTo>
                    <a:pt x="3454" y="8453"/>
                  </a:lnTo>
                  <a:lnTo>
                    <a:pt x="3903" y="8262"/>
                  </a:lnTo>
                  <a:lnTo>
                    <a:pt x="4603" y="8270"/>
                  </a:lnTo>
                  <a:lnTo>
                    <a:pt x="5165" y="8510"/>
                  </a:lnTo>
                  <a:lnTo>
                    <a:pt x="5523" y="8391"/>
                  </a:lnTo>
                  <a:lnTo>
                    <a:pt x="5632" y="8062"/>
                  </a:lnTo>
                  <a:lnTo>
                    <a:pt x="4748" y="8062"/>
                  </a:lnTo>
                  <a:lnTo>
                    <a:pt x="3804" y="8069"/>
                  </a:lnTo>
                  <a:lnTo>
                    <a:pt x="3368" y="8024"/>
                  </a:lnTo>
                  <a:lnTo>
                    <a:pt x="3120" y="8308"/>
                  </a:lnTo>
                  <a:lnTo>
                    <a:pt x="2772" y="8591"/>
                  </a:lnTo>
                  <a:lnTo>
                    <a:pt x="2498" y="8426"/>
                  </a:lnTo>
                  <a:lnTo>
                    <a:pt x="2350" y="8111"/>
                  </a:lnTo>
                  <a:lnTo>
                    <a:pt x="1931" y="8177"/>
                  </a:lnTo>
                  <a:lnTo>
                    <a:pt x="1634" y="8050"/>
                  </a:lnTo>
                  <a:lnTo>
                    <a:pt x="1646" y="7721"/>
                  </a:lnTo>
                  <a:lnTo>
                    <a:pt x="2064" y="7609"/>
                  </a:lnTo>
                  <a:lnTo>
                    <a:pt x="2285" y="7396"/>
                  </a:lnTo>
                  <a:lnTo>
                    <a:pt x="2033" y="7124"/>
                  </a:lnTo>
                  <a:lnTo>
                    <a:pt x="1555" y="6842"/>
                  </a:lnTo>
                  <a:lnTo>
                    <a:pt x="1247" y="6640"/>
                  </a:lnTo>
                  <a:lnTo>
                    <a:pt x="1025" y="6259"/>
                  </a:lnTo>
                  <a:lnTo>
                    <a:pt x="434" y="6169"/>
                  </a:lnTo>
                  <a:lnTo>
                    <a:pt x="0" y="5997"/>
                  </a:lnTo>
                  <a:lnTo>
                    <a:pt x="548" y="5651"/>
                  </a:lnTo>
                  <a:lnTo>
                    <a:pt x="1286" y="5525"/>
                  </a:lnTo>
                  <a:lnTo>
                    <a:pt x="1212" y="5259"/>
                  </a:lnTo>
                  <a:lnTo>
                    <a:pt x="1025" y="5101"/>
                  </a:lnTo>
                  <a:lnTo>
                    <a:pt x="1348" y="4718"/>
                  </a:lnTo>
                  <a:lnTo>
                    <a:pt x="1472" y="4237"/>
                  </a:lnTo>
                  <a:lnTo>
                    <a:pt x="1286" y="3907"/>
                  </a:lnTo>
                  <a:lnTo>
                    <a:pt x="1173" y="3636"/>
                  </a:lnTo>
                  <a:lnTo>
                    <a:pt x="900" y="3313"/>
                  </a:lnTo>
                  <a:lnTo>
                    <a:pt x="1001" y="2858"/>
                  </a:lnTo>
                  <a:lnTo>
                    <a:pt x="1364" y="2611"/>
                  </a:lnTo>
                  <a:lnTo>
                    <a:pt x="1800" y="2287"/>
                  </a:lnTo>
                  <a:lnTo>
                    <a:pt x="2123" y="1803"/>
                  </a:lnTo>
                  <a:lnTo>
                    <a:pt x="2185" y="1550"/>
                  </a:lnTo>
                  <a:lnTo>
                    <a:pt x="2632" y="1431"/>
                  </a:lnTo>
                  <a:lnTo>
                    <a:pt x="2845" y="1040"/>
                  </a:lnTo>
                  <a:lnTo>
                    <a:pt x="2945" y="733"/>
                  </a:lnTo>
                  <a:lnTo>
                    <a:pt x="2762" y="444"/>
                  </a:lnTo>
                  <a:lnTo>
                    <a:pt x="2365" y="278"/>
                  </a:lnTo>
                  <a:lnTo>
                    <a:pt x="247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6" name="Shape 1436"/>
            <p:cNvSpPr/>
            <p:nvPr/>
          </p:nvSpPr>
          <p:spPr>
            <a:xfrm>
              <a:off x="1086734" y="2051979"/>
              <a:ext cx="1565184" cy="2322004"/>
            </a:xfrm>
            <a:custGeom>
              <a:avLst/>
              <a:gdLst/>
              <a:ahLst/>
              <a:cxnLst>
                <a:cxn ang="0">
                  <a:pos x="wd2" y="hd2"/>
                </a:cxn>
                <a:cxn ang="5400000">
                  <a:pos x="wd2" y="hd2"/>
                </a:cxn>
                <a:cxn ang="10800000">
                  <a:pos x="wd2" y="hd2"/>
                </a:cxn>
                <a:cxn ang="16200000">
                  <a:pos x="wd2" y="hd2"/>
                </a:cxn>
              </a:cxnLst>
              <a:rect l="0" t="0" r="r" b="b"/>
              <a:pathLst>
                <a:path w="21600" h="21600" extrusionOk="0">
                  <a:moveTo>
                    <a:pt x="21600" y="3188"/>
                  </a:moveTo>
                  <a:lnTo>
                    <a:pt x="16246" y="18841"/>
                  </a:lnTo>
                  <a:lnTo>
                    <a:pt x="15689" y="18483"/>
                  </a:lnTo>
                  <a:lnTo>
                    <a:pt x="15163" y="18138"/>
                  </a:lnTo>
                  <a:lnTo>
                    <a:pt x="14375" y="18138"/>
                  </a:lnTo>
                  <a:lnTo>
                    <a:pt x="13986" y="18380"/>
                  </a:lnTo>
                  <a:lnTo>
                    <a:pt x="13785" y="18756"/>
                  </a:lnTo>
                  <a:lnTo>
                    <a:pt x="13750" y="19384"/>
                  </a:lnTo>
                  <a:lnTo>
                    <a:pt x="13457" y="19603"/>
                  </a:lnTo>
                  <a:lnTo>
                    <a:pt x="13399" y="19944"/>
                  </a:lnTo>
                  <a:lnTo>
                    <a:pt x="13550" y="20373"/>
                  </a:lnTo>
                  <a:lnTo>
                    <a:pt x="13675" y="21059"/>
                  </a:lnTo>
                  <a:lnTo>
                    <a:pt x="13200" y="21600"/>
                  </a:lnTo>
                  <a:lnTo>
                    <a:pt x="0" y="8183"/>
                  </a:lnTo>
                  <a:lnTo>
                    <a:pt x="845" y="7137"/>
                  </a:lnTo>
                  <a:lnTo>
                    <a:pt x="350" y="6824"/>
                  </a:lnTo>
                  <a:lnTo>
                    <a:pt x="3822" y="0"/>
                  </a:lnTo>
                  <a:cubicBezTo>
                    <a:pt x="6778" y="638"/>
                    <a:pt x="9757" y="1225"/>
                    <a:pt x="12757" y="1762"/>
                  </a:cubicBezTo>
                  <a:cubicBezTo>
                    <a:pt x="15687" y="2286"/>
                    <a:pt x="18635" y="2762"/>
                    <a:pt x="21600" y="3188"/>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7" name="Shape 1437"/>
            <p:cNvSpPr/>
            <p:nvPr/>
          </p:nvSpPr>
          <p:spPr>
            <a:xfrm>
              <a:off x="2308153" y="2395161"/>
              <a:ext cx="1370062" cy="1650324"/>
            </a:xfrm>
            <a:custGeom>
              <a:avLst/>
              <a:gdLst/>
              <a:ahLst/>
              <a:cxnLst>
                <a:cxn ang="0">
                  <a:pos x="wd2" y="hd2"/>
                </a:cxn>
                <a:cxn ang="5400000">
                  <a:pos x="wd2" y="hd2"/>
                </a:cxn>
                <a:cxn ang="10800000">
                  <a:pos x="wd2" y="hd2"/>
                </a:cxn>
                <a:cxn ang="16200000">
                  <a:pos x="wd2" y="hd2"/>
                </a:cxn>
              </a:cxnLst>
              <a:rect l="0" t="0" r="r" b="b"/>
              <a:pathLst>
                <a:path w="21600" h="21600" extrusionOk="0">
                  <a:moveTo>
                    <a:pt x="18709" y="21600"/>
                  </a:moveTo>
                  <a:lnTo>
                    <a:pt x="21600" y="6331"/>
                  </a:lnTo>
                  <a:lnTo>
                    <a:pt x="14687" y="5349"/>
                  </a:lnTo>
                  <a:lnTo>
                    <a:pt x="15662" y="1713"/>
                  </a:lnTo>
                  <a:cubicBezTo>
                    <a:pt x="13954" y="1468"/>
                    <a:pt x="12250" y="1207"/>
                    <a:pt x="10550" y="929"/>
                  </a:cubicBezTo>
                  <a:cubicBezTo>
                    <a:pt x="8766" y="637"/>
                    <a:pt x="6987" y="328"/>
                    <a:pt x="5213" y="0"/>
                  </a:cubicBezTo>
                  <a:lnTo>
                    <a:pt x="0" y="18738"/>
                  </a:lnTo>
                  <a:lnTo>
                    <a:pt x="18709" y="2160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8" name="Shape 1438"/>
            <p:cNvSpPr/>
            <p:nvPr/>
          </p:nvSpPr>
          <p:spPr>
            <a:xfrm>
              <a:off x="3483150" y="2877294"/>
              <a:ext cx="1731189" cy="1370163"/>
            </a:xfrm>
            <a:custGeom>
              <a:avLst/>
              <a:gdLst/>
              <a:ahLst/>
              <a:cxnLst>
                <a:cxn ang="0">
                  <a:pos x="wd2" y="hd2"/>
                </a:cxn>
                <a:cxn ang="5400000">
                  <a:pos x="wd2" y="hd2"/>
                </a:cxn>
                <a:cxn ang="10800000">
                  <a:pos x="wd2" y="hd2"/>
                </a:cxn>
                <a:cxn ang="16200000">
                  <a:pos x="wd2" y="hd2"/>
                </a:cxn>
              </a:cxnLst>
              <a:rect l="0" t="0" r="r" b="b"/>
              <a:pathLst>
                <a:path w="21600" h="21600" extrusionOk="0">
                  <a:moveTo>
                    <a:pt x="20030" y="21600"/>
                  </a:moveTo>
                  <a:cubicBezTo>
                    <a:pt x="20365" y="18528"/>
                    <a:pt x="20664" y="15450"/>
                    <a:pt x="20927" y="12367"/>
                  </a:cubicBezTo>
                  <a:cubicBezTo>
                    <a:pt x="21186" y="9337"/>
                    <a:pt x="21410" y="6304"/>
                    <a:pt x="21600" y="3267"/>
                  </a:cubicBezTo>
                  <a:cubicBezTo>
                    <a:pt x="20068" y="3016"/>
                    <a:pt x="18534" y="2778"/>
                    <a:pt x="16999" y="2554"/>
                  </a:cubicBezTo>
                  <a:cubicBezTo>
                    <a:pt x="15330" y="2311"/>
                    <a:pt x="13660" y="2083"/>
                    <a:pt x="11992" y="1827"/>
                  </a:cubicBezTo>
                  <a:cubicBezTo>
                    <a:pt x="8749" y="1328"/>
                    <a:pt x="5517" y="718"/>
                    <a:pt x="2299" y="0"/>
                  </a:cubicBezTo>
                  <a:lnTo>
                    <a:pt x="0" y="18454"/>
                  </a:lnTo>
                  <a:cubicBezTo>
                    <a:pt x="3318" y="19096"/>
                    <a:pt x="6643" y="19679"/>
                    <a:pt x="9974" y="20203"/>
                  </a:cubicBezTo>
                  <a:cubicBezTo>
                    <a:pt x="13321" y="20728"/>
                    <a:pt x="16673" y="21194"/>
                    <a:pt x="20030" y="2160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39" name="Shape 1439"/>
            <p:cNvSpPr/>
            <p:nvPr/>
          </p:nvSpPr>
          <p:spPr>
            <a:xfrm>
              <a:off x="5084232" y="3346029"/>
              <a:ext cx="1759378" cy="954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406" y="7771"/>
                  </a:lnTo>
                  <a:lnTo>
                    <a:pt x="20892" y="6821"/>
                  </a:lnTo>
                  <a:lnTo>
                    <a:pt x="20758" y="5382"/>
                  </a:lnTo>
                  <a:lnTo>
                    <a:pt x="20850" y="4653"/>
                  </a:lnTo>
                  <a:lnTo>
                    <a:pt x="21002" y="3821"/>
                  </a:lnTo>
                  <a:lnTo>
                    <a:pt x="20587" y="2938"/>
                  </a:lnTo>
                  <a:lnTo>
                    <a:pt x="20107" y="2072"/>
                  </a:lnTo>
                  <a:lnTo>
                    <a:pt x="19515" y="1416"/>
                  </a:lnTo>
                  <a:cubicBezTo>
                    <a:pt x="16522" y="1405"/>
                    <a:pt x="13529" y="1287"/>
                    <a:pt x="10538" y="1059"/>
                  </a:cubicBezTo>
                  <a:cubicBezTo>
                    <a:pt x="7433" y="823"/>
                    <a:pt x="4332" y="470"/>
                    <a:pt x="1235" y="0"/>
                  </a:cubicBezTo>
                  <a:lnTo>
                    <a:pt x="0" y="19999"/>
                  </a:lnTo>
                  <a:cubicBezTo>
                    <a:pt x="3588" y="20449"/>
                    <a:pt x="7179" y="20807"/>
                    <a:pt x="10772" y="21074"/>
                  </a:cubicBezTo>
                  <a:cubicBezTo>
                    <a:pt x="14380" y="21342"/>
                    <a:pt x="17990" y="21517"/>
                    <a:pt x="21600" y="2160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0" name="Shape 1440"/>
            <p:cNvSpPr/>
            <p:nvPr/>
          </p:nvSpPr>
          <p:spPr>
            <a:xfrm>
              <a:off x="6611042" y="3249836"/>
              <a:ext cx="1551798" cy="1298287"/>
            </a:xfrm>
            <a:custGeom>
              <a:avLst/>
              <a:gdLst/>
              <a:ahLst/>
              <a:cxnLst>
                <a:cxn ang="0">
                  <a:pos x="wd2" y="hd2"/>
                </a:cxn>
                <a:cxn ang="5400000">
                  <a:pos x="wd2" y="hd2"/>
                </a:cxn>
                <a:cxn ang="10800000">
                  <a:pos x="wd2" y="hd2"/>
                </a:cxn>
                <a:cxn ang="16200000">
                  <a:pos x="wd2" y="hd2"/>
                </a:cxn>
              </a:cxnLst>
              <a:rect l="0" t="0" r="r" b="b"/>
              <a:pathLst>
                <a:path w="21600" h="21600" extrusionOk="0">
                  <a:moveTo>
                    <a:pt x="3192" y="20264"/>
                  </a:moveTo>
                  <a:lnTo>
                    <a:pt x="17895" y="19608"/>
                  </a:lnTo>
                  <a:lnTo>
                    <a:pt x="18153" y="20335"/>
                  </a:lnTo>
                  <a:lnTo>
                    <a:pt x="17920" y="20894"/>
                  </a:lnTo>
                  <a:lnTo>
                    <a:pt x="18477" y="21600"/>
                  </a:lnTo>
                  <a:lnTo>
                    <a:pt x="19868" y="21396"/>
                  </a:lnTo>
                  <a:lnTo>
                    <a:pt x="20056" y="20498"/>
                  </a:lnTo>
                  <a:lnTo>
                    <a:pt x="20056" y="19677"/>
                  </a:lnTo>
                  <a:lnTo>
                    <a:pt x="20148" y="19177"/>
                  </a:lnTo>
                  <a:lnTo>
                    <a:pt x="21412" y="18787"/>
                  </a:lnTo>
                  <a:lnTo>
                    <a:pt x="21600" y="17985"/>
                  </a:lnTo>
                  <a:lnTo>
                    <a:pt x="21333" y="17132"/>
                  </a:lnTo>
                  <a:lnTo>
                    <a:pt x="20505" y="16683"/>
                  </a:lnTo>
                  <a:lnTo>
                    <a:pt x="20082" y="16083"/>
                  </a:lnTo>
                  <a:lnTo>
                    <a:pt x="19927" y="15529"/>
                  </a:lnTo>
                  <a:lnTo>
                    <a:pt x="20023" y="13795"/>
                  </a:lnTo>
                  <a:lnTo>
                    <a:pt x="19175" y="13338"/>
                  </a:lnTo>
                  <a:lnTo>
                    <a:pt x="18189" y="12080"/>
                  </a:lnTo>
                  <a:lnTo>
                    <a:pt x="17749" y="11768"/>
                  </a:lnTo>
                  <a:lnTo>
                    <a:pt x="17484" y="11033"/>
                  </a:lnTo>
                  <a:lnTo>
                    <a:pt x="17606" y="10324"/>
                  </a:lnTo>
                  <a:lnTo>
                    <a:pt x="18122" y="9774"/>
                  </a:lnTo>
                  <a:lnTo>
                    <a:pt x="17971" y="8478"/>
                  </a:lnTo>
                  <a:lnTo>
                    <a:pt x="17394" y="7679"/>
                  </a:lnTo>
                  <a:lnTo>
                    <a:pt x="16537" y="7819"/>
                  </a:lnTo>
                  <a:lnTo>
                    <a:pt x="15017" y="5668"/>
                  </a:lnTo>
                  <a:lnTo>
                    <a:pt x="13773" y="4660"/>
                  </a:lnTo>
                  <a:lnTo>
                    <a:pt x="13559" y="3159"/>
                  </a:lnTo>
                  <a:lnTo>
                    <a:pt x="13433" y="1740"/>
                  </a:lnTo>
                  <a:lnTo>
                    <a:pt x="12963" y="1143"/>
                  </a:lnTo>
                  <a:lnTo>
                    <a:pt x="12325" y="0"/>
                  </a:lnTo>
                  <a:lnTo>
                    <a:pt x="0" y="258"/>
                  </a:lnTo>
                  <a:lnTo>
                    <a:pt x="468" y="1192"/>
                  </a:lnTo>
                  <a:lnTo>
                    <a:pt x="499" y="1919"/>
                  </a:lnTo>
                  <a:lnTo>
                    <a:pt x="840" y="2679"/>
                  </a:lnTo>
                  <a:lnTo>
                    <a:pt x="2463" y="4473"/>
                  </a:lnTo>
                  <a:lnTo>
                    <a:pt x="2176" y="5221"/>
                  </a:lnTo>
                  <a:lnTo>
                    <a:pt x="2225" y="6605"/>
                  </a:lnTo>
                  <a:lnTo>
                    <a:pt x="2977" y="7503"/>
                  </a:lnTo>
                  <a:lnTo>
                    <a:pt x="3192" y="2026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1" name="Shape 1441"/>
            <p:cNvSpPr/>
            <p:nvPr/>
          </p:nvSpPr>
          <p:spPr>
            <a:xfrm>
              <a:off x="8038126" y="3571321"/>
              <a:ext cx="1733663" cy="868535"/>
            </a:xfrm>
            <a:custGeom>
              <a:avLst/>
              <a:gdLst/>
              <a:ahLst/>
              <a:cxnLst>
                <a:cxn ang="0">
                  <a:pos x="wd2" y="hd2"/>
                </a:cxn>
                <a:cxn ang="5400000">
                  <a:pos x="wd2" y="hd2"/>
                </a:cxn>
                <a:cxn ang="10800000">
                  <a:pos x="wd2" y="hd2"/>
                </a:cxn>
                <a:cxn ang="16200000">
                  <a:pos x="wd2" y="hd2"/>
                </a:cxn>
              </a:cxnLst>
              <a:rect l="0" t="0" r="r" b="b"/>
              <a:pathLst>
                <a:path w="21600" h="21600" extrusionOk="0">
                  <a:moveTo>
                    <a:pt x="17338" y="18171"/>
                  </a:moveTo>
                  <a:lnTo>
                    <a:pt x="17832" y="16579"/>
                  </a:lnTo>
                  <a:lnTo>
                    <a:pt x="18622" y="16027"/>
                  </a:lnTo>
                  <a:lnTo>
                    <a:pt x="19109" y="15191"/>
                  </a:lnTo>
                  <a:lnTo>
                    <a:pt x="18943" y="13902"/>
                  </a:lnTo>
                  <a:lnTo>
                    <a:pt x="19472" y="13784"/>
                  </a:lnTo>
                  <a:lnTo>
                    <a:pt x="19640" y="12446"/>
                  </a:lnTo>
                  <a:lnTo>
                    <a:pt x="20425" y="11824"/>
                  </a:lnTo>
                  <a:lnTo>
                    <a:pt x="20803" y="11038"/>
                  </a:lnTo>
                  <a:lnTo>
                    <a:pt x="21222" y="10041"/>
                  </a:lnTo>
                  <a:lnTo>
                    <a:pt x="21600" y="8278"/>
                  </a:lnTo>
                  <a:lnTo>
                    <a:pt x="21168" y="8089"/>
                  </a:lnTo>
                  <a:lnTo>
                    <a:pt x="20710" y="7193"/>
                  </a:lnTo>
                  <a:lnTo>
                    <a:pt x="20306" y="6867"/>
                  </a:lnTo>
                  <a:lnTo>
                    <a:pt x="20418" y="5352"/>
                  </a:lnTo>
                  <a:lnTo>
                    <a:pt x="20376" y="3627"/>
                  </a:lnTo>
                  <a:lnTo>
                    <a:pt x="19761" y="3725"/>
                  </a:lnTo>
                  <a:lnTo>
                    <a:pt x="18940" y="1743"/>
                  </a:lnTo>
                  <a:lnTo>
                    <a:pt x="18306" y="1539"/>
                  </a:lnTo>
                  <a:lnTo>
                    <a:pt x="17849" y="2237"/>
                  </a:lnTo>
                  <a:lnTo>
                    <a:pt x="17245" y="1613"/>
                  </a:lnTo>
                  <a:lnTo>
                    <a:pt x="16711" y="2034"/>
                  </a:lnTo>
                  <a:lnTo>
                    <a:pt x="15863" y="1256"/>
                  </a:lnTo>
                  <a:lnTo>
                    <a:pt x="15142" y="713"/>
                  </a:lnTo>
                  <a:lnTo>
                    <a:pt x="14456" y="772"/>
                  </a:lnTo>
                  <a:lnTo>
                    <a:pt x="13636" y="142"/>
                  </a:lnTo>
                  <a:lnTo>
                    <a:pt x="12911" y="0"/>
                  </a:lnTo>
                  <a:lnTo>
                    <a:pt x="12888" y="1842"/>
                  </a:lnTo>
                  <a:lnTo>
                    <a:pt x="12561" y="2832"/>
                  </a:lnTo>
                  <a:lnTo>
                    <a:pt x="11682" y="3252"/>
                  </a:lnTo>
                  <a:lnTo>
                    <a:pt x="11324" y="4308"/>
                  </a:lnTo>
                  <a:lnTo>
                    <a:pt x="11332" y="5854"/>
                  </a:lnTo>
                  <a:lnTo>
                    <a:pt x="10780" y="7561"/>
                  </a:lnTo>
                  <a:lnTo>
                    <a:pt x="10181" y="8738"/>
                  </a:lnTo>
                  <a:lnTo>
                    <a:pt x="9762" y="8630"/>
                  </a:lnTo>
                  <a:lnTo>
                    <a:pt x="9156" y="7298"/>
                  </a:lnTo>
                  <a:lnTo>
                    <a:pt x="8594" y="8468"/>
                  </a:lnTo>
                  <a:lnTo>
                    <a:pt x="8551" y="9650"/>
                  </a:lnTo>
                  <a:lnTo>
                    <a:pt x="7816" y="9488"/>
                  </a:lnTo>
                  <a:lnTo>
                    <a:pt x="7169" y="10291"/>
                  </a:lnTo>
                  <a:lnTo>
                    <a:pt x="6528" y="10070"/>
                  </a:lnTo>
                  <a:lnTo>
                    <a:pt x="5981" y="9688"/>
                  </a:lnTo>
                  <a:lnTo>
                    <a:pt x="5490" y="10238"/>
                  </a:lnTo>
                  <a:lnTo>
                    <a:pt x="5056" y="10098"/>
                  </a:lnTo>
                  <a:lnTo>
                    <a:pt x="4788" y="10989"/>
                  </a:lnTo>
                  <a:lnTo>
                    <a:pt x="4237" y="11763"/>
                  </a:lnTo>
                  <a:lnTo>
                    <a:pt x="4278" y="13548"/>
                  </a:lnTo>
                  <a:lnTo>
                    <a:pt x="4089" y="14568"/>
                  </a:lnTo>
                  <a:lnTo>
                    <a:pt x="3206" y="15097"/>
                  </a:lnTo>
                  <a:lnTo>
                    <a:pt x="3180" y="16570"/>
                  </a:lnTo>
                  <a:lnTo>
                    <a:pt x="2736" y="16710"/>
                  </a:lnTo>
                  <a:lnTo>
                    <a:pt x="2268" y="16019"/>
                  </a:lnTo>
                  <a:lnTo>
                    <a:pt x="1701" y="15770"/>
                  </a:lnTo>
                  <a:lnTo>
                    <a:pt x="1628" y="17001"/>
                  </a:lnTo>
                  <a:lnTo>
                    <a:pt x="1099" y="17996"/>
                  </a:lnTo>
                  <a:lnTo>
                    <a:pt x="1476" y="18946"/>
                  </a:lnTo>
                  <a:lnTo>
                    <a:pt x="1254" y="20036"/>
                  </a:lnTo>
                  <a:lnTo>
                    <a:pt x="90" y="20433"/>
                  </a:lnTo>
                  <a:lnTo>
                    <a:pt x="0" y="21600"/>
                  </a:lnTo>
                  <a:lnTo>
                    <a:pt x="4598" y="21176"/>
                  </a:lnTo>
                  <a:lnTo>
                    <a:pt x="4088" y="20037"/>
                  </a:lnTo>
                  <a:lnTo>
                    <a:pt x="17338" y="18171"/>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2" name="Shape 1442"/>
            <p:cNvSpPr/>
            <p:nvPr/>
          </p:nvSpPr>
          <p:spPr>
            <a:xfrm>
              <a:off x="1857410" y="3821796"/>
              <a:ext cx="1640256" cy="1852508"/>
            </a:xfrm>
            <a:custGeom>
              <a:avLst/>
              <a:gdLst/>
              <a:ahLst/>
              <a:cxnLst>
                <a:cxn ang="0">
                  <a:pos x="wd2" y="hd2"/>
                </a:cxn>
                <a:cxn ang="5400000">
                  <a:pos x="wd2" y="hd2"/>
                </a:cxn>
                <a:cxn ang="10800000">
                  <a:pos x="wd2" y="hd2"/>
                </a:cxn>
                <a:cxn ang="16200000">
                  <a:pos x="wd2" y="hd2"/>
                </a:cxn>
              </a:cxnLst>
              <a:rect l="0" t="0" r="r" b="b"/>
              <a:pathLst>
                <a:path w="21600" h="21600" extrusionOk="0">
                  <a:moveTo>
                    <a:pt x="5945" y="0"/>
                  </a:moveTo>
                  <a:lnTo>
                    <a:pt x="5232" y="2703"/>
                  </a:lnTo>
                  <a:lnTo>
                    <a:pt x="4541" y="1923"/>
                  </a:lnTo>
                  <a:lnTo>
                    <a:pt x="3521" y="1922"/>
                  </a:lnTo>
                  <a:lnTo>
                    <a:pt x="2922" y="2495"/>
                  </a:lnTo>
                  <a:lnTo>
                    <a:pt x="2847" y="2917"/>
                  </a:lnTo>
                  <a:lnTo>
                    <a:pt x="2875" y="3609"/>
                  </a:lnTo>
                  <a:lnTo>
                    <a:pt x="2502" y="4002"/>
                  </a:lnTo>
                  <a:lnTo>
                    <a:pt x="2533" y="4515"/>
                  </a:lnTo>
                  <a:lnTo>
                    <a:pt x="2823" y="5703"/>
                  </a:lnTo>
                  <a:lnTo>
                    <a:pt x="2311" y="6325"/>
                  </a:lnTo>
                  <a:lnTo>
                    <a:pt x="2632" y="7279"/>
                  </a:lnTo>
                  <a:lnTo>
                    <a:pt x="2946" y="8379"/>
                  </a:lnTo>
                  <a:lnTo>
                    <a:pt x="3297" y="8783"/>
                  </a:lnTo>
                  <a:lnTo>
                    <a:pt x="2532" y="9360"/>
                  </a:lnTo>
                  <a:lnTo>
                    <a:pt x="2059" y="10264"/>
                  </a:lnTo>
                  <a:lnTo>
                    <a:pt x="1600" y="10630"/>
                  </a:lnTo>
                  <a:lnTo>
                    <a:pt x="645" y="12205"/>
                  </a:lnTo>
                  <a:lnTo>
                    <a:pt x="948" y="12895"/>
                  </a:lnTo>
                  <a:lnTo>
                    <a:pt x="1566" y="13447"/>
                  </a:lnTo>
                  <a:lnTo>
                    <a:pt x="1698" y="13888"/>
                  </a:lnTo>
                  <a:lnTo>
                    <a:pt x="1080" y="13953"/>
                  </a:lnTo>
                  <a:lnTo>
                    <a:pt x="471" y="13967"/>
                  </a:lnTo>
                  <a:lnTo>
                    <a:pt x="0" y="14701"/>
                  </a:lnTo>
                  <a:lnTo>
                    <a:pt x="11663" y="20558"/>
                  </a:lnTo>
                  <a:lnTo>
                    <a:pt x="18551" y="21600"/>
                  </a:lnTo>
                  <a:lnTo>
                    <a:pt x="21600" y="2512"/>
                  </a:lnTo>
                  <a:cubicBezTo>
                    <a:pt x="18978" y="2078"/>
                    <a:pt x="16354" y="1651"/>
                    <a:pt x="13730" y="1230"/>
                  </a:cubicBezTo>
                  <a:cubicBezTo>
                    <a:pt x="11136" y="814"/>
                    <a:pt x="8541" y="404"/>
                    <a:pt x="5945" y="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3" name="Shape 1443"/>
            <p:cNvSpPr/>
            <p:nvPr/>
          </p:nvSpPr>
          <p:spPr>
            <a:xfrm>
              <a:off x="3250472" y="4038385"/>
              <a:ext cx="1619626" cy="1671060"/>
            </a:xfrm>
            <a:custGeom>
              <a:avLst/>
              <a:gdLst/>
              <a:ahLst/>
              <a:cxnLst>
                <a:cxn ang="0">
                  <a:pos x="wd2" y="hd2"/>
                </a:cxn>
                <a:cxn ang="5400000">
                  <a:pos x="wd2" y="hd2"/>
                </a:cxn>
                <a:cxn ang="10800000">
                  <a:pos x="wd2" y="hd2"/>
                </a:cxn>
                <a:cxn ang="16200000">
                  <a:pos x="wd2" y="hd2"/>
                </a:cxn>
              </a:cxnLst>
              <a:rect l="0" t="0" r="r" b="b"/>
              <a:pathLst>
                <a:path w="21600" h="21600" extrusionOk="0">
                  <a:moveTo>
                    <a:pt x="21600" y="2198"/>
                  </a:moveTo>
                  <a:lnTo>
                    <a:pt x="20005" y="21126"/>
                  </a:lnTo>
                  <a:lnTo>
                    <a:pt x="8598" y="19995"/>
                  </a:lnTo>
                  <a:lnTo>
                    <a:pt x="8441" y="20734"/>
                  </a:lnTo>
                  <a:lnTo>
                    <a:pt x="2950" y="19891"/>
                  </a:lnTo>
                  <a:lnTo>
                    <a:pt x="2574" y="21600"/>
                  </a:lnTo>
                  <a:lnTo>
                    <a:pt x="0" y="21113"/>
                  </a:lnTo>
                  <a:lnTo>
                    <a:pt x="3152" y="0"/>
                  </a:lnTo>
                  <a:cubicBezTo>
                    <a:pt x="6282" y="509"/>
                    <a:pt x="9424" y="950"/>
                    <a:pt x="12574" y="1322"/>
                  </a:cubicBezTo>
                  <a:cubicBezTo>
                    <a:pt x="15576" y="1677"/>
                    <a:pt x="18585" y="1969"/>
                    <a:pt x="21600" y="2198"/>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4" name="Shape 1444"/>
            <p:cNvSpPr/>
            <p:nvPr/>
          </p:nvSpPr>
          <p:spPr>
            <a:xfrm>
              <a:off x="4851987" y="4203567"/>
              <a:ext cx="2041158" cy="1119810"/>
            </a:xfrm>
            <a:custGeom>
              <a:avLst/>
              <a:gdLst/>
              <a:ahLst/>
              <a:cxnLst>
                <a:cxn ang="0">
                  <a:pos x="wd2" y="hd2"/>
                </a:cxn>
                <a:cxn ang="5400000">
                  <a:pos x="wd2" y="hd2"/>
                </a:cxn>
                <a:cxn ang="10800000">
                  <a:pos x="wd2" y="hd2"/>
                </a:cxn>
                <a:cxn ang="16200000">
                  <a:pos x="wd2" y="hd2"/>
                </a:cxn>
              </a:cxnLst>
              <a:rect l="0" t="0" r="r" b="b"/>
              <a:pathLst>
                <a:path w="21561" h="21600" extrusionOk="0">
                  <a:moveTo>
                    <a:pt x="21134" y="1829"/>
                  </a:moveTo>
                  <a:cubicBezTo>
                    <a:pt x="21096" y="3441"/>
                    <a:pt x="21107" y="5056"/>
                    <a:pt x="21166" y="6667"/>
                  </a:cubicBezTo>
                  <a:cubicBezTo>
                    <a:pt x="21226" y="8284"/>
                    <a:pt x="21335" y="9893"/>
                    <a:pt x="21413" y="11508"/>
                  </a:cubicBezTo>
                  <a:cubicBezTo>
                    <a:pt x="21566" y="14663"/>
                    <a:pt x="21600" y="17835"/>
                    <a:pt x="21515" y="20999"/>
                  </a:cubicBezTo>
                  <a:lnTo>
                    <a:pt x="21363" y="21600"/>
                  </a:lnTo>
                  <a:lnTo>
                    <a:pt x="20830" y="20956"/>
                  </a:lnTo>
                  <a:lnTo>
                    <a:pt x="20291" y="20026"/>
                  </a:lnTo>
                  <a:lnTo>
                    <a:pt x="19584" y="19960"/>
                  </a:lnTo>
                  <a:lnTo>
                    <a:pt x="18614" y="19895"/>
                  </a:lnTo>
                  <a:lnTo>
                    <a:pt x="17651" y="19944"/>
                  </a:lnTo>
                  <a:lnTo>
                    <a:pt x="17080" y="20333"/>
                  </a:lnTo>
                  <a:lnTo>
                    <a:pt x="16719" y="20803"/>
                  </a:lnTo>
                  <a:lnTo>
                    <a:pt x="16582" y="19919"/>
                  </a:lnTo>
                  <a:lnTo>
                    <a:pt x="16193" y="19596"/>
                  </a:lnTo>
                  <a:lnTo>
                    <a:pt x="15621" y="19335"/>
                  </a:lnTo>
                  <a:lnTo>
                    <a:pt x="15225" y="18878"/>
                  </a:lnTo>
                  <a:lnTo>
                    <a:pt x="15128" y="19746"/>
                  </a:lnTo>
                  <a:lnTo>
                    <a:pt x="14966" y="20289"/>
                  </a:lnTo>
                  <a:lnTo>
                    <a:pt x="14659" y="19427"/>
                  </a:lnTo>
                  <a:lnTo>
                    <a:pt x="14330" y="20240"/>
                  </a:lnTo>
                  <a:lnTo>
                    <a:pt x="13918" y="19914"/>
                  </a:lnTo>
                  <a:lnTo>
                    <a:pt x="13177" y="20235"/>
                  </a:lnTo>
                  <a:lnTo>
                    <a:pt x="12652" y="19672"/>
                  </a:lnTo>
                  <a:lnTo>
                    <a:pt x="12460" y="18829"/>
                  </a:lnTo>
                  <a:lnTo>
                    <a:pt x="12117" y="17919"/>
                  </a:lnTo>
                  <a:lnTo>
                    <a:pt x="11687" y="18283"/>
                  </a:lnTo>
                  <a:lnTo>
                    <a:pt x="11449" y="18919"/>
                  </a:lnTo>
                  <a:lnTo>
                    <a:pt x="11036" y="18422"/>
                  </a:lnTo>
                  <a:lnTo>
                    <a:pt x="10467" y="18098"/>
                  </a:lnTo>
                  <a:lnTo>
                    <a:pt x="9927" y="17837"/>
                  </a:lnTo>
                  <a:lnTo>
                    <a:pt x="9568" y="17125"/>
                  </a:lnTo>
                  <a:lnTo>
                    <a:pt x="9084" y="15888"/>
                  </a:lnTo>
                  <a:lnTo>
                    <a:pt x="8222" y="15695"/>
                  </a:lnTo>
                  <a:lnTo>
                    <a:pt x="7216" y="15369"/>
                  </a:lnTo>
                  <a:lnTo>
                    <a:pt x="7294" y="4173"/>
                  </a:lnTo>
                  <a:lnTo>
                    <a:pt x="0" y="3064"/>
                  </a:lnTo>
                  <a:lnTo>
                    <a:pt x="74" y="0"/>
                  </a:lnTo>
                  <a:lnTo>
                    <a:pt x="2490" y="582"/>
                  </a:lnTo>
                  <a:lnTo>
                    <a:pt x="2663" y="313"/>
                  </a:lnTo>
                  <a:cubicBezTo>
                    <a:pt x="5830" y="688"/>
                    <a:pt x="9000" y="1004"/>
                    <a:pt x="12171" y="1261"/>
                  </a:cubicBezTo>
                  <a:cubicBezTo>
                    <a:pt x="15157" y="1503"/>
                    <a:pt x="18145" y="1692"/>
                    <a:pt x="21134" y="1829"/>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5" name="Shape 1445"/>
            <p:cNvSpPr/>
            <p:nvPr/>
          </p:nvSpPr>
          <p:spPr>
            <a:xfrm>
              <a:off x="10080369" y="1474802"/>
              <a:ext cx="1765518" cy="1301653"/>
            </a:xfrm>
            <a:custGeom>
              <a:avLst/>
              <a:gdLst/>
              <a:ahLst/>
              <a:cxnLst>
                <a:cxn ang="0">
                  <a:pos x="wd2" y="hd2"/>
                </a:cxn>
                <a:cxn ang="5400000">
                  <a:pos x="wd2" y="hd2"/>
                </a:cxn>
                <a:cxn ang="10800000">
                  <a:pos x="wd2" y="hd2"/>
                </a:cxn>
                <a:cxn ang="16200000">
                  <a:pos x="wd2" y="hd2"/>
                </a:cxn>
              </a:cxnLst>
              <a:rect l="0" t="0" r="r" b="b"/>
              <a:pathLst>
                <a:path w="21600" h="21600" extrusionOk="0">
                  <a:moveTo>
                    <a:pt x="21364" y="17346"/>
                  </a:moveTo>
                  <a:lnTo>
                    <a:pt x="21600" y="18029"/>
                  </a:lnTo>
                  <a:lnTo>
                    <a:pt x="19445" y="19958"/>
                  </a:lnTo>
                  <a:lnTo>
                    <a:pt x="18156" y="20835"/>
                  </a:lnTo>
                  <a:lnTo>
                    <a:pt x="18176" y="20101"/>
                  </a:lnTo>
                  <a:lnTo>
                    <a:pt x="16606" y="21486"/>
                  </a:lnTo>
                  <a:lnTo>
                    <a:pt x="16116" y="21600"/>
                  </a:lnTo>
                  <a:lnTo>
                    <a:pt x="16319" y="20704"/>
                  </a:lnTo>
                  <a:lnTo>
                    <a:pt x="16245" y="20094"/>
                  </a:lnTo>
                  <a:lnTo>
                    <a:pt x="15863" y="19439"/>
                  </a:lnTo>
                  <a:cubicBezTo>
                    <a:pt x="15520" y="19328"/>
                    <a:pt x="15176" y="19226"/>
                    <a:pt x="14830" y="19134"/>
                  </a:cubicBezTo>
                  <a:cubicBezTo>
                    <a:pt x="14452" y="19032"/>
                    <a:pt x="14072" y="18941"/>
                    <a:pt x="13691" y="18861"/>
                  </a:cubicBezTo>
                  <a:lnTo>
                    <a:pt x="12845" y="18435"/>
                  </a:lnTo>
                  <a:lnTo>
                    <a:pt x="12027" y="16384"/>
                  </a:lnTo>
                  <a:cubicBezTo>
                    <a:pt x="11914" y="16301"/>
                    <a:pt x="11792" y="16243"/>
                    <a:pt x="11665" y="16214"/>
                  </a:cubicBezTo>
                  <a:cubicBezTo>
                    <a:pt x="11519" y="16180"/>
                    <a:pt x="11369" y="16184"/>
                    <a:pt x="11224" y="16226"/>
                  </a:cubicBezTo>
                  <a:lnTo>
                    <a:pt x="243" y="19259"/>
                  </a:lnTo>
                  <a:lnTo>
                    <a:pt x="0" y="18091"/>
                  </a:lnTo>
                  <a:lnTo>
                    <a:pt x="511" y="17369"/>
                  </a:lnTo>
                  <a:lnTo>
                    <a:pt x="1219" y="16452"/>
                  </a:lnTo>
                  <a:lnTo>
                    <a:pt x="1662" y="15799"/>
                  </a:lnTo>
                  <a:lnTo>
                    <a:pt x="1745" y="14943"/>
                  </a:lnTo>
                  <a:lnTo>
                    <a:pt x="1909" y="13922"/>
                  </a:lnTo>
                  <a:lnTo>
                    <a:pt x="1278" y="13926"/>
                  </a:lnTo>
                  <a:lnTo>
                    <a:pt x="1279" y="12884"/>
                  </a:lnTo>
                  <a:lnTo>
                    <a:pt x="1360" y="12217"/>
                  </a:lnTo>
                  <a:lnTo>
                    <a:pt x="2159" y="11627"/>
                  </a:lnTo>
                  <a:lnTo>
                    <a:pt x="2747" y="11684"/>
                  </a:lnTo>
                  <a:lnTo>
                    <a:pt x="3695" y="11578"/>
                  </a:lnTo>
                  <a:lnTo>
                    <a:pt x="4397" y="11578"/>
                  </a:lnTo>
                  <a:lnTo>
                    <a:pt x="4918" y="11784"/>
                  </a:lnTo>
                  <a:lnTo>
                    <a:pt x="5413" y="11616"/>
                  </a:lnTo>
                  <a:lnTo>
                    <a:pt x="5783" y="11171"/>
                  </a:lnTo>
                  <a:lnTo>
                    <a:pt x="6316" y="11101"/>
                  </a:lnTo>
                  <a:lnTo>
                    <a:pt x="7097" y="10965"/>
                  </a:lnTo>
                  <a:lnTo>
                    <a:pt x="7304" y="10312"/>
                  </a:lnTo>
                  <a:lnTo>
                    <a:pt x="7580" y="9569"/>
                  </a:lnTo>
                  <a:lnTo>
                    <a:pt x="8077" y="9404"/>
                  </a:lnTo>
                  <a:lnTo>
                    <a:pt x="8077" y="8555"/>
                  </a:lnTo>
                  <a:lnTo>
                    <a:pt x="7873" y="7847"/>
                  </a:lnTo>
                  <a:lnTo>
                    <a:pt x="7714" y="7182"/>
                  </a:lnTo>
                  <a:lnTo>
                    <a:pt x="7759" y="6248"/>
                  </a:lnTo>
                  <a:lnTo>
                    <a:pt x="8226" y="5488"/>
                  </a:lnTo>
                  <a:lnTo>
                    <a:pt x="8802" y="3164"/>
                  </a:lnTo>
                  <a:lnTo>
                    <a:pt x="10182" y="1203"/>
                  </a:lnTo>
                  <a:lnTo>
                    <a:pt x="11094" y="1072"/>
                  </a:lnTo>
                  <a:lnTo>
                    <a:pt x="12526" y="414"/>
                  </a:lnTo>
                  <a:lnTo>
                    <a:pt x="14195" y="0"/>
                  </a:lnTo>
                  <a:lnTo>
                    <a:pt x="14252" y="1069"/>
                  </a:lnTo>
                  <a:lnTo>
                    <a:pt x="14376" y="2048"/>
                  </a:lnTo>
                  <a:lnTo>
                    <a:pt x="14733" y="2925"/>
                  </a:lnTo>
                  <a:lnTo>
                    <a:pt x="14816" y="3856"/>
                  </a:lnTo>
                  <a:lnTo>
                    <a:pt x="14816" y="4597"/>
                  </a:lnTo>
                  <a:lnTo>
                    <a:pt x="14899" y="5547"/>
                  </a:lnTo>
                  <a:lnTo>
                    <a:pt x="15020" y="6267"/>
                  </a:lnTo>
                  <a:lnTo>
                    <a:pt x="15511" y="6974"/>
                  </a:lnTo>
                  <a:lnTo>
                    <a:pt x="15994" y="8318"/>
                  </a:lnTo>
                  <a:lnTo>
                    <a:pt x="15885" y="9642"/>
                  </a:lnTo>
                  <a:lnTo>
                    <a:pt x="15968" y="10690"/>
                  </a:lnTo>
                  <a:lnTo>
                    <a:pt x="16392" y="11308"/>
                  </a:lnTo>
                  <a:lnTo>
                    <a:pt x="16351" y="12016"/>
                  </a:lnTo>
                  <a:lnTo>
                    <a:pt x="16227" y="13415"/>
                  </a:lnTo>
                  <a:lnTo>
                    <a:pt x="16268" y="14477"/>
                  </a:lnTo>
                  <a:lnTo>
                    <a:pt x="16433" y="15543"/>
                  </a:lnTo>
                  <a:lnTo>
                    <a:pt x="16544" y="16308"/>
                  </a:lnTo>
                  <a:lnTo>
                    <a:pt x="16708" y="17674"/>
                  </a:lnTo>
                  <a:lnTo>
                    <a:pt x="16872" y="18448"/>
                  </a:lnTo>
                  <a:lnTo>
                    <a:pt x="16747" y="19400"/>
                  </a:lnTo>
                  <a:lnTo>
                    <a:pt x="16785" y="20385"/>
                  </a:lnTo>
                  <a:lnTo>
                    <a:pt x="17430" y="19602"/>
                  </a:lnTo>
                  <a:lnTo>
                    <a:pt x="18584" y="18989"/>
                  </a:lnTo>
                  <a:lnTo>
                    <a:pt x="19694" y="18654"/>
                  </a:lnTo>
                  <a:lnTo>
                    <a:pt x="20329" y="17553"/>
                  </a:lnTo>
                  <a:lnTo>
                    <a:pt x="21364" y="1734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6" name="Shape 1446"/>
            <p:cNvSpPr/>
            <p:nvPr/>
          </p:nvSpPr>
          <p:spPr>
            <a:xfrm>
              <a:off x="11237562" y="1362608"/>
              <a:ext cx="405107" cy="732892"/>
            </a:xfrm>
            <a:custGeom>
              <a:avLst/>
              <a:gdLst/>
              <a:ahLst/>
              <a:cxnLst>
                <a:cxn ang="0">
                  <a:pos x="wd2" y="hd2"/>
                </a:cxn>
                <a:cxn ang="5400000">
                  <a:pos x="wd2" y="hd2"/>
                </a:cxn>
                <a:cxn ang="10800000">
                  <a:pos x="wd2" y="hd2"/>
                </a:cxn>
                <a:cxn ang="16200000">
                  <a:pos x="wd2" y="hd2"/>
                </a:cxn>
              </a:cxnLst>
              <a:rect l="0" t="0" r="r" b="b"/>
              <a:pathLst>
                <a:path w="21600" h="21600" extrusionOk="0">
                  <a:moveTo>
                    <a:pt x="19542" y="0"/>
                  </a:moveTo>
                  <a:lnTo>
                    <a:pt x="20113" y="1603"/>
                  </a:lnTo>
                  <a:lnTo>
                    <a:pt x="19777" y="3123"/>
                  </a:lnTo>
                  <a:lnTo>
                    <a:pt x="21600" y="4260"/>
                  </a:lnTo>
                  <a:lnTo>
                    <a:pt x="21420" y="6113"/>
                  </a:lnTo>
                  <a:lnTo>
                    <a:pt x="19511" y="6412"/>
                  </a:lnTo>
                  <a:lnTo>
                    <a:pt x="17744" y="7006"/>
                  </a:lnTo>
                  <a:lnTo>
                    <a:pt x="17695" y="8165"/>
                  </a:lnTo>
                  <a:lnTo>
                    <a:pt x="18319" y="10305"/>
                  </a:lnTo>
                  <a:lnTo>
                    <a:pt x="17807" y="11813"/>
                  </a:lnTo>
                  <a:lnTo>
                    <a:pt x="16365" y="13504"/>
                  </a:lnTo>
                  <a:lnTo>
                    <a:pt x="17731" y="14629"/>
                  </a:lnTo>
                  <a:lnTo>
                    <a:pt x="18314" y="16087"/>
                  </a:lnTo>
                  <a:lnTo>
                    <a:pt x="18441" y="18131"/>
                  </a:lnTo>
                  <a:lnTo>
                    <a:pt x="18855" y="20674"/>
                  </a:lnTo>
                  <a:lnTo>
                    <a:pt x="7162" y="21600"/>
                  </a:lnTo>
                  <a:lnTo>
                    <a:pt x="7281" y="19801"/>
                  </a:lnTo>
                  <a:lnTo>
                    <a:pt x="7565" y="17865"/>
                  </a:lnTo>
                  <a:lnTo>
                    <a:pt x="5581" y="15788"/>
                  </a:lnTo>
                  <a:lnTo>
                    <a:pt x="2983" y="14612"/>
                  </a:lnTo>
                  <a:lnTo>
                    <a:pt x="2219" y="11609"/>
                  </a:lnTo>
                  <a:lnTo>
                    <a:pt x="2175" y="8535"/>
                  </a:lnTo>
                  <a:lnTo>
                    <a:pt x="380" y="6977"/>
                  </a:lnTo>
                  <a:lnTo>
                    <a:pt x="0" y="3201"/>
                  </a:lnTo>
                  <a:lnTo>
                    <a:pt x="1954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7" name="Shape 1447"/>
            <p:cNvSpPr/>
            <p:nvPr/>
          </p:nvSpPr>
          <p:spPr>
            <a:xfrm>
              <a:off x="11529868" y="1269300"/>
              <a:ext cx="433635" cy="796094"/>
            </a:xfrm>
            <a:custGeom>
              <a:avLst/>
              <a:gdLst/>
              <a:ahLst/>
              <a:cxnLst>
                <a:cxn ang="0">
                  <a:pos x="wd2" y="hd2"/>
                </a:cxn>
                <a:cxn ang="5400000">
                  <a:pos x="wd2" y="hd2"/>
                </a:cxn>
                <a:cxn ang="10800000">
                  <a:pos x="wd2" y="hd2"/>
                </a:cxn>
                <a:cxn ang="16200000">
                  <a:pos x="wd2" y="hd2"/>
                </a:cxn>
              </a:cxnLst>
              <a:rect l="0" t="0" r="r" b="b"/>
              <a:pathLst>
                <a:path w="21600" h="21600" extrusionOk="0">
                  <a:moveTo>
                    <a:pt x="6987" y="0"/>
                  </a:moveTo>
                  <a:lnTo>
                    <a:pt x="5709" y="700"/>
                  </a:lnTo>
                  <a:lnTo>
                    <a:pt x="4156" y="738"/>
                  </a:lnTo>
                  <a:lnTo>
                    <a:pt x="3263" y="2742"/>
                  </a:lnTo>
                  <a:lnTo>
                    <a:pt x="3742" y="4157"/>
                  </a:lnTo>
                  <a:lnTo>
                    <a:pt x="3288" y="5438"/>
                  </a:lnTo>
                  <a:lnTo>
                    <a:pt x="5352" y="6808"/>
                  </a:lnTo>
                  <a:lnTo>
                    <a:pt x="5015" y="8039"/>
                  </a:lnTo>
                  <a:lnTo>
                    <a:pt x="1477" y="8777"/>
                  </a:lnTo>
                  <a:lnTo>
                    <a:pt x="1545" y="11190"/>
                  </a:lnTo>
                  <a:lnTo>
                    <a:pt x="2043" y="12437"/>
                  </a:lnTo>
                  <a:lnTo>
                    <a:pt x="0" y="14774"/>
                  </a:lnTo>
                  <a:lnTo>
                    <a:pt x="1794" y="16433"/>
                  </a:lnTo>
                  <a:lnTo>
                    <a:pt x="2343" y="17917"/>
                  </a:lnTo>
                  <a:lnTo>
                    <a:pt x="2785" y="21600"/>
                  </a:lnTo>
                  <a:lnTo>
                    <a:pt x="16228" y="19707"/>
                  </a:lnTo>
                  <a:lnTo>
                    <a:pt x="16228" y="18892"/>
                  </a:lnTo>
                  <a:lnTo>
                    <a:pt x="20315" y="18169"/>
                  </a:lnTo>
                  <a:lnTo>
                    <a:pt x="21600" y="17324"/>
                  </a:lnTo>
                  <a:lnTo>
                    <a:pt x="18595" y="17145"/>
                  </a:lnTo>
                  <a:lnTo>
                    <a:pt x="698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8" name="Shape 1448"/>
            <p:cNvSpPr/>
            <p:nvPr/>
          </p:nvSpPr>
          <p:spPr>
            <a:xfrm>
              <a:off x="11661963" y="566613"/>
              <a:ext cx="884405" cy="1350079"/>
            </a:xfrm>
            <a:custGeom>
              <a:avLst/>
              <a:gdLst/>
              <a:ahLst/>
              <a:cxnLst>
                <a:cxn ang="0">
                  <a:pos x="wd2" y="hd2"/>
                </a:cxn>
                <a:cxn ang="5400000">
                  <a:pos x="wd2" y="hd2"/>
                </a:cxn>
                <a:cxn ang="10800000">
                  <a:pos x="wd2" y="hd2"/>
                </a:cxn>
                <a:cxn ang="16200000">
                  <a:pos x="wd2" y="hd2"/>
                </a:cxn>
              </a:cxnLst>
              <a:rect l="0" t="0" r="r" b="b"/>
              <a:pathLst>
                <a:path w="21600" h="21600" extrusionOk="0">
                  <a:moveTo>
                    <a:pt x="7714" y="20123"/>
                  </a:moveTo>
                  <a:lnTo>
                    <a:pt x="7903" y="20874"/>
                  </a:lnTo>
                  <a:lnTo>
                    <a:pt x="7197" y="21600"/>
                  </a:lnTo>
                  <a:lnTo>
                    <a:pt x="5739" y="21566"/>
                  </a:lnTo>
                  <a:lnTo>
                    <a:pt x="0" y="11297"/>
                  </a:lnTo>
                  <a:lnTo>
                    <a:pt x="1063" y="11167"/>
                  </a:lnTo>
                  <a:lnTo>
                    <a:pt x="1515" y="10338"/>
                  </a:lnTo>
                  <a:lnTo>
                    <a:pt x="1432" y="9770"/>
                  </a:lnTo>
                  <a:lnTo>
                    <a:pt x="2541" y="9225"/>
                  </a:lnTo>
                  <a:lnTo>
                    <a:pt x="2186" y="8639"/>
                  </a:lnTo>
                  <a:lnTo>
                    <a:pt x="2847" y="7846"/>
                  </a:lnTo>
                  <a:lnTo>
                    <a:pt x="2413" y="7101"/>
                  </a:lnTo>
                  <a:lnTo>
                    <a:pt x="1949" y="6122"/>
                  </a:lnTo>
                  <a:lnTo>
                    <a:pt x="1701" y="5005"/>
                  </a:lnTo>
                  <a:lnTo>
                    <a:pt x="1976" y="4064"/>
                  </a:lnTo>
                  <a:lnTo>
                    <a:pt x="4045" y="0"/>
                  </a:lnTo>
                  <a:lnTo>
                    <a:pt x="4954" y="223"/>
                  </a:lnTo>
                  <a:lnTo>
                    <a:pt x="5584" y="917"/>
                  </a:lnTo>
                  <a:lnTo>
                    <a:pt x="6733" y="612"/>
                  </a:lnTo>
                  <a:lnTo>
                    <a:pt x="7029" y="40"/>
                  </a:lnTo>
                  <a:lnTo>
                    <a:pt x="8592" y="378"/>
                  </a:lnTo>
                  <a:lnTo>
                    <a:pt x="9718" y="414"/>
                  </a:lnTo>
                  <a:lnTo>
                    <a:pt x="10571" y="829"/>
                  </a:lnTo>
                  <a:lnTo>
                    <a:pt x="11717" y="883"/>
                  </a:lnTo>
                  <a:lnTo>
                    <a:pt x="12403" y="1584"/>
                  </a:lnTo>
                  <a:lnTo>
                    <a:pt x="15146" y="6789"/>
                  </a:lnTo>
                  <a:lnTo>
                    <a:pt x="16213" y="7367"/>
                  </a:lnTo>
                  <a:lnTo>
                    <a:pt x="17187" y="7242"/>
                  </a:lnTo>
                  <a:lnTo>
                    <a:pt x="18175" y="7459"/>
                  </a:lnTo>
                  <a:lnTo>
                    <a:pt x="19659" y="7856"/>
                  </a:lnTo>
                  <a:lnTo>
                    <a:pt x="20230" y="8494"/>
                  </a:lnTo>
                  <a:lnTo>
                    <a:pt x="20860" y="9392"/>
                  </a:lnTo>
                  <a:lnTo>
                    <a:pt x="21600" y="9908"/>
                  </a:lnTo>
                  <a:lnTo>
                    <a:pt x="21424" y="10693"/>
                  </a:lnTo>
                  <a:lnTo>
                    <a:pt x="20612" y="11171"/>
                  </a:lnTo>
                  <a:lnTo>
                    <a:pt x="19497" y="11171"/>
                  </a:lnTo>
                  <a:lnTo>
                    <a:pt x="19245" y="12035"/>
                  </a:lnTo>
                  <a:lnTo>
                    <a:pt x="18178" y="11873"/>
                  </a:lnTo>
                  <a:lnTo>
                    <a:pt x="18502" y="12545"/>
                  </a:lnTo>
                  <a:lnTo>
                    <a:pt x="17579" y="12581"/>
                  </a:lnTo>
                  <a:lnTo>
                    <a:pt x="17913" y="13352"/>
                  </a:lnTo>
                  <a:lnTo>
                    <a:pt x="16743" y="12921"/>
                  </a:lnTo>
                  <a:lnTo>
                    <a:pt x="16464" y="13557"/>
                  </a:lnTo>
                  <a:lnTo>
                    <a:pt x="15476" y="13131"/>
                  </a:lnTo>
                  <a:lnTo>
                    <a:pt x="14739" y="13113"/>
                  </a:lnTo>
                  <a:lnTo>
                    <a:pt x="14392" y="13661"/>
                  </a:lnTo>
                  <a:lnTo>
                    <a:pt x="13665" y="13627"/>
                  </a:lnTo>
                  <a:lnTo>
                    <a:pt x="13748" y="12838"/>
                  </a:lnTo>
                  <a:lnTo>
                    <a:pt x="12873" y="12464"/>
                  </a:lnTo>
                  <a:lnTo>
                    <a:pt x="12928" y="13165"/>
                  </a:lnTo>
                  <a:lnTo>
                    <a:pt x="13121" y="14173"/>
                  </a:lnTo>
                  <a:lnTo>
                    <a:pt x="13059" y="14854"/>
                  </a:lnTo>
                  <a:lnTo>
                    <a:pt x="12987" y="15646"/>
                  </a:lnTo>
                  <a:lnTo>
                    <a:pt x="12822" y="16230"/>
                  </a:lnTo>
                  <a:lnTo>
                    <a:pt x="12119" y="16034"/>
                  </a:lnTo>
                  <a:lnTo>
                    <a:pt x="11817" y="15639"/>
                  </a:lnTo>
                  <a:lnTo>
                    <a:pt x="10994" y="16016"/>
                  </a:lnTo>
                  <a:lnTo>
                    <a:pt x="10963" y="16704"/>
                  </a:lnTo>
                  <a:lnTo>
                    <a:pt x="10805" y="17552"/>
                  </a:lnTo>
                  <a:lnTo>
                    <a:pt x="10033" y="17272"/>
                  </a:lnTo>
                  <a:lnTo>
                    <a:pt x="9217" y="17109"/>
                  </a:lnTo>
                  <a:lnTo>
                    <a:pt x="8588" y="17588"/>
                  </a:lnTo>
                  <a:lnTo>
                    <a:pt x="9162" y="18282"/>
                  </a:lnTo>
                  <a:lnTo>
                    <a:pt x="8835" y="18814"/>
                  </a:lnTo>
                  <a:lnTo>
                    <a:pt x="8233" y="19295"/>
                  </a:lnTo>
                  <a:lnTo>
                    <a:pt x="8808" y="19850"/>
                  </a:lnTo>
                  <a:lnTo>
                    <a:pt x="7714" y="2012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49" name="Shape 1449"/>
            <p:cNvSpPr/>
            <p:nvPr/>
          </p:nvSpPr>
          <p:spPr>
            <a:xfrm>
              <a:off x="11374520" y="1936424"/>
              <a:ext cx="858754" cy="417397"/>
            </a:xfrm>
            <a:custGeom>
              <a:avLst/>
              <a:gdLst/>
              <a:ahLst/>
              <a:cxnLst>
                <a:cxn ang="0">
                  <a:pos x="wd2" y="hd2"/>
                </a:cxn>
                <a:cxn ang="5400000">
                  <a:pos x="wd2" y="hd2"/>
                </a:cxn>
                <a:cxn ang="10800000">
                  <a:pos x="wd2" y="hd2"/>
                </a:cxn>
                <a:cxn ang="16200000">
                  <a:pos x="wd2" y="hd2"/>
                </a:cxn>
              </a:cxnLst>
              <a:rect l="0" t="0" r="r" b="b"/>
              <a:pathLst>
                <a:path w="21600" h="21600" extrusionOk="0">
                  <a:moveTo>
                    <a:pt x="13550" y="0"/>
                  </a:moveTo>
                  <a:lnTo>
                    <a:pt x="14205" y="1707"/>
                  </a:lnTo>
                  <a:lnTo>
                    <a:pt x="15258" y="3197"/>
                  </a:lnTo>
                  <a:lnTo>
                    <a:pt x="14524" y="5523"/>
                  </a:lnTo>
                  <a:lnTo>
                    <a:pt x="13727" y="7544"/>
                  </a:lnTo>
                  <a:lnTo>
                    <a:pt x="14152" y="9929"/>
                  </a:lnTo>
                  <a:lnTo>
                    <a:pt x="15996" y="9820"/>
                  </a:lnTo>
                  <a:lnTo>
                    <a:pt x="17102" y="12621"/>
                  </a:lnTo>
                  <a:lnTo>
                    <a:pt x="17920" y="14991"/>
                  </a:lnTo>
                  <a:lnTo>
                    <a:pt x="19788" y="15859"/>
                  </a:lnTo>
                  <a:lnTo>
                    <a:pt x="20710" y="14532"/>
                  </a:lnTo>
                  <a:lnTo>
                    <a:pt x="19885" y="11862"/>
                  </a:lnTo>
                  <a:lnTo>
                    <a:pt x="18658" y="10987"/>
                  </a:lnTo>
                  <a:lnTo>
                    <a:pt x="19643" y="8719"/>
                  </a:lnTo>
                  <a:lnTo>
                    <a:pt x="21430" y="11403"/>
                  </a:lnTo>
                  <a:lnTo>
                    <a:pt x="21600" y="17734"/>
                  </a:lnTo>
                  <a:lnTo>
                    <a:pt x="19380" y="17384"/>
                  </a:lnTo>
                  <a:lnTo>
                    <a:pt x="18505" y="19061"/>
                  </a:lnTo>
                  <a:lnTo>
                    <a:pt x="17495" y="18733"/>
                  </a:lnTo>
                  <a:lnTo>
                    <a:pt x="16736" y="17004"/>
                  </a:lnTo>
                  <a:lnTo>
                    <a:pt x="16406" y="20068"/>
                  </a:lnTo>
                  <a:lnTo>
                    <a:pt x="15484" y="21600"/>
                  </a:lnTo>
                  <a:lnTo>
                    <a:pt x="14591" y="18434"/>
                  </a:lnTo>
                  <a:lnTo>
                    <a:pt x="13602" y="18259"/>
                  </a:lnTo>
                  <a:lnTo>
                    <a:pt x="12673" y="14488"/>
                  </a:lnTo>
                  <a:lnTo>
                    <a:pt x="690" y="20658"/>
                  </a:lnTo>
                  <a:lnTo>
                    <a:pt x="602" y="15691"/>
                  </a:lnTo>
                  <a:lnTo>
                    <a:pt x="915" y="11687"/>
                  </a:lnTo>
                  <a:lnTo>
                    <a:pt x="17" y="9433"/>
                  </a:lnTo>
                  <a:lnTo>
                    <a:pt x="0" y="7770"/>
                  </a:lnTo>
                  <a:lnTo>
                    <a:pt x="5750" y="6092"/>
                  </a:lnTo>
                  <a:lnTo>
                    <a:pt x="11995" y="2547"/>
                  </a:lnTo>
                  <a:lnTo>
                    <a:pt x="11910" y="1000"/>
                  </a:lnTo>
                  <a:lnTo>
                    <a:pt x="1355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0" name="Shape 1450"/>
            <p:cNvSpPr/>
            <p:nvPr/>
          </p:nvSpPr>
          <p:spPr>
            <a:xfrm>
              <a:off x="11394523" y="2230802"/>
              <a:ext cx="440044" cy="419463"/>
            </a:xfrm>
            <a:custGeom>
              <a:avLst/>
              <a:gdLst/>
              <a:ahLst/>
              <a:cxnLst>
                <a:cxn ang="0">
                  <a:pos x="wd2" y="hd2"/>
                </a:cxn>
                <a:cxn ang="5400000">
                  <a:pos x="wd2" y="hd2"/>
                </a:cxn>
                <a:cxn ang="10800000">
                  <a:pos x="wd2" y="hd2"/>
                </a:cxn>
                <a:cxn ang="16200000">
                  <a:pos x="wd2" y="hd2"/>
                </a:cxn>
              </a:cxnLst>
              <a:rect l="0" t="0" r="r" b="b"/>
              <a:pathLst>
                <a:path w="21600" h="21600" extrusionOk="0">
                  <a:moveTo>
                    <a:pt x="0" y="5198"/>
                  </a:moveTo>
                  <a:lnTo>
                    <a:pt x="19277" y="0"/>
                  </a:lnTo>
                  <a:lnTo>
                    <a:pt x="21600" y="9038"/>
                  </a:lnTo>
                  <a:lnTo>
                    <a:pt x="21261" y="11141"/>
                  </a:lnTo>
                  <a:lnTo>
                    <a:pt x="19005" y="12223"/>
                  </a:lnTo>
                  <a:lnTo>
                    <a:pt x="16591" y="12919"/>
                  </a:lnTo>
                  <a:lnTo>
                    <a:pt x="14322" y="14189"/>
                  </a:lnTo>
                  <a:lnTo>
                    <a:pt x="10338" y="15866"/>
                  </a:lnTo>
                  <a:lnTo>
                    <a:pt x="8663" y="16672"/>
                  </a:lnTo>
                  <a:lnTo>
                    <a:pt x="7466" y="18239"/>
                  </a:lnTo>
                  <a:lnTo>
                    <a:pt x="5487" y="19451"/>
                  </a:lnTo>
                  <a:lnTo>
                    <a:pt x="3924" y="21600"/>
                  </a:lnTo>
                  <a:lnTo>
                    <a:pt x="2153" y="21085"/>
                  </a:lnTo>
                  <a:lnTo>
                    <a:pt x="2749" y="18486"/>
                  </a:lnTo>
                  <a:lnTo>
                    <a:pt x="1476" y="12223"/>
                  </a:lnTo>
                  <a:lnTo>
                    <a:pt x="0" y="519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1" name="Shape 1451"/>
            <p:cNvSpPr/>
            <p:nvPr/>
          </p:nvSpPr>
          <p:spPr>
            <a:xfrm>
              <a:off x="11783420" y="2206056"/>
              <a:ext cx="215948" cy="232943"/>
            </a:xfrm>
            <a:custGeom>
              <a:avLst/>
              <a:gdLst/>
              <a:ahLst/>
              <a:cxnLst>
                <a:cxn ang="0">
                  <a:pos x="wd2" y="hd2"/>
                </a:cxn>
                <a:cxn ang="5400000">
                  <a:pos x="wd2" y="hd2"/>
                </a:cxn>
                <a:cxn ang="10800000">
                  <a:pos x="wd2" y="hd2"/>
                </a:cxn>
                <a:cxn ang="16200000">
                  <a:pos x="wd2" y="hd2"/>
                </a:cxn>
              </a:cxnLst>
              <a:rect l="0" t="0" r="r" b="b"/>
              <a:pathLst>
                <a:path w="21600" h="21600" extrusionOk="0">
                  <a:moveTo>
                    <a:pt x="9913" y="0"/>
                  </a:moveTo>
                  <a:lnTo>
                    <a:pt x="13647" y="6575"/>
                  </a:lnTo>
                  <a:lnTo>
                    <a:pt x="18766" y="7131"/>
                  </a:lnTo>
                  <a:lnTo>
                    <a:pt x="21600" y="12698"/>
                  </a:lnTo>
                  <a:lnTo>
                    <a:pt x="18668" y="15207"/>
                  </a:lnTo>
                  <a:lnTo>
                    <a:pt x="14071" y="14894"/>
                  </a:lnTo>
                  <a:lnTo>
                    <a:pt x="11758" y="18606"/>
                  </a:lnTo>
                  <a:lnTo>
                    <a:pt x="6726" y="21600"/>
                  </a:lnTo>
                  <a:lnTo>
                    <a:pt x="4062" y="17848"/>
                  </a:lnTo>
                  <a:lnTo>
                    <a:pt x="0" y="2217"/>
                  </a:lnTo>
                  <a:lnTo>
                    <a:pt x="991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2" name="Shape 1452"/>
            <p:cNvSpPr/>
            <p:nvPr/>
          </p:nvSpPr>
          <p:spPr>
            <a:xfrm>
              <a:off x="11161111" y="2611544"/>
              <a:ext cx="277902" cy="600988"/>
            </a:xfrm>
            <a:custGeom>
              <a:avLst/>
              <a:gdLst/>
              <a:ahLst/>
              <a:cxnLst>
                <a:cxn ang="0">
                  <a:pos x="wd2" y="hd2"/>
                </a:cxn>
                <a:cxn ang="5400000">
                  <a:pos x="wd2" y="hd2"/>
                </a:cxn>
                <a:cxn ang="10800000">
                  <a:pos x="wd2" y="hd2"/>
                </a:cxn>
                <a:cxn ang="16200000">
                  <a:pos x="wd2" y="hd2"/>
                </a:cxn>
              </a:cxnLst>
              <a:rect l="0" t="0" r="r" b="b"/>
              <a:pathLst>
                <a:path w="21600" h="21600" extrusionOk="0">
                  <a:moveTo>
                    <a:pt x="5681" y="0"/>
                  </a:moveTo>
                  <a:lnTo>
                    <a:pt x="17028" y="765"/>
                  </a:lnTo>
                  <a:lnTo>
                    <a:pt x="19245" y="2293"/>
                  </a:lnTo>
                  <a:lnTo>
                    <a:pt x="16550" y="3454"/>
                  </a:lnTo>
                  <a:lnTo>
                    <a:pt x="14447" y="5394"/>
                  </a:lnTo>
                  <a:lnTo>
                    <a:pt x="14359" y="7086"/>
                  </a:lnTo>
                  <a:lnTo>
                    <a:pt x="19420" y="6321"/>
                  </a:lnTo>
                  <a:lnTo>
                    <a:pt x="20811" y="8403"/>
                  </a:lnTo>
                  <a:lnTo>
                    <a:pt x="21600" y="11964"/>
                  </a:lnTo>
                  <a:lnTo>
                    <a:pt x="18992" y="13652"/>
                  </a:lnTo>
                  <a:lnTo>
                    <a:pt x="17546" y="16078"/>
                  </a:lnTo>
                  <a:lnTo>
                    <a:pt x="15542" y="17644"/>
                  </a:lnTo>
                  <a:lnTo>
                    <a:pt x="15038" y="19421"/>
                  </a:lnTo>
                  <a:lnTo>
                    <a:pt x="13822" y="21392"/>
                  </a:lnTo>
                  <a:lnTo>
                    <a:pt x="11028" y="21600"/>
                  </a:lnTo>
                  <a:lnTo>
                    <a:pt x="11718" y="19345"/>
                  </a:lnTo>
                  <a:lnTo>
                    <a:pt x="7271" y="19345"/>
                  </a:lnTo>
                  <a:lnTo>
                    <a:pt x="3984" y="18550"/>
                  </a:lnTo>
                  <a:lnTo>
                    <a:pt x="0" y="16898"/>
                  </a:lnTo>
                  <a:lnTo>
                    <a:pt x="2943" y="14006"/>
                  </a:lnTo>
                  <a:lnTo>
                    <a:pt x="6763" y="14122"/>
                  </a:lnTo>
                  <a:lnTo>
                    <a:pt x="8603" y="12309"/>
                  </a:lnTo>
                  <a:lnTo>
                    <a:pt x="7310" y="10941"/>
                  </a:lnTo>
                  <a:lnTo>
                    <a:pt x="3049" y="9614"/>
                  </a:lnTo>
                  <a:lnTo>
                    <a:pt x="1230" y="8251"/>
                  </a:lnTo>
                  <a:lnTo>
                    <a:pt x="704" y="2906"/>
                  </a:lnTo>
                  <a:cubicBezTo>
                    <a:pt x="1725" y="2454"/>
                    <a:pt x="2674" y="1969"/>
                    <a:pt x="3543" y="1453"/>
                  </a:cubicBezTo>
                  <a:cubicBezTo>
                    <a:pt x="4323" y="991"/>
                    <a:pt x="5037" y="505"/>
                    <a:pt x="5681" y="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3" name="Shape 1453"/>
            <p:cNvSpPr/>
            <p:nvPr/>
          </p:nvSpPr>
          <p:spPr>
            <a:xfrm>
              <a:off x="9654698" y="3233724"/>
              <a:ext cx="1023574" cy="779231"/>
            </a:xfrm>
            <a:custGeom>
              <a:avLst/>
              <a:gdLst/>
              <a:ahLst/>
              <a:cxnLst>
                <a:cxn ang="0">
                  <a:pos x="wd2" y="hd2"/>
                </a:cxn>
                <a:cxn ang="5400000">
                  <a:pos x="wd2" y="hd2"/>
                </a:cxn>
                <a:cxn ang="10800000">
                  <a:pos x="wd2" y="hd2"/>
                </a:cxn>
                <a:cxn ang="16200000">
                  <a:pos x="wd2" y="hd2"/>
                </a:cxn>
              </a:cxnLst>
              <a:rect l="0" t="0" r="r" b="b"/>
              <a:pathLst>
                <a:path w="21600" h="21600" extrusionOk="0">
                  <a:moveTo>
                    <a:pt x="12664" y="426"/>
                  </a:moveTo>
                  <a:lnTo>
                    <a:pt x="13100" y="6146"/>
                  </a:lnTo>
                  <a:lnTo>
                    <a:pt x="14165" y="5565"/>
                  </a:lnTo>
                  <a:lnTo>
                    <a:pt x="14798" y="3424"/>
                  </a:lnTo>
                  <a:lnTo>
                    <a:pt x="15911" y="1618"/>
                  </a:lnTo>
                  <a:lnTo>
                    <a:pt x="16883" y="931"/>
                  </a:lnTo>
                  <a:lnTo>
                    <a:pt x="19369" y="462"/>
                  </a:lnTo>
                  <a:lnTo>
                    <a:pt x="20844" y="556"/>
                  </a:lnTo>
                  <a:lnTo>
                    <a:pt x="21600" y="2044"/>
                  </a:lnTo>
                  <a:lnTo>
                    <a:pt x="20598" y="3572"/>
                  </a:lnTo>
                  <a:lnTo>
                    <a:pt x="19917" y="4627"/>
                  </a:lnTo>
                  <a:lnTo>
                    <a:pt x="19099" y="4783"/>
                  </a:lnTo>
                  <a:lnTo>
                    <a:pt x="18414" y="4877"/>
                  </a:lnTo>
                  <a:lnTo>
                    <a:pt x="18275" y="5870"/>
                  </a:lnTo>
                  <a:lnTo>
                    <a:pt x="17968" y="7323"/>
                  </a:lnTo>
                  <a:lnTo>
                    <a:pt x="16901" y="8167"/>
                  </a:lnTo>
                  <a:lnTo>
                    <a:pt x="16475" y="9413"/>
                  </a:lnTo>
                  <a:lnTo>
                    <a:pt x="15443" y="10871"/>
                  </a:lnTo>
                  <a:lnTo>
                    <a:pt x="14191" y="11156"/>
                  </a:lnTo>
                  <a:lnTo>
                    <a:pt x="13028" y="10812"/>
                  </a:lnTo>
                  <a:lnTo>
                    <a:pt x="12984" y="11719"/>
                  </a:lnTo>
                  <a:lnTo>
                    <a:pt x="13025" y="13332"/>
                  </a:lnTo>
                  <a:lnTo>
                    <a:pt x="12032" y="13981"/>
                  </a:lnTo>
                  <a:lnTo>
                    <a:pt x="10888" y="14536"/>
                  </a:lnTo>
                  <a:lnTo>
                    <a:pt x="10170" y="15747"/>
                  </a:lnTo>
                  <a:lnTo>
                    <a:pt x="10200" y="17380"/>
                  </a:lnTo>
                  <a:lnTo>
                    <a:pt x="9444" y="18451"/>
                  </a:lnTo>
                  <a:lnTo>
                    <a:pt x="8513" y="18639"/>
                  </a:lnTo>
                  <a:lnTo>
                    <a:pt x="7727" y="18729"/>
                  </a:lnTo>
                  <a:lnTo>
                    <a:pt x="7276" y="19616"/>
                  </a:lnTo>
                  <a:lnTo>
                    <a:pt x="6354" y="19713"/>
                  </a:lnTo>
                  <a:lnTo>
                    <a:pt x="5571" y="19061"/>
                  </a:lnTo>
                  <a:lnTo>
                    <a:pt x="5058" y="20432"/>
                  </a:lnTo>
                  <a:lnTo>
                    <a:pt x="4310" y="21600"/>
                  </a:lnTo>
                  <a:lnTo>
                    <a:pt x="3388" y="21225"/>
                  </a:lnTo>
                  <a:lnTo>
                    <a:pt x="1895" y="19306"/>
                  </a:lnTo>
                  <a:lnTo>
                    <a:pt x="760" y="17732"/>
                  </a:lnTo>
                  <a:lnTo>
                    <a:pt x="0" y="17263"/>
                  </a:lnTo>
                  <a:lnTo>
                    <a:pt x="313" y="12996"/>
                  </a:lnTo>
                  <a:lnTo>
                    <a:pt x="1442" y="10793"/>
                  </a:lnTo>
                  <a:lnTo>
                    <a:pt x="999" y="9656"/>
                  </a:lnTo>
                  <a:lnTo>
                    <a:pt x="1611" y="8272"/>
                  </a:lnTo>
                  <a:lnTo>
                    <a:pt x="2617" y="7995"/>
                  </a:lnTo>
                  <a:lnTo>
                    <a:pt x="3435" y="8522"/>
                  </a:lnTo>
                  <a:lnTo>
                    <a:pt x="2854" y="6389"/>
                  </a:lnTo>
                  <a:lnTo>
                    <a:pt x="3660" y="5017"/>
                  </a:lnTo>
                  <a:lnTo>
                    <a:pt x="4740" y="4838"/>
                  </a:lnTo>
                  <a:lnTo>
                    <a:pt x="6257" y="1489"/>
                  </a:lnTo>
                  <a:lnTo>
                    <a:pt x="6400" y="239"/>
                  </a:lnTo>
                  <a:lnTo>
                    <a:pt x="7530" y="0"/>
                  </a:lnTo>
                  <a:lnTo>
                    <a:pt x="7628" y="1566"/>
                  </a:lnTo>
                  <a:lnTo>
                    <a:pt x="12664" y="42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4" name="Shape 1454"/>
            <p:cNvSpPr/>
            <p:nvPr/>
          </p:nvSpPr>
          <p:spPr>
            <a:xfrm>
              <a:off x="10245195" y="3105421"/>
              <a:ext cx="1191515" cy="606940"/>
            </a:xfrm>
            <a:custGeom>
              <a:avLst/>
              <a:gdLst/>
              <a:ahLst/>
              <a:cxnLst>
                <a:cxn ang="0">
                  <a:pos x="wd2" y="hd2"/>
                </a:cxn>
                <a:cxn ang="5400000">
                  <a:pos x="wd2" y="hd2"/>
                </a:cxn>
                <a:cxn ang="10800000">
                  <a:pos x="wd2" y="hd2"/>
                </a:cxn>
                <a:cxn ang="16200000">
                  <a:pos x="wd2" y="hd2"/>
                </a:cxn>
              </a:cxnLst>
              <a:rect l="0" t="0" r="r" b="b"/>
              <a:pathLst>
                <a:path w="21600" h="21600" extrusionOk="0">
                  <a:moveTo>
                    <a:pt x="0" y="5122"/>
                  </a:moveTo>
                  <a:lnTo>
                    <a:pt x="397" y="13012"/>
                  </a:lnTo>
                  <a:lnTo>
                    <a:pt x="1654" y="12111"/>
                  </a:lnTo>
                  <a:lnTo>
                    <a:pt x="2349" y="8825"/>
                  </a:lnTo>
                  <a:lnTo>
                    <a:pt x="3366" y="6798"/>
                  </a:lnTo>
                  <a:lnTo>
                    <a:pt x="5363" y="5689"/>
                  </a:lnTo>
                  <a:lnTo>
                    <a:pt x="7269" y="5689"/>
                  </a:lnTo>
                  <a:lnTo>
                    <a:pt x="7862" y="7917"/>
                  </a:lnTo>
                  <a:lnTo>
                    <a:pt x="8692" y="8394"/>
                  </a:lnTo>
                  <a:lnTo>
                    <a:pt x="8994" y="10144"/>
                  </a:lnTo>
                  <a:lnTo>
                    <a:pt x="10460" y="10470"/>
                  </a:lnTo>
                  <a:lnTo>
                    <a:pt x="11216" y="11714"/>
                  </a:lnTo>
                  <a:lnTo>
                    <a:pt x="10974" y="13595"/>
                  </a:lnTo>
                  <a:lnTo>
                    <a:pt x="10192" y="15793"/>
                  </a:lnTo>
                  <a:lnTo>
                    <a:pt x="10713" y="17173"/>
                  </a:lnTo>
                  <a:lnTo>
                    <a:pt x="11671" y="17654"/>
                  </a:lnTo>
                  <a:lnTo>
                    <a:pt x="12363" y="17654"/>
                  </a:lnTo>
                  <a:lnTo>
                    <a:pt x="13403" y="18457"/>
                  </a:lnTo>
                  <a:lnTo>
                    <a:pt x="14280" y="19500"/>
                  </a:lnTo>
                  <a:lnTo>
                    <a:pt x="15292" y="20569"/>
                  </a:lnTo>
                  <a:lnTo>
                    <a:pt x="15394" y="19380"/>
                  </a:lnTo>
                  <a:lnTo>
                    <a:pt x="15749" y="18236"/>
                  </a:lnTo>
                  <a:lnTo>
                    <a:pt x="14913" y="17598"/>
                  </a:lnTo>
                  <a:lnTo>
                    <a:pt x="13815" y="15647"/>
                  </a:lnTo>
                  <a:lnTo>
                    <a:pt x="15772" y="16971"/>
                  </a:lnTo>
                  <a:lnTo>
                    <a:pt x="14982" y="14368"/>
                  </a:lnTo>
                  <a:lnTo>
                    <a:pt x="14394" y="12898"/>
                  </a:lnTo>
                  <a:lnTo>
                    <a:pt x="14456" y="10736"/>
                  </a:lnTo>
                  <a:lnTo>
                    <a:pt x="14944" y="9467"/>
                  </a:lnTo>
                  <a:lnTo>
                    <a:pt x="14211" y="8389"/>
                  </a:lnTo>
                  <a:lnTo>
                    <a:pt x="13495" y="6543"/>
                  </a:lnTo>
                  <a:lnTo>
                    <a:pt x="14568" y="6102"/>
                  </a:lnTo>
                  <a:lnTo>
                    <a:pt x="15358" y="4275"/>
                  </a:lnTo>
                  <a:lnTo>
                    <a:pt x="15662" y="3140"/>
                  </a:lnTo>
                  <a:lnTo>
                    <a:pt x="16229" y="2567"/>
                  </a:lnTo>
                  <a:lnTo>
                    <a:pt x="16656" y="4171"/>
                  </a:lnTo>
                  <a:lnTo>
                    <a:pt x="15981" y="5267"/>
                  </a:lnTo>
                  <a:lnTo>
                    <a:pt x="15430" y="6857"/>
                  </a:lnTo>
                  <a:lnTo>
                    <a:pt x="15654" y="8377"/>
                  </a:lnTo>
                  <a:lnTo>
                    <a:pt x="16020" y="9821"/>
                  </a:lnTo>
                  <a:lnTo>
                    <a:pt x="15940" y="11422"/>
                  </a:lnTo>
                  <a:lnTo>
                    <a:pt x="15639" y="12766"/>
                  </a:lnTo>
                  <a:lnTo>
                    <a:pt x="16247" y="13719"/>
                  </a:lnTo>
                  <a:lnTo>
                    <a:pt x="16022" y="15224"/>
                  </a:lnTo>
                  <a:lnTo>
                    <a:pt x="16528" y="17376"/>
                  </a:lnTo>
                  <a:lnTo>
                    <a:pt x="17384" y="17858"/>
                  </a:lnTo>
                  <a:lnTo>
                    <a:pt x="18294" y="17040"/>
                  </a:lnTo>
                  <a:lnTo>
                    <a:pt x="18294" y="18766"/>
                  </a:lnTo>
                  <a:lnTo>
                    <a:pt x="18393" y="21600"/>
                  </a:lnTo>
                  <a:lnTo>
                    <a:pt x="19229" y="21399"/>
                  </a:lnTo>
                  <a:lnTo>
                    <a:pt x="20133" y="19383"/>
                  </a:lnTo>
                  <a:lnTo>
                    <a:pt x="20683" y="17632"/>
                  </a:lnTo>
                  <a:cubicBezTo>
                    <a:pt x="20784" y="17837"/>
                    <a:pt x="20886" y="18042"/>
                    <a:pt x="20988" y="18246"/>
                  </a:cubicBezTo>
                  <a:cubicBezTo>
                    <a:pt x="21090" y="18451"/>
                    <a:pt x="21192" y="18656"/>
                    <a:pt x="21293" y="18861"/>
                  </a:cubicBezTo>
                  <a:lnTo>
                    <a:pt x="21600" y="16112"/>
                  </a:lnTo>
                  <a:lnTo>
                    <a:pt x="21559" y="13478"/>
                  </a:lnTo>
                  <a:lnTo>
                    <a:pt x="18518" y="14266"/>
                  </a:lnTo>
                  <a:lnTo>
                    <a:pt x="16303" y="0"/>
                  </a:lnTo>
                  <a:lnTo>
                    <a:pt x="0" y="512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5" name="Shape 1455"/>
            <p:cNvSpPr/>
            <p:nvPr/>
          </p:nvSpPr>
          <p:spPr>
            <a:xfrm>
              <a:off x="11136492" y="3077994"/>
              <a:ext cx="311453" cy="441902"/>
            </a:xfrm>
            <a:custGeom>
              <a:avLst/>
              <a:gdLst/>
              <a:ahLst/>
              <a:cxnLst>
                <a:cxn ang="0">
                  <a:pos x="wd2" y="hd2"/>
                </a:cxn>
                <a:cxn ang="5400000">
                  <a:pos x="wd2" y="hd2"/>
                </a:cxn>
                <a:cxn ang="10800000">
                  <a:pos x="wd2" y="hd2"/>
                </a:cxn>
                <a:cxn ang="16200000">
                  <a:pos x="wd2" y="hd2"/>
                </a:cxn>
              </a:cxnLst>
              <a:rect l="0" t="0" r="r" b="b"/>
              <a:pathLst>
                <a:path w="21600" h="21600" extrusionOk="0">
                  <a:moveTo>
                    <a:pt x="5932" y="2007"/>
                  </a:moveTo>
                  <a:lnTo>
                    <a:pt x="4554" y="3633"/>
                  </a:lnTo>
                  <a:lnTo>
                    <a:pt x="7159" y="5725"/>
                  </a:lnTo>
                  <a:lnTo>
                    <a:pt x="10057" y="7241"/>
                  </a:lnTo>
                  <a:lnTo>
                    <a:pt x="12130" y="9680"/>
                  </a:lnTo>
                  <a:lnTo>
                    <a:pt x="13391" y="13028"/>
                  </a:lnTo>
                  <a:lnTo>
                    <a:pt x="17525" y="14186"/>
                  </a:lnTo>
                  <a:lnTo>
                    <a:pt x="19793" y="15364"/>
                  </a:lnTo>
                  <a:lnTo>
                    <a:pt x="18179" y="16570"/>
                  </a:lnTo>
                  <a:lnTo>
                    <a:pt x="16860" y="18479"/>
                  </a:lnTo>
                  <a:lnTo>
                    <a:pt x="21600" y="18155"/>
                  </a:lnTo>
                  <a:lnTo>
                    <a:pt x="20662" y="20608"/>
                  </a:lnTo>
                  <a:lnTo>
                    <a:pt x="8669" y="21600"/>
                  </a:lnTo>
                  <a:lnTo>
                    <a:pt x="0" y="1496"/>
                  </a:lnTo>
                  <a:lnTo>
                    <a:pt x="2723" y="0"/>
                  </a:lnTo>
                  <a:lnTo>
                    <a:pt x="5932" y="200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6" name="Shape 1456"/>
            <p:cNvSpPr/>
            <p:nvPr/>
          </p:nvSpPr>
          <p:spPr>
            <a:xfrm>
              <a:off x="9421344" y="3305782"/>
              <a:ext cx="1863191" cy="995752"/>
            </a:xfrm>
            <a:custGeom>
              <a:avLst/>
              <a:gdLst/>
              <a:ahLst/>
              <a:cxnLst>
                <a:cxn ang="0">
                  <a:pos x="wd2" y="hd2"/>
                </a:cxn>
                <a:cxn ang="5400000">
                  <a:pos x="wd2" y="hd2"/>
                </a:cxn>
                <a:cxn ang="10800000">
                  <a:pos x="wd2" y="hd2"/>
                </a:cxn>
                <a:cxn ang="16200000">
                  <a:pos x="wd2" y="hd2"/>
                </a:cxn>
              </a:cxnLst>
              <a:rect l="0" t="0" r="r" b="b"/>
              <a:pathLst>
                <a:path w="21600" h="21600" extrusionOk="0">
                  <a:moveTo>
                    <a:pt x="21483" y="15849"/>
                  </a:moveTo>
                  <a:lnTo>
                    <a:pt x="0" y="21600"/>
                  </a:lnTo>
                  <a:lnTo>
                    <a:pt x="525" y="19786"/>
                  </a:lnTo>
                  <a:lnTo>
                    <a:pt x="1322" y="19520"/>
                  </a:lnTo>
                  <a:lnTo>
                    <a:pt x="1629" y="18799"/>
                  </a:lnTo>
                  <a:lnTo>
                    <a:pt x="1369" y="17612"/>
                  </a:lnTo>
                  <a:lnTo>
                    <a:pt x="2008" y="17637"/>
                  </a:lnTo>
                  <a:lnTo>
                    <a:pt x="2163" y="16411"/>
                  </a:lnTo>
                  <a:lnTo>
                    <a:pt x="3006" y="15750"/>
                  </a:lnTo>
                  <a:lnTo>
                    <a:pt x="3956" y="13021"/>
                  </a:lnTo>
                  <a:lnTo>
                    <a:pt x="4608" y="14603"/>
                  </a:lnTo>
                  <a:lnTo>
                    <a:pt x="5132" y="15044"/>
                  </a:lnTo>
                  <a:lnTo>
                    <a:pt x="5809" y="13072"/>
                  </a:lnTo>
                  <a:lnTo>
                    <a:pt x="6469" y="13534"/>
                  </a:lnTo>
                  <a:lnTo>
                    <a:pt x="6949" y="12757"/>
                  </a:lnTo>
                  <a:lnTo>
                    <a:pt x="7918" y="12517"/>
                  </a:lnTo>
                  <a:lnTo>
                    <a:pt x="8191" y="11934"/>
                  </a:lnTo>
                  <a:lnTo>
                    <a:pt x="8228" y="10578"/>
                  </a:lnTo>
                  <a:lnTo>
                    <a:pt x="8744" y="9294"/>
                  </a:lnTo>
                  <a:lnTo>
                    <a:pt x="9836" y="8632"/>
                  </a:lnTo>
                  <a:lnTo>
                    <a:pt x="9795" y="6682"/>
                  </a:lnTo>
                  <a:lnTo>
                    <a:pt x="10576" y="6767"/>
                  </a:lnTo>
                  <a:lnTo>
                    <a:pt x="11414" y="6479"/>
                  </a:lnTo>
                  <a:lnTo>
                    <a:pt x="11946" y="4516"/>
                  </a:lnTo>
                  <a:lnTo>
                    <a:pt x="12517" y="3735"/>
                  </a:lnTo>
                  <a:lnTo>
                    <a:pt x="12803" y="1886"/>
                  </a:lnTo>
                  <a:lnTo>
                    <a:pt x="13697" y="1629"/>
                  </a:lnTo>
                  <a:lnTo>
                    <a:pt x="14506" y="0"/>
                  </a:lnTo>
                  <a:lnTo>
                    <a:pt x="15262" y="644"/>
                  </a:lnTo>
                  <a:lnTo>
                    <a:pt x="15594" y="1675"/>
                  </a:lnTo>
                  <a:lnTo>
                    <a:pt x="16573" y="1675"/>
                  </a:lnTo>
                  <a:lnTo>
                    <a:pt x="16927" y="2794"/>
                  </a:lnTo>
                  <a:lnTo>
                    <a:pt x="16792" y="4036"/>
                  </a:lnTo>
                  <a:lnTo>
                    <a:pt x="16301" y="5195"/>
                  </a:lnTo>
                  <a:lnTo>
                    <a:pt x="16674" y="6023"/>
                  </a:lnTo>
                  <a:lnTo>
                    <a:pt x="17586" y="6023"/>
                  </a:lnTo>
                  <a:lnTo>
                    <a:pt x="19491" y="7946"/>
                  </a:lnTo>
                  <a:lnTo>
                    <a:pt x="19350" y="9530"/>
                  </a:lnTo>
                  <a:lnTo>
                    <a:pt x="19805" y="10108"/>
                  </a:lnTo>
                  <a:lnTo>
                    <a:pt x="19068" y="10154"/>
                  </a:lnTo>
                  <a:lnTo>
                    <a:pt x="18407" y="10035"/>
                  </a:lnTo>
                  <a:lnTo>
                    <a:pt x="18561" y="10836"/>
                  </a:lnTo>
                  <a:lnTo>
                    <a:pt x="19434" y="11276"/>
                  </a:lnTo>
                  <a:lnTo>
                    <a:pt x="19889" y="11472"/>
                  </a:lnTo>
                  <a:cubicBezTo>
                    <a:pt x="19827" y="11815"/>
                    <a:pt x="19833" y="12190"/>
                    <a:pt x="19905" y="12527"/>
                  </a:cubicBezTo>
                  <a:cubicBezTo>
                    <a:pt x="19976" y="12858"/>
                    <a:pt x="20108" y="13132"/>
                    <a:pt x="20277" y="13300"/>
                  </a:cubicBezTo>
                  <a:lnTo>
                    <a:pt x="19970" y="13936"/>
                  </a:lnTo>
                  <a:lnTo>
                    <a:pt x="18718" y="12566"/>
                  </a:lnTo>
                  <a:lnTo>
                    <a:pt x="17873" y="12199"/>
                  </a:lnTo>
                  <a:lnTo>
                    <a:pt x="17038" y="12346"/>
                  </a:lnTo>
                  <a:lnTo>
                    <a:pt x="17323" y="13190"/>
                  </a:lnTo>
                  <a:cubicBezTo>
                    <a:pt x="17577" y="12936"/>
                    <a:pt x="17867" y="12832"/>
                    <a:pt x="18153" y="12893"/>
                  </a:cubicBezTo>
                  <a:cubicBezTo>
                    <a:pt x="18498" y="12967"/>
                    <a:pt x="18816" y="13272"/>
                    <a:pt x="19049" y="13753"/>
                  </a:cubicBezTo>
                  <a:lnTo>
                    <a:pt x="20053" y="14850"/>
                  </a:lnTo>
                  <a:lnTo>
                    <a:pt x="20781" y="14166"/>
                  </a:lnTo>
                  <a:lnTo>
                    <a:pt x="21600" y="14172"/>
                  </a:lnTo>
                  <a:lnTo>
                    <a:pt x="21483" y="1584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7" name="Shape 1457"/>
            <p:cNvSpPr/>
            <p:nvPr/>
          </p:nvSpPr>
          <p:spPr>
            <a:xfrm>
              <a:off x="3876192" y="4351122"/>
              <a:ext cx="3237793" cy="3211429"/>
            </a:xfrm>
            <a:custGeom>
              <a:avLst/>
              <a:gdLst/>
              <a:ahLst/>
              <a:cxnLst>
                <a:cxn ang="0">
                  <a:pos x="wd2" y="hd2"/>
                </a:cxn>
                <a:cxn ang="5400000">
                  <a:pos x="wd2" y="hd2"/>
                </a:cxn>
                <a:cxn ang="10800000">
                  <a:pos x="wd2" y="hd2"/>
                </a:cxn>
                <a:cxn ang="16200000">
                  <a:pos x="wd2" y="hd2"/>
                </a:cxn>
              </a:cxnLst>
              <a:rect l="0" t="0" r="r" b="b"/>
              <a:pathLst>
                <a:path w="21600" h="21600" extrusionOk="0">
                  <a:moveTo>
                    <a:pt x="5803" y="8819"/>
                  </a:moveTo>
                  <a:lnTo>
                    <a:pt x="86" y="8216"/>
                  </a:lnTo>
                  <a:lnTo>
                    <a:pt x="0" y="8648"/>
                  </a:lnTo>
                  <a:lnTo>
                    <a:pt x="191" y="8907"/>
                  </a:lnTo>
                  <a:lnTo>
                    <a:pt x="258" y="9222"/>
                  </a:lnTo>
                  <a:lnTo>
                    <a:pt x="594" y="9448"/>
                  </a:lnTo>
                  <a:lnTo>
                    <a:pt x="1060" y="9826"/>
                  </a:lnTo>
                  <a:lnTo>
                    <a:pt x="1232" y="10258"/>
                  </a:lnTo>
                  <a:lnTo>
                    <a:pt x="1561" y="10565"/>
                  </a:lnTo>
                  <a:lnTo>
                    <a:pt x="1695" y="10790"/>
                  </a:lnTo>
                  <a:lnTo>
                    <a:pt x="1995" y="10879"/>
                  </a:lnTo>
                  <a:lnTo>
                    <a:pt x="2161" y="11220"/>
                  </a:lnTo>
                  <a:lnTo>
                    <a:pt x="2446" y="11439"/>
                  </a:lnTo>
                  <a:lnTo>
                    <a:pt x="2534" y="11798"/>
                  </a:lnTo>
                  <a:lnTo>
                    <a:pt x="2707" y="12334"/>
                  </a:lnTo>
                  <a:lnTo>
                    <a:pt x="2707" y="12781"/>
                  </a:lnTo>
                  <a:lnTo>
                    <a:pt x="2908" y="13727"/>
                  </a:lnTo>
                  <a:lnTo>
                    <a:pt x="3330" y="13953"/>
                  </a:lnTo>
                  <a:lnTo>
                    <a:pt x="3691" y="14149"/>
                  </a:lnTo>
                  <a:lnTo>
                    <a:pt x="3968" y="14217"/>
                  </a:lnTo>
                  <a:lnTo>
                    <a:pt x="4511" y="14459"/>
                  </a:lnTo>
                  <a:lnTo>
                    <a:pt x="4667" y="14677"/>
                  </a:lnTo>
                  <a:lnTo>
                    <a:pt x="4871" y="14942"/>
                  </a:lnTo>
                  <a:lnTo>
                    <a:pt x="5186" y="15055"/>
                  </a:lnTo>
                  <a:lnTo>
                    <a:pt x="5447" y="14958"/>
                  </a:lnTo>
                  <a:lnTo>
                    <a:pt x="5507" y="14575"/>
                  </a:lnTo>
                  <a:lnTo>
                    <a:pt x="5545" y="14357"/>
                  </a:lnTo>
                  <a:lnTo>
                    <a:pt x="5642" y="14056"/>
                  </a:lnTo>
                  <a:lnTo>
                    <a:pt x="5819" y="13771"/>
                  </a:lnTo>
                  <a:lnTo>
                    <a:pt x="5996" y="13481"/>
                  </a:lnTo>
                  <a:lnTo>
                    <a:pt x="6153" y="13262"/>
                  </a:lnTo>
                  <a:lnTo>
                    <a:pt x="6392" y="13150"/>
                  </a:lnTo>
                  <a:lnTo>
                    <a:pt x="6645" y="13413"/>
                  </a:lnTo>
                  <a:lnTo>
                    <a:pt x="7039" y="13390"/>
                  </a:lnTo>
                  <a:lnTo>
                    <a:pt x="7321" y="13548"/>
                  </a:lnTo>
                  <a:lnTo>
                    <a:pt x="7939" y="13623"/>
                  </a:lnTo>
                  <a:lnTo>
                    <a:pt x="8475" y="13744"/>
                  </a:lnTo>
                  <a:lnTo>
                    <a:pt x="8872" y="14106"/>
                  </a:lnTo>
                  <a:lnTo>
                    <a:pt x="9083" y="14477"/>
                  </a:lnTo>
                  <a:lnTo>
                    <a:pt x="9285" y="14671"/>
                  </a:lnTo>
                  <a:lnTo>
                    <a:pt x="9240" y="14967"/>
                  </a:lnTo>
                  <a:lnTo>
                    <a:pt x="9649" y="15280"/>
                  </a:lnTo>
                  <a:lnTo>
                    <a:pt x="9773" y="15606"/>
                  </a:lnTo>
                  <a:lnTo>
                    <a:pt x="10032" y="15923"/>
                  </a:lnTo>
                  <a:lnTo>
                    <a:pt x="10092" y="16199"/>
                  </a:lnTo>
                  <a:lnTo>
                    <a:pt x="10235" y="16485"/>
                  </a:lnTo>
                  <a:lnTo>
                    <a:pt x="10551" y="16887"/>
                  </a:lnTo>
                  <a:lnTo>
                    <a:pt x="10611" y="17339"/>
                  </a:lnTo>
                  <a:lnTo>
                    <a:pt x="10827" y="17551"/>
                  </a:lnTo>
                  <a:lnTo>
                    <a:pt x="11110" y="17754"/>
                  </a:lnTo>
                  <a:lnTo>
                    <a:pt x="11236" y="18009"/>
                  </a:lnTo>
                  <a:lnTo>
                    <a:pt x="11348" y="18445"/>
                  </a:lnTo>
                  <a:lnTo>
                    <a:pt x="11497" y="18684"/>
                  </a:lnTo>
                  <a:lnTo>
                    <a:pt x="11520" y="18933"/>
                  </a:lnTo>
                  <a:lnTo>
                    <a:pt x="11564" y="19238"/>
                  </a:lnTo>
                  <a:lnTo>
                    <a:pt x="11752" y="19601"/>
                  </a:lnTo>
                  <a:lnTo>
                    <a:pt x="11967" y="19751"/>
                  </a:lnTo>
                  <a:lnTo>
                    <a:pt x="12034" y="20050"/>
                  </a:lnTo>
                  <a:lnTo>
                    <a:pt x="12183" y="20365"/>
                  </a:lnTo>
                  <a:lnTo>
                    <a:pt x="12452" y="20560"/>
                  </a:lnTo>
                  <a:lnTo>
                    <a:pt x="12661" y="20778"/>
                  </a:lnTo>
                  <a:lnTo>
                    <a:pt x="12824" y="21012"/>
                  </a:lnTo>
                  <a:lnTo>
                    <a:pt x="13183" y="21058"/>
                  </a:lnTo>
                  <a:lnTo>
                    <a:pt x="13428" y="21148"/>
                  </a:lnTo>
                  <a:lnTo>
                    <a:pt x="13735" y="21148"/>
                  </a:lnTo>
                  <a:lnTo>
                    <a:pt x="14048" y="21021"/>
                  </a:lnTo>
                  <a:lnTo>
                    <a:pt x="14454" y="20998"/>
                  </a:lnTo>
                  <a:lnTo>
                    <a:pt x="14626" y="21232"/>
                  </a:lnTo>
                  <a:lnTo>
                    <a:pt x="14784" y="21496"/>
                  </a:lnTo>
                  <a:lnTo>
                    <a:pt x="15178" y="21600"/>
                  </a:lnTo>
                  <a:lnTo>
                    <a:pt x="15290" y="21281"/>
                  </a:lnTo>
                  <a:lnTo>
                    <a:pt x="15117" y="20934"/>
                  </a:lnTo>
                  <a:lnTo>
                    <a:pt x="15237" y="20648"/>
                  </a:lnTo>
                  <a:lnTo>
                    <a:pt x="15259" y="20376"/>
                  </a:lnTo>
                  <a:lnTo>
                    <a:pt x="15215" y="19967"/>
                  </a:lnTo>
                  <a:lnTo>
                    <a:pt x="15230" y="19536"/>
                  </a:lnTo>
                  <a:lnTo>
                    <a:pt x="15230" y="18782"/>
                  </a:lnTo>
                  <a:lnTo>
                    <a:pt x="15523" y="18329"/>
                  </a:lnTo>
                  <a:lnTo>
                    <a:pt x="15329" y="18187"/>
                  </a:lnTo>
                  <a:lnTo>
                    <a:pt x="14962" y="18918"/>
                  </a:lnTo>
                  <a:lnTo>
                    <a:pt x="14992" y="19567"/>
                  </a:lnTo>
                  <a:lnTo>
                    <a:pt x="15041" y="20299"/>
                  </a:lnTo>
                  <a:lnTo>
                    <a:pt x="14809" y="19920"/>
                  </a:lnTo>
                  <a:lnTo>
                    <a:pt x="14652" y="19194"/>
                  </a:lnTo>
                  <a:lnTo>
                    <a:pt x="14501" y="18831"/>
                  </a:lnTo>
                  <a:lnTo>
                    <a:pt x="14344" y="18490"/>
                  </a:lnTo>
                  <a:lnTo>
                    <a:pt x="14658" y="18240"/>
                  </a:lnTo>
                  <a:lnTo>
                    <a:pt x="14822" y="18557"/>
                  </a:lnTo>
                  <a:lnTo>
                    <a:pt x="15203" y="17963"/>
                  </a:lnTo>
                  <a:lnTo>
                    <a:pt x="15008" y="17676"/>
                  </a:lnTo>
                  <a:lnTo>
                    <a:pt x="14963" y="17388"/>
                  </a:lnTo>
                  <a:lnTo>
                    <a:pt x="15271" y="17546"/>
                  </a:lnTo>
                  <a:lnTo>
                    <a:pt x="15478" y="17743"/>
                  </a:lnTo>
                  <a:lnTo>
                    <a:pt x="15703" y="17201"/>
                  </a:lnTo>
                  <a:lnTo>
                    <a:pt x="15748" y="16861"/>
                  </a:lnTo>
                  <a:lnTo>
                    <a:pt x="16040" y="16521"/>
                  </a:lnTo>
                  <a:lnTo>
                    <a:pt x="16324" y="16386"/>
                  </a:lnTo>
                  <a:lnTo>
                    <a:pt x="16570" y="16498"/>
                  </a:lnTo>
                  <a:lnTo>
                    <a:pt x="16345" y="16754"/>
                  </a:lnTo>
                  <a:lnTo>
                    <a:pt x="16063" y="17015"/>
                  </a:lnTo>
                  <a:lnTo>
                    <a:pt x="15868" y="17432"/>
                  </a:lnTo>
                  <a:lnTo>
                    <a:pt x="16204" y="17333"/>
                  </a:lnTo>
                  <a:lnTo>
                    <a:pt x="16557" y="16947"/>
                  </a:lnTo>
                  <a:lnTo>
                    <a:pt x="16714" y="16721"/>
                  </a:lnTo>
                  <a:lnTo>
                    <a:pt x="16893" y="16455"/>
                  </a:lnTo>
                  <a:lnTo>
                    <a:pt x="16848" y="16115"/>
                  </a:lnTo>
                  <a:lnTo>
                    <a:pt x="17088" y="16025"/>
                  </a:lnTo>
                  <a:lnTo>
                    <a:pt x="17103" y="16371"/>
                  </a:lnTo>
                  <a:lnTo>
                    <a:pt x="17598" y="16212"/>
                  </a:lnTo>
                  <a:lnTo>
                    <a:pt x="17726" y="15931"/>
                  </a:lnTo>
                  <a:lnTo>
                    <a:pt x="17898" y="15772"/>
                  </a:lnTo>
                  <a:lnTo>
                    <a:pt x="18244" y="15749"/>
                  </a:lnTo>
                  <a:lnTo>
                    <a:pt x="18618" y="15699"/>
                  </a:lnTo>
                  <a:lnTo>
                    <a:pt x="18774" y="15542"/>
                  </a:lnTo>
                  <a:lnTo>
                    <a:pt x="18931" y="15293"/>
                  </a:lnTo>
                  <a:lnTo>
                    <a:pt x="19319" y="15339"/>
                  </a:lnTo>
                  <a:lnTo>
                    <a:pt x="19654" y="15202"/>
                  </a:lnTo>
                  <a:lnTo>
                    <a:pt x="19698" y="14911"/>
                  </a:lnTo>
                  <a:lnTo>
                    <a:pt x="19468" y="14911"/>
                  </a:lnTo>
                  <a:lnTo>
                    <a:pt x="19207" y="14844"/>
                  </a:lnTo>
                  <a:lnTo>
                    <a:pt x="19230" y="14419"/>
                  </a:lnTo>
                  <a:lnTo>
                    <a:pt x="19050" y="14148"/>
                  </a:lnTo>
                  <a:lnTo>
                    <a:pt x="19260" y="14035"/>
                  </a:lnTo>
                  <a:lnTo>
                    <a:pt x="19506" y="13906"/>
                  </a:lnTo>
                  <a:lnTo>
                    <a:pt x="19691" y="14149"/>
                  </a:lnTo>
                  <a:lnTo>
                    <a:pt x="19588" y="14562"/>
                  </a:lnTo>
                  <a:lnTo>
                    <a:pt x="19919" y="14729"/>
                  </a:lnTo>
                  <a:lnTo>
                    <a:pt x="20274" y="14503"/>
                  </a:lnTo>
                  <a:lnTo>
                    <a:pt x="20634" y="14368"/>
                  </a:lnTo>
                  <a:lnTo>
                    <a:pt x="21013" y="14436"/>
                  </a:lnTo>
                  <a:lnTo>
                    <a:pt x="21350" y="14208"/>
                  </a:lnTo>
                  <a:lnTo>
                    <a:pt x="21186" y="13937"/>
                  </a:lnTo>
                  <a:lnTo>
                    <a:pt x="21435" y="13454"/>
                  </a:lnTo>
                  <a:lnTo>
                    <a:pt x="21592" y="12979"/>
                  </a:lnTo>
                  <a:lnTo>
                    <a:pt x="21510" y="12520"/>
                  </a:lnTo>
                  <a:lnTo>
                    <a:pt x="21532" y="12066"/>
                  </a:lnTo>
                  <a:lnTo>
                    <a:pt x="21600" y="11817"/>
                  </a:lnTo>
                  <a:lnTo>
                    <a:pt x="21600" y="11385"/>
                  </a:lnTo>
                  <a:lnTo>
                    <a:pt x="21315" y="11182"/>
                  </a:lnTo>
                  <a:lnTo>
                    <a:pt x="21293" y="10796"/>
                  </a:lnTo>
                  <a:lnTo>
                    <a:pt x="21180" y="10390"/>
                  </a:lnTo>
                  <a:lnTo>
                    <a:pt x="21024" y="10049"/>
                  </a:lnTo>
                  <a:lnTo>
                    <a:pt x="20956" y="9603"/>
                  </a:lnTo>
                  <a:lnTo>
                    <a:pt x="20642" y="9287"/>
                  </a:lnTo>
                  <a:lnTo>
                    <a:pt x="20620" y="8856"/>
                  </a:lnTo>
                  <a:lnTo>
                    <a:pt x="20655" y="6529"/>
                  </a:lnTo>
                  <a:lnTo>
                    <a:pt x="20448" y="6506"/>
                  </a:lnTo>
                  <a:lnTo>
                    <a:pt x="20076" y="6304"/>
                  </a:lnTo>
                  <a:lnTo>
                    <a:pt x="19940" y="6519"/>
                  </a:lnTo>
                  <a:lnTo>
                    <a:pt x="19408" y="5954"/>
                  </a:lnTo>
                  <a:lnTo>
                    <a:pt x="18341" y="5871"/>
                  </a:lnTo>
                  <a:lnTo>
                    <a:pt x="17611" y="5855"/>
                  </a:lnTo>
                  <a:lnTo>
                    <a:pt x="17147" y="6135"/>
                  </a:lnTo>
                  <a:lnTo>
                    <a:pt x="17102" y="5817"/>
                  </a:lnTo>
                  <a:lnTo>
                    <a:pt x="16428" y="5640"/>
                  </a:lnTo>
                  <a:lnTo>
                    <a:pt x="16104" y="5462"/>
                  </a:lnTo>
                  <a:lnTo>
                    <a:pt x="15964" y="5951"/>
                  </a:lnTo>
                  <a:lnTo>
                    <a:pt x="15831" y="5693"/>
                  </a:lnTo>
                  <a:lnTo>
                    <a:pt x="15553" y="5913"/>
                  </a:lnTo>
                  <a:lnTo>
                    <a:pt x="15286" y="5832"/>
                  </a:lnTo>
                  <a:lnTo>
                    <a:pt x="14934" y="5931"/>
                  </a:lnTo>
                  <a:lnTo>
                    <a:pt x="14644" y="5871"/>
                  </a:lnTo>
                  <a:lnTo>
                    <a:pt x="14257" y="5175"/>
                  </a:lnTo>
                  <a:lnTo>
                    <a:pt x="13891" y="5290"/>
                  </a:lnTo>
                  <a:lnTo>
                    <a:pt x="13738" y="5460"/>
                  </a:lnTo>
                  <a:lnTo>
                    <a:pt x="13536" y="5279"/>
                  </a:lnTo>
                  <a:lnTo>
                    <a:pt x="12873" y="5175"/>
                  </a:lnTo>
                  <a:lnTo>
                    <a:pt x="12299" y="4495"/>
                  </a:lnTo>
                  <a:lnTo>
                    <a:pt x="11220" y="4316"/>
                  </a:lnTo>
                  <a:lnTo>
                    <a:pt x="11207" y="386"/>
                  </a:lnTo>
                  <a:lnTo>
                    <a:pt x="6520" y="0"/>
                  </a:lnTo>
                  <a:lnTo>
                    <a:pt x="5803" y="881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8" name="Shape 1458"/>
            <p:cNvSpPr/>
            <p:nvPr/>
          </p:nvSpPr>
          <p:spPr>
            <a:xfrm>
              <a:off x="6839863" y="4409552"/>
              <a:ext cx="1200540" cy="1064354"/>
            </a:xfrm>
            <a:custGeom>
              <a:avLst/>
              <a:gdLst/>
              <a:ahLst/>
              <a:cxnLst>
                <a:cxn ang="0">
                  <a:pos x="wd2" y="hd2"/>
                </a:cxn>
                <a:cxn ang="5400000">
                  <a:pos x="wd2" y="hd2"/>
                </a:cxn>
                <a:cxn ang="10800000">
                  <a:pos x="wd2" y="hd2"/>
                </a:cxn>
                <a:cxn ang="16200000">
                  <a:pos x="wd2" y="hd2"/>
                </a:cxn>
              </a:cxnLst>
              <a:rect l="0" t="0" r="r" b="b"/>
              <a:pathLst>
                <a:path w="21600" h="21600" extrusionOk="0">
                  <a:moveTo>
                    <a:pt x="21349" y="2424"/>
                  </a:moveTo>
                  <a:lnTo>
                    <a:pt x="20018" y="2605"/>
                  </a:lnTo>
                  <a:lnTo>
                    <a:pt x="19349" y="1799"/>
                  </a:lnTo>
                  <a:lnTo>
                    <a:pt x="19671" y="1209"/>
                  </a:lnTo>
                  <a:lnTo>
                    <a:pt x="19062" y="0"/>
                  </a:lnTo>
                  <a:lnTo>
                    <a:pt x="0" y="933"/>
                  </a:lnTo>
                  <a:lnTo>
                    <a:pt x="137" y="4947"/>
                  </a:lnTo>
                  <a:lnTo>
                    <a:pt x="542" y="9074"/>
                  </a:lnTo>
                  <a:lnTo>
                    <a:pt x="747" y="14174"/>
                  </a:lnTo>
                  <a:lnTo>
                    <a:pt x="707" y="17910"/>
                  </a:lnTo>
                  <a:lnTo>
                    <a:pt x="1635" y="18777"/>
                  </a:lnTo>
                  <a:lnTo>
                    <a:pt x="2287" y="18846"/>
                  </a:lnTo>
                  <a:lnTo>
                    <a:pt x="2167" y="21466"/>
                  </a:lnTo>
                  <a:lnTo>
                    <a:pt x="16191" y="21600"/>
                  </a:lnTo>
                  <a:lnTo>
                    <a:pt x="15968" y="20902"/>
                  </a:lnTo>
                  <a:lnTo>
                    <a:pt x="16191" y="20336"/>
                  </a:lnTo>
                  <a:lnTo>
                    <a:pt x="16594" y="19743"/>
                  </a:lnTo>
                  <a:lnTo>
                    <a:pt x="15925" y="19128"/>
                  </a:lnTo>
                  <a:lnTo>
                    <a:pt x="16528" y="18671"/>
                  </a:lnTo>
                  <a:lnTo>
                    <a:pt x="16226" y="16748"/>
                  </a:lnTo>
                  <a:lnTo>
                    <a:pt x="16406" y="15799"/>
                  </a:lnTo>
                  <a:lnTo>
                    <a:pt x="16914" y="14128"/>
                  </a:lnTo>
                  <a:lnTo>
                    <a:pt x="17482" y="12918"/>
                  </a:lnTo>
                  <a:lnTo>
                    <a:pt x="18747" y="11291"/>
                  </a:lnTo>
                  <a:lnTo>
                    <a:pt x="18826" y="10470"/>
                  </a:lnTo>
                  <a:lnTo>
                    <a:pt x="19700" y="9134"/>
                  </a:lnTo>
                  <a:lnTo>
                    <a:pt x="19883" y="8178"/>
                  </a:lnTo>
                  <a:lnTo>
                    <a:pt x="20182" y="7383"/>
                  </a:lnTo>
                  <a:lnTo>
                    <a:pt x="20360" y="6794"/>
                  </a:lnTo>
                  <a:lnTo>
                    <a:pt x="20763" y="6319"/>
                  </a:lnTo>
                  <a:lnTo>
                    <a:pt x="21001" y="5066"/>
                  </a:lnTo>
                  <a:lnTo>
                    <a:pt x="21481" y="4497"/>
                  </a:lnTo>
                  <a:lnTo>
                    <a:pt x="21600" y="3833"/>
                  </a:lnTo>
                  <a:lnTo>
                    <a:pt x="21349" y="242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59" name="Shape 1459"/>
            <p:cNvSpPr/>
            <p:nvPr/>
          </p:nvSpPr>
          <p:spPr>
            <a:xfrm>
              <a:off x="6956842" y="5447712"/>
              <a:ext cx="1327696" cy="1176139"/>
            </a:xfrm>
            <a:custGeom>
              <a:avLst/>
              <a:gdLst/>
              <a:ahLst/>
              <a:cxnLst>
                <a:cxn ang="0">
                  <a:pos x="wd2" y="hd2"/>
                </a:cxn>
                <a:cxn ang="5400000">
                  <a:pos x="wd2" y="hd2"/>
                </a:cxn>
                <a:cxn ang="10800000">
                  <a:pos x="wd2" y="hd2"/>
                </a:cxn>
                <a:cxn ang="16200000">
                  <a:pos x="wd2" y="hd2"/>
                </a:cxn>
              </a:cxnLst>
              <a:rect l="0" t="0" r="r" b="b"/>
              <a:pathLst>
                <a:path w="21600" h="21600" extrusionOk="0">
                  <a:moveTo>
                    <a:pt x="17908" y="10946"/>
                  </a:moveTo>
                  <a:lnTo>
                    <a:pt x="18009" y="11666"/>
                  </a:lnTo>
                  <a:lnTo>
                    <a:pt x="17786" y="12726"/>
                  </a:lnTo>
                  <a:lnTo>
                    <a:pt x="18147" y="13402"/>
                  </a:lnTo>
                  <a:lnTo>
                    <a:pt x="18344" y="14142"/>
                  </a:lnTo>
                  <a:lnTo>
                    <a:pt x="18780" y="14779"/>
                  </a:lnTo>
                  <a:lnTo>
                    <a:pt x="19220" y="15377"/>
                  </a:lnTo>
                  <a:lnTo>
                    <a:pt x="18014" y="14965"/>
                  </a:lnTo>
                  <a:lnTo>
                    <a:pt x="16914" y="14530"/>
                  </a:lnTo>
                  <a:lnTo>
                    <a:pt x="16002" y="14406"/>
                  </a:lnTo>
                  <a:lnTo>
                    <a:pt x="15374" y="14448"/>
                  </a:lnTo>
                  <a:lnTo>
                    <a:pt x="15265" y="15330"/>
                  </a:lnTo>
                  <a:lnTo>
                    <a:pt x="14363" y="14712"/>
                  </a:lnTo>
                  <a:lnTo>
                    <a:pt x="14065" y="15879"/>
                  </a:lnTo>
                  <a:lnTo>
                    <a:pt x="14921" y="16229"/>
                  </a:lnTo>
                  <a:lnTo>
                    <a:pt x="15645" y="15960"/>
                  </a:lnTo>
                  <a:lnTo>
                    <a:pt x="16248" y="16436"/>
                  </a:lnTo>
                  <a:lnTo>
                    <a:pt x="16980" y="15840"/>
                  </a:lnTo>
                  <a:lnTo>
                    <a:pt x="17706" y="15654"/>
                  </a:lnTo>
                  <a:lnTo>
                    <a:pt x="18669" y="15799"/>
                  </a:lnTo>
                  <a:lnTo>
                    <a:pt x="18284" y="16563"/>
                  </a:lnTo>
                  <a:lnTo>
                    <a:pt x="17241" y="16749"/>
                  </a:lnTo>
                  <a:lnTo>
                    <a:pt x="17734" y="17344"/>
                  </a:lnTo>
                  <a:lnTo>
                    <a:pt x="18686" y="17098"/>
                  </a:lnTo>
                  <a:lnTo>
                    <a:pt x="19392" y="16109"/>
                  </a:lnTo>
                  <a:lnTo>
                    <a:pt x="20192" y="15864"/>
                  </a:lnTo>
                  <a:lnTo>
                    <a:pt x="20321" y="16516"/>
                  </a:lnTo>
                  <a:lnTo>
                    <a:pt x="19642" y="17238"/>
                  </a:lnTo>
                  <a:lnTo>
                    <a:pt x="19479" y="18287"/>
                  </a:lnTo>
                  <a:lnTo>
                    <a:pt x="18422" y="18287"/>
                  </a:lnTo>
                  <a:lnTo>
                    <a:pt x="18972" y="18967"/>
                  </a:lnTo>
                  <a:lnTo>
                    <a:pt x="19738" y="19340"/>
                  </a:lnTo>
                  <a:lnTo>
                    <a:pt x="20504" y="19708"/>
                  </a:lnTo>
                  <a:lnTo>
                    <a:pt x="21600" y="20078"/>
                  </a:lnTo>
                  <a:lnTo>
                    <a:pt x="21274" y="20754"/>
                  </a:lnTo>
                  <a:lnTo>
                    <a:pt x="20398" y="20446"/>
                  </a:lnTo>
                  <a:lnTo>
                    <a:pt x="20561" y="21292"/>
                  </a:lnTo>
                  <a:lnTo>
                    <a:pt x="19747" y="21538"/>
                  </a:lnTo>
                  <a:lnTo>
                    <a:pt x="18871" y="21600"/>
                  </a:lnTo>
                  <a:lnTo>
                    <a:pt x="18926" y="20943"/>
                  </a:lnTo>
                  <a:lnTo>
                    <a:pt x="18507" y="20448"/>
                  </a:lnTo>
                  <a:lnTo>
                    <a:pt x="18454" y="19832"/>
                  </a:lnTo>
                  <a:lnTo>
                    <a:pt x="17651" y="19542"/>
                  </a:lnTo>
                  <a:lnTo>
                    <a:pt x="17324" y="19094"/>
                  </a:lnTo>
                  <a:lnTo>
                    <a:pt x="17122" y="19726"/>
                  </a:lnTo>
                  <a:lnTo>
                    <a:pt x="17560" y="20658"/>
                  </a:lnTo>
                  <a:lnTo>
                    <a:pt x="17179" y="21028"/>
                  </a:lnTo>
                  <a:lnTo>
                    <a:pt x="16652" y="21150"/>
                  </a:lnTo>
                  <a:lnTo>
                    <a:pt x="16124" y="20536"/>
                  </a:lnTo>
                  <a:lnTo>
                    <a:pt x="15906" y="19772"/>
                  </a:lnTo>
                  <a:lnTo>
                    <a:pt x="15005" y="19710"/>
                  </a:lnTo>
                  <a:lnTo>
                    <a:pt x="15404" y="20456"/>
                  </a:lnTo>
                  <a:lnTo>
                    <a:pt x="15516" y="21274"/>
                  </a:lnTo>
                  <a:lnTo>
                    <a:pt x="14968" y="21564"/>
                  </a:lnTo>
                  <a:lnTo>
                    <a:pt x="14258" y="21253"/>
                  </a:lnTo>
                  <a:lnTo>
                    <a:pt x="13767" y="21253"/>
                  </a:lnTo>
                  <a:lnTo>
                    <a:pt x="13430" y="20521"/>
                  </a:lnTo>
                  <a:lnTo>
                    <a:pt x="12876" y="20150"/>
                  </a:lnTo>
                  <a:lnTo>
                    <a:pt x="12177" y="20456"/>
                  </a:lnTo>
                  <a:lnTo>
                    <a:pt x="11938" y="19933"/>
                  </a:lnTo>
                  <a:lnTo>
                    <a:pt x="12330" y="18840"/>
                  </a:lnTo>
                  <a:lnTo>
                    <a:pt x="12552" y="17932"/>
                  </a:lnTo>
                  <a:lnTo>
                    <a:pt x="11731" y="18053"/>
                  </a:lnTo>
                  <a:lnTo>
                    <a:pt x="11343" y="19004"/>
                  </a:lnTo>
                  <a:lnTo>
                    <a:pt x="10754" y="18840"/>
                  </a:lnTo>
                  <a:lnTo>
                    <a:pt x="10989" y="18043"/>
                  </a:lnTo>
                  <a:lnTo>
                    <a:pt x="10664" y="17036"/>
                  </a:lnTo>
                  <a:lnTo>
                    <a:pt x="10205" y="17512"/>
                  </a:lnTo>
                  <a:lnTo>
                    <a:pt x="9538" y="17388"/>
                  </a:lnTo>
                  <a:lnTo>
                    <a:pt x="8561" y="17326"/>
                  </a:lnTo>
                  <a:lnTo>
                    <a:pt x="8556" y="18040"/>
                  </a:lnTo>
                  <a:lnTo>
                    <a:pt x="9500" y="18783"/>
                  </a:lnTo>
                  <a:lnTo>
                    <a:pt x="10268" y="18991"/>
                  </a:lnTo>
                  <a:lnTo>
                    <a:pt x="10229" y="19860"/>
                  </a:lnTo>
                  <a:lnTo>
                    <a:pt x="9537" y="19736"/>
                  </a:lnTo>
                  <a:lnTo>
                    <a:pt x="8780" y="19104"/>
                  </a:lnTo>
                  <a:lnTo>
                    <a:pt x="8032" y="18858"/>
                  </a:lnTo>
                  <a:lnTo>
                    <a:pt x="7134" y="18364"/>
                  </a:lnTo>
                  <a:lnTo>
                    <a:pt x="6301" y="18364"/>
                  </a:lnTo>
                  <a:lnTo>
                    <a:pt x="5570" y="18426"/>
                  </a:lnTo>
                  <a:lnTo>
                    <a:pt x="5154" y="17828"/>
                  </a:lnTo>
                  <a:lnTo>
                    <a:pt x="4499" y="17766"/>
                  </a:lnTo>
                  <a:lnTo>
                    <a:pt x="4134" y="16878"/>
                  </a:lnTo>
                  <a:lnTo>
                    <a:pt x="3689" y="15915"/>
                  </a:lnTo>
                  <a:lnTo>
                    <a:pt x="3089" y="16205"/>
                  </a:lnTo>
                  <a:lnTo>
                    <a:pt x="3338" y="17253"/>
                  </a:lnTo>
                  <a:lnTo>
                    <a:pt x="3906" y="17890"/>
                  </a:lnTo>
                  <a:lnTo>
                    <a:pt x="1716" y="18649"/>
                  </a:lnTo>
                  <a:lnTo>
                    <a:pt x="1313" y="17722"/>
                  </a:lnTo>
                  <a:lnTo>
                    <a:pt x="2430" y="15346"/>
                  </a:lnTo>
                  <a:lnTo>
                    <a:pt x="2111" y="13697"/>
                  </a:lnTo>
                  <a:lnTo>
                    <a:pt x="2313" y="12048"/>
                  </a:lnTo>
                  <a:lnTo>
                    <a:pt x="2366" y="10986"/>
                  </a:lnTo>
                  <a:lnTo>
                    <a:pt x="1671" y="10572"/>
                  </a:lnTo>
                  <a:lnTo>
                    <a:pt x="1616" y="9112"/>
                  </a:lnTo>
                  <a:lnTo>
                    <a:pt x="940" y="7436"/>
                  </a:lnTo>
                  <a:lnTo>
                    <a:pt x="816" y="6042"/>
                  </a:lnTo>
                  <a:lnTo>
                    <a:pt x="30" y="5280"/>
                  </a:lnTo>
                  <a:lnTo>
                    <a:pt x="0" y="0"/>
                  </a:lnTo>
                  <a:lnTo>
                    <a:pt x="12774" y="331"/>
                  </a:lnTo>
                  <a:lnTo>
                    <a:pt x="12524" y="1269"/>
                  </a:lnTo>
                  <a:lnTo>
                    <a:pt x="12889" y="2035"/>
                  </a:lnTo>
                  <a:lnTo>
                    <a:pt x="12815" y="2840"/>
                  </a:lnTo>
                  <a:lnTo>
                    <a:pt x="13366" y="3210"/>
                  </a:lnTo>
                  <a:lnTo>
                    <a:pt x="13200" y="3971"/>
                  </a:lnTo>
                  <a:lnTo>
                    <a:pt x="12836" y="4854"/>
                  </a:lnTo>
                  <a:lnTo>
                    <a:pt x="12471" y="6050"/>
                  </a:lnTo>
                  <a:lnTo>
                    <a:pt x="12111" y="6648"/>
                  </a:lnTo>
                  <a:lnTo>
                    <a:pt x="11820" y="7929"/>
                  </a:lnTo>
                  <a:lnTo>
                    <a:pt x="11311" y="8939"/>
                  </a:lnTo>
                  <a:lnTo>
                    <a:pt x="10962" y="10241"/>
                  </a:lnTo>
                  <a:lnTo>
                    <a:pt x="10486" y="11377"/>
                  </a:lnTo>
                  <a:lnTo>
                    <a:pt x="17908" y="1094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0" name="Shape 1460"/>
            <p:cNvSpPr/>
            <p:nvPr/>
          </p:nvSpPr>
          <p:spPr>
            <a:xfrm>
              <a:off x="7920139" y="4213295"/>
              <a:ext cx="2010870" cy="633540"/>
            </a:xfrm>
            <a:custGeom>
              <a:avLst/>
              <a:gdLst/>
              <a:ahLst/>
              <a:cxnLst>
                <a:cxn ang="0">
                  <a:pos x="wd2" y="hd2"/>
                </a:cxn>
                <a:cxn ang="5400000">
                  <a:pos x="wd2" y="hd2"/>
                </a:cxn>
                <a:cxn ang="10800000">
                  <a:pos x="wd2" y="hd2"/>
                </a:cxn>
                <a:cxn ang="16200000">
                  <a:pos x="wd2" y="hd2"/>
                </a:cxn>
              </a:cxnLst>
              <a:rect l="0" t="0" r="r" b="b"/>
              <a:pathLst>
                <a:path w="21600" h="21545" extrusionOk="0">
                  <a:moveTo>
                    <a:pt x="21600" y="0"/>
                  </a:moveTo>
                  <a:lnTo>
                    <a:pt x="16333" y="2540"/>
                  </a:lnTo>
                  <a:lnTo>
                    <a:pt x="4553" y="5184"/>
                  </a:lnTo>
                  <a:lnTo>
                    <a:pt x="5007" y="6708"/>
                  </a:lnTo>
                  <a:lnTo>
                    <a:pt x="1281" y="7663"/>
                  </a:lnTo>
                  <a:lnTo>
                    <a:pt x="1144" y="9402"/>
                  </a:lnTo>
                  <a:lnTo>
                    <a:pt x="1030" y="11118"/>
                  </a:lnTo>
                  <a:lnTo>
                    <a:pt x="1138" y="12854"/>
                  </a:lnTo>
                  <a:lnTo>
                    <a:pt x="1067" y="14115"/>
                  </a:lnTo>
                  <a:lnTo>
                    <a:pt x="744" y="14863"/>
                  </a:lnTo>
                  <a:lnTo>
                    <a:pt x="622" y="16885"/>
                  </a:lnTo>
                  <a:lnTo>
                    <a:pt x="295" y="18185"/>
                  </a:lnTo>
                  <a:lnTo>
                    <a:pt x="0" y="21516"/>
                  </a:lnTo>
                  <a:cubicBezTo>
                    <a:pt x="2433" y="21600"/>
                    <a:pt x="4867" y="21503"/>
                    <a:pt x="7299" y="21227"/>
                  </a:cubicBezTo>
                  <a:cubicBezTo>
                    <a:pt x="9710" y="20952"/>
                    <a:pt x="12120" y="20501"/>
                    <a:pt x="14525" y="19873"/>
                  </a:cubicBezTo>
                  <a:lnTo>
                    <a:pt x="14827" y="17582"/>
                  </a:lnTo>
                  <a:lnTo>
                    <a:pt x="15399" y="17016"/>
                  </a:lnTo>
                  <a:lnTo>
                    <a:pt x="15856" y="16330"/>
                  </a:lnTo>
                  <a:lnTo>
                    <a:pt x="16751" y="15185"/>
                  </a:lnTo>
                  <a:lnTo>
                    <a:pt x="17077" y="14269"/>
                  </a:lnTo>
                  <a:lnTo>
                    <a:pt x="17731" y="12318"/>
                  </a:lnTo>
                  <a:lnTo>
                    <a:pt x="18185" y="10348"/>
                  </a:lnTo>
                  <a:lnTo>
                    <a:pt x="18752" y="9658"/>
                  </a:lnTo>
                  <a:lnTo>
                    <a:pt x="19090" y="9121"/>
                  </a:lnTo>
                  <a:lnTo>
                    <a:pt x="19367" y="8090"/>
                  </a:lnTo>
                  <a:lnTo>
                    <a:pt x="19656" y="7213"/>
                  </a:lnTo>
                  <a:lnTo>
                    <a:pt x="19968" y="6566"/>
                  </a:lnTo>
                  <a:lnTo>
                    <a:pt x="20285" y="5477"/>
                  </a:lnTo>
                  <a:lnTo>
                    <a:pt x="20668" y="4672"/>
                  </a:lnTo>
                  <a:lnTo>
                    <a:pt x="21099" y="3608"/>
                  </a:lnTo>
                  <a:lnTo>
                    <a:pt x="21425" y="2160"/>
                  </a:lnTo>
                  <a:lnTo>
                    <a:pt x="216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1" name="Shape 1461"/>
            <p:cNvSpPr/>
            <p:nvPr/>
          </p:nvSpPr>
          <p:spPr>
            <a:xfrm>
              <a:off x="9261820" y="4027763"/>
              <a:ext cx="2142470" cy="910065"/>
            </a:xfrm>
            <a:custGeom>
              <a:avLst/>
              <a:gdLst/>
              <a:ahLst/>
              <a:cxnLst>
                <a:cxn ang="0">
                  <a:pos x="wd2" y="hd2"/>
                </a:cxn>
                <a:cxn ang="5400000">
                  <a:pos x="wd2" y="hd2"/>
                </a:cxn>
                <a:cxn ang="10800000">
                  <a:pos x="wd2" y="hd2"/>
                </a:cxn>
                <a:cxn ang="16200000">
                  <a:pos x="wd2" y="hd2"/>
                </a:cxn>
              </a:cxnLst>
              <a:rect l="0" t="0" r="r" b="b"/>
              <a:pathLst>
                <a:path w="21600" h="21600" extrusionOk="0">
                  <a:moveTo>
                    <a:pt x="15185" y="21600"/>
                  </a:moveTo>
                  <a:lnTo>
                    <a:pt x="11850" y="15566"/>
                  </a:lnTo>
                  <a:lnTo>
                    <a:pt x="9627" y="16530"/>
                  </a:lnTo>
                  <a:lnTo>
                    <a:pt x="8191" y="14866"/>
                  </a:lnTo>
                  <a:lnTo>
                    <a:pt x="5240" y="15227"/>
                  </a:lnTo>
                  <a:lnTo>
                    <a:pt x="3660" y="17346"/>
                  </a:lnTo>
                  <a:lnTo>
                    <a:pt x="0" y="18303"/>
                  </a:lnTo>
                  <a:lnTo>
                    <a:pt x="327" y="16416"/>
                  </a:lnTo>
                  <a:lnTo>
                    <a:pt x="1000" y="15944"/>
                  </a:lnTo>
                  <a:lnTo>
                    <a:pt x="2272" y="14559"/>
                  </a:lnTo>
                  <a:lnTo>
                    <a:pt x="3084" y="12876"/>
                  </a:lnTo>
                  <a:lnTo>
                    <a:pt x="3532" y="11301"/>
                  </a:lnTo>
                  <a:lnTo>
                    <a:pt x="4370" y="10621"/>
                  </a:lnTo>
                  <a:lnTo>
                    <a:pt x="4795" y="9178"/>
                  </a:lnTo>
                  <a:lnTo>
                    <a:pt x="5293" y="8614"/>
                  </a:lnTo>
                  <a:lnTo>
                    <a:pt x="5530" y="7843"/>
                  </a:lnTo>
                  <a:lnTo>
                    <a:pt x="6385" y="6414"/>
                  </a:lnTo>
                  <a:lnTo>
                    <a:pt x="6699" y="4504"/>
                  </a:lnTo>
                  <a:lnTo>
                    <a:pt x="20351" y="0"/>
                  </a:lnTo>
                  <a:lnTo>
                    <a:pt x="20645" y="1129"/>
                  </a:lnTo>
                  <a:lnTo>
                    <a:pt x="21600" y="5073"/>
                  </a:lnTo>
                  <a:lnTo>
                    <a:pt x="21520" y="5890"/>
                  </a:lnTo>
                  <a:lnTo>
                    <a:pt x="20190" y="1019"/>
                  </a:lnTo>
                  <a:lnTo>
                    <a:pt x="19989" y="1681"/>
                  </a:lnTo>
                  <a:lnTo>
                    <a:pt x="20249" y="2665"/>
                  </a:lnTo>
                  <a:lnTo>
                    <a:pt x="20124" y="3545"/>
                  </a:lnTo>
                  <a:lnTo>
                    <a:pt x="19639" y="3230"/>
                  </a:lnTo>
                  <a:lnTo>
                    <a:pt x="19197" y="2752"/>
                  </a:lnTo>
                  <a:lnTo>
                    <a:pt x="19106" y="3685"/>
                  </a:lnTo>
                  <a:lnTo>
                    <a:pt x="18856" y="4374"/>
                  </a:lnTo>
                  <a:lnTo>
                    <a:pt x="18382" y="4856"/>
                  </a:lnTo>
                  <a:lnTo>
                    <a:pt x="18504" y="5910"/>
                  </a:lnTo>
                  <a:lnTo>
                    <a:pt x="19146" y="5595"/>
                  </a:lnTo>
                  <a:lnTo>
                    <a:pt x="19935" y="4799"/>
                  </a:lnTo>
                  <a:lnTo>
                    <a:pt x="20388" y="4719"/>
                  </a:lnTo>
                  <a:lnTo>
                    <a:pt x="20264" y="5809"/>
                  </a:lnTo>
                  <a:lnTo>
                    <a:pt x="20959" y="4498"/>
                  </a:lnTo>
                  <a:lnTo>
                    <a:pt x="21162" y="5642"/>
                  </a:lnTo>
                  <a:lnTo>
                    <a:pt x="20937" y="6870"/>
                  </a:lnTo>
                  <a:cubicBezTo>
                    <a:pt x="20836" y="6870"/>
                    <a:pt x="20736" y="6870"/>
                    <a:pt x="20636" y="6870"/>
                  </a:cubicBezTo>
                  <a:cubicBezTo>
                    <a:pt x="20536" y="6870"/>
                    <a:pt x="20436" y="6870"/>
                    <a:pt x="20335" y="6870"/>
                  </a:cubicBezTo>
                  <a:lnTo>
                    <a:pt x="19815" y="6790"/>
                  </a:lnTo>
                  <a:lnTo>
                    <a:pt x="19815" y="7700"/>
                  </a:lnTo>
                  <a:lnTo>
                    <a:pt x="20660" y="7994"/>
                  </a:lnTo>
                  <a:lnTo>
                    <a:pt x="20131" y="8978"/>
                  </a:lnTo>
                  <a:lnTo>
                    <a:pt x="19655" y="9456"/>
                  </a:lnTo>
                  <a:lnTo>
                    <a:pt x="19158" y="8282"/>
                  </a:lnTo>
                  <a:lnTo>
                    <a:pt x="18694" y="8924"/>
                  </a:lnTo>
                  <a:lnTo>
                    <a:pt x="18399" y="9343"/>
                  </a:lnTo>
                  <a:lnTo>
                    <a:pt x="18501" y="10330"/>
                  </a:lnTo>
                  <a:lnTo>
                    <a:pt x="18977" y="10410"/>
                  </a:lnTo>
                  <a:lnTo>
                    <a:pt x="19646" y="10647"/>
                  </a:lnTo>
                  <a:lnTo>
                    <a:pt x="20122" y="10567"/>
                  </a:lnTo>
                  <a:lnTo>
                    <a:pt x="20324" y="11521"/>
                  </a:lnTo>
                  <a:lnTo>
                    <a:pt x="20188" y="12799"/>
                  </a:lnTo>
                  <a:lnTo>
                    <a:pt x="19590" y="13170"/>
                  </a:lnTo>
                  <a:lnTo>
                    <a:pt x="18969" y="12929"/>
                  </a:lnTo>
                  <a:lnTo>
                    <a:pt x="18697" y="13407"/>
                  </a:lnTo>
                  <a:lnTo>
                    <a:pt x="18315" y="13886"/>
                  </a:lnTo>
                  <a:lnTo>
                    <a:pt x="17874" y="14120"/>
                  </a:lnTo>
                  <a:lnTo>
                    <a:pt x="17398" y="14890"/>
                  </a:lnTo>
                  <a:lnTo>
                    <a:pt x="17565" y="16429"/>
                  </a:lnTo>
                  <a:lnTo>
                    <a:pt x="17337" y="17359"/>
                  </a:lnTo>
                  <a:lnTo>
                    <a:pt x="17102" y="18071"/>
                  </a:lnTo>
                  <a:lnTo>
                    <a:pt x="16965" y="18894"/>
                  </a:lnTo>
                  <a:lnTo>
                    <a:pt x="16965" y="21022"/>
                  </a:lnTo>
                  <a:lnTo>
                    <a:pt x="16046" y="18005"/>
                  </a:lnTo>
                  <a:lnTo>
                    <a:pt x="16182" y="19359"/>
                  </a:lnTo>
                  <a:lnTo>
                    <a:pt x="16532" y="20748"/>
                  </a:lnTo>
                  <a:lnTo>
                    <a:pt x="16106" y="21012"/>
                  </a:lnTo>
                  <a:lnTo>
                    <a:pt x="15561" y="20822"/>
                  </a:lnTo>
                  <a:lnTo>
                    <a:pt x="15185" y="2160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2" name="Shape 1462"/>
            <p:cNvSpPr/>
            <p:nvPr/>
          </p:nvSpPr>
          <p:spPr>
            <a:xfrm>
              <a:off x="9582834" y="4637429"/>
              <a:ext cx="1193964" cy="874343"/>
            </a:xfrm>
            <a:custGeom>
              <a:avLst/>
              <a:gdLst/>
              <a:ahLst/>
              <a:cxnLst>
                <a:cxn ang="0">
                  <a:pos x="wd2" y="hd2"/>
                </a:cxn>
                <a:cxn ang="5400000">
                  <a:pos x="wd2" y="hd2"/>
                </a:cxn>
                <a:cxn ang="10800000">
                  <a:pos x="wd2" y="hd2"/>
                </a:cxn>
                <a:cxn ang="16200000">
                  <a:pos x="wd2" y="hd2"/>
                </a:cxn>
              </a:cxnLst>
              <a:rect l="0" t="0" r="r" b="b"/>
              <a:pathLst>
                <a:path w="21600" h="21600" extrusionOk="0">
                  <a:moveTo>
                    <a:pt x="3294" y="414"/>
                  </a:moveTo>
                  <a:lnTo>
                    <a:pt x="540" y="2813"/>
                  </a:lnTo>
                  <a:lnTo>
                    <a:pt x="597" y="3793"/>
                  </a:lnTo>
                  <a:lnTo>
                    <a:pt x="0" y="4420"/>
                  </a:lnTo>
                  <a:lnTo>
                    <a:pt x="477" y="5308"/>
                  </a:lnTo>
                  <a:lnTo>
                    <a:pt x="7347" y="14789"/>
                  </a:lnTo>
                  <a:lnTo>
                    <a:pt x="8561" y="15893"/>
                  </a:lnTo>
                  <a:lnTo>
                    <a:pt x="9390" y="17505"/>
                  </a:lnTo>
                  <a:lnTo>
                    <a:pt x="10751" y="19510"/>
                  </a:lnTo>
                  <a:lnTo>
                    <a:pt x="11050" y="20851"/>
                  </a:lnTo>
                  <a:lnTo>
                    <a:pt x="11899" y="21600"/>
                  </a:lnTo>
                  <a:lnTo>
                    <a:pt x="13653" y="21548"/>
                  </a:lnTo>
                  <a:lnTo>
                    <a:pt x="14061" y="20381"/>
                  </a:lnTo>
                  <a:lnTo>
                    <a:pt x="13207" y="19970"/>
                  </a:lnTo>
                  <a:lnTo>
                    <a:pt x="12574" y="18967"/>
                  </a:lnTo>
                  <a:lnTo>
                    <a:pt x="13510" y="18887"/>
                  </a:lnTo>
                  <a:lnTo>
                    <a:pt x="14282" y="18943"/>
                  </a:lnTo>
                  <a:lnTo>
                    <a:pt x="15379" y="18525"/>
                  </a:lnTo>
                  <a:lnTo>
                    <a:pt x="16006" y="17230"/>
                  </a:lnTo>
                  <a:lnTo>
                    <a:pt x="17006" y="16450"/>
                  </a:lnTo>
                  <a:lnTo>
                    <a:pt x="17370" y="15705"/>
                  </a:lnTo>
                  <a:lnTo>
                    <a:pt x="17551" y="14928"/>
                  </a:lnTo>
                  <a:lnTo>
                    <a:pt x="17429" y="13685"/>
                  </a:lnTo>
                  <a:lnTo>
                    <a:pt x="18525" y="14019"/>
                  </a:lnTo>
                  <a:lnTo>
                    <a:pt x="19196" y="12598"/>
                  </a:lnTo>
                  <a:lnTo>
                    <a:pt x="19318" y="11627"/>
                  </a:lnTo>
                  <a:lnTo>
                    <a:pt x="19624" y="10307"/>
                  </a:lnTo>
                  <a:lnTo>
                    <a:pt x="20501" y="8807"/>
                  </a:lnTo>
                  <a:lnTo>
                    <a:pt x="21600" y="7139"/>
                  </a:lnTo>
                  <a:lnTo>
                    <a:pt x="15412" y="735"/>
                  </a:lnTo>
                  <a:lnTo>
                    <a:pt x="11646" y="1783"/>
                  </a:lnTo>
                  <a:lnTo>
                    <a:pt x="9020" y="0"/>
                  </a:lnTo>
                  <a:lnTo>
                    <a:pt x="3294" y="41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3" name="Shape 1463"/>
            <p:cNvSpPr/>
            <p:nvPr/>
          </p:nvSpPr>
          <p:spPr>
            <a:xfrm>
              <a:off x="9034204" y="4747791"/>
              <a:ext cx="1226099" cy="1311400"/>
            </a:xfrm>
            <a:custGeom>
              <a:avLst/>
              <a:gdLst/>
              <a:ahLst/>
              <a:cxnLst>
                <a:cxn ang="0">
                  <a:pos x="wd2" y="hd2"/>
                </a:cxn>
                <a:cxn ang="5400000">
                  <a:pos x="wd2" y="hd2"/>
                </a:cxn>
                <a:cxn ang="10800000">
                  <a:pos x="wd2" y="hd2"/>
                </a:cxn>
                <a:cxn ang="16200000">
                  <a:pos x="wd2" y="hd2"/>
                </a:cxn>
              </a:cxnLst>
              <a:rect l="0" t="0" r="r" b="b"/>
              <a:pathLst>
                <a:path w="21600" h="21600" extrusionOk="0">
                  <a:moveTo>
                    <a:pt x="0" y="994"/>
                  </a:moveTo>
                  <a:lnTo>
                    <a:pt x="2164" y="10410"/>
                  </a:lnTo>
                  <a:lnTo>
                    <a:pt x="2970" y="11991"/>
                  </a:lnTo>
                  <a:lnTo>
                    <a:pt x="3936" y="13442"/>
                  </a:lnTo>
                  <a:lnTo>
                    <a:pt x="3777" y="14166"/>
                  </a:lnTo>
                  <a:lnTo>
                    <a:pt x="3189" y="14939"/>
                  </a:lnTo>
                  <a:lnTo>
                    <a:pt x="3189" y="15775"/>
                  </a:lnTo>
                  <a:lnTo>
                    <a:pt x="3310" y="17154"/>
                  </a:lnTo>
                  <a:lnTo>
                    <a:pt x="3132" y="18057"/>
                  </a:lnTo>
                  <a:lnTo>
                    <a:pt x="3290" y="19223"/>
                  </a:lnTo>
                  <a:lnTo>
                    <a:pt x="3827" y="20462"/>
                  </a:lnTo>
                  <a:lnTo>
                    <a:pt x="4462" y="21514"/>
                  </a:lnTo>
                  <a:lnTo>
                    <a:pt x="16282" y="20968"/>
                  </a:lnTo>
                  <a:lnTo>
                    <a:pt x="16578" y="21600"/>
                  </a:lnTo>
                  <a:lnTo>
                    <a:pt x="17414" y="21454"/>
                  </a:lnTo>
                  <a:lnTo>
                    <a:pt x="17593" y="20304"/>
                  </a:lnTo>
                  <a:lnTo>
                    <a:pt x="17988" y="19729"/>
                  </a:lnTo>
                  <a:lnTo>
                    <a:pt x="18618" y="20061"/>
                  </a:lnTo>
                  <a:lnTo>
                    <a:pt x="19490" y="20228"/>
                  </a:lnTo>
                  <a:lnTo>
                    <a:pt x="19962" y="19678"/>
                  </a:lnTo>
                  <a:lnTo>
                    <a:pt x="19520" y="18772"/>
                  </a:lnTo>
                  <a:lnTo>
                    <a:pt x="19981" y="17929"/>
                  </a:lnTo>
                  <a:lnTo>
                    <a:pt x="19664" y="17265"/>
                  </a:lnTo>
                  <a:lnTo>
                    <a:pt x="20098" y="16766"/>
                  </a:lnTo>
                  <a:lnTo>
                    <a:pt x="20038" y="16211"/>
                  </a:lnTo>
                  <a:lnTo>
                    <a:pt x="20890" y="15477"/>
                  </a:lnTo>
                  <a:lnTo>
                    <a:pt x="21009" y="14481"/>
                  </a:lnTo>
                  <a:lnTo>
                    <a:pt x="21424" y="13797"/>
                  </a:lnTo>
                  <a:lnTo>
                    <a:pt x="21600" y="13079"/>
                  </a:lnTo>
                  <a:lnTo>
                    <a:pt x="21322" y="12473"/>
                  </a:lnTo>
                  <a:lnTo>
                    <a:pt x="20264" y="12824"/>
                  </a:lnTo>
                  <a:lnTo>
                    <a:pt x="20202" y="11916"/>
                  </a:lnTo>
                  <a:lnTo>
                    <a:pt x="20359" y="10892"/>
                  </a:lnTo>
                  <a:lnTo>
                    <a:pt x="18991" y="9696"/>
                  </a:lnTo>
                  <a:lnTo>
                    <a:pt x="18099" y="8554"/>
                  </a:lnTo>
                  <a:lnTo>
                    <a:pt x="16922" y="7788"/>
                  </a:lnTo>
                  <a:lnTo>
                    <a:pt x="10028" y="1232"/>
                  </a:lnTo>
                  <a:lnTo>
                    <a:pt x="10720" y="561"/>
                  </a:lnTo>
                  <a:lnTo>
                    <a:pt x="10519" y="0"/>
                  </a:lnTo>
                  <a:cubicBezTo>
                    <a:pt x="8809" y="228"/>
                    <a:pt x="7093" y="424"/>
                    <a:pt x="5374" y="588"/>
                  </a:cubicBezTo>
                  <a:cubicBezTo>
                    <a:pt x="3586" y="758"/>
                    <a:pt x="1794" y="894"/>
                    <a:pt x="0" y="994"/>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4" name="Shape 1464"/>
            <p:cNvSpPr/>
            <p:nvPr/>
          </p:nvSpPr>
          <p:spPr>
            <a:xfrm>
              <a:off x="8605742" y="5932273"/>
              <a:ext cx="2043403" cy="1655817"/>
            </a:xfrm>
            <a:custGeom>
              <a:avLst/>
              <a:gdLst/>
              <a:ahLst/>
              <a:cxnLst>
                <a:cxn ang="0">
                  <a:pos x="wd2" y="hd2"/>
                </a:cxn>
                <a:cxn ang="5400000">
                  <a:pos x="wd2" y="hd2"/>
                </a:cxn>
                <a:cxn ang="10800000">
                  <a:pos x="wd2" y="hd2"/>
                </a:cxn>
                <a:cxn ang="16200000">
                  <a:pos x="wd2" y="hd2"/>
                </a:cxn>
              </a:cxnLst>
              <a:rect l="0" t="0" r="r" b="b"/>
              <a:pathLst>
                <a:path w="21600" h="21600" extrusionOk="0">
                  <a:moveTo>
                    <a:pt x="15338" y="0"/>
                  </a:moveTo>
                  <a:lnTo>
                    <a:pt x="15743" y="287"/>
                  </a:lnTo>
                  <a:lnTo>
                    <a:pt x="16487" y="531"/>
                  </a:lnTo>
                  <a:lnTo>
                    <a:pt x="16416" y="1226"/>
                  </a:lnTo>
                  <a:lnTo>
                    <a:pt x="16687" y="1717"/>
                  </a:lnTo>
                  <a:lnTo>
                    <a:pt x="16791" y="2392"/>
                  </a:lnTo>
                  <a:lnTo>
                    <a:pt x="16861" y="3122"/>
                  </a:lnTo>
                  <a:lnTo>
                    <a:pt x="17122" y="3843"/>
                  </a:lnTo>
                  <a:lnTo>
                    <a:pt x="17265" y="4398"/>
                  </a:lnTo>
                  <a:lnTo>
                    <a:pt x="17618" y="5141"/>
                  </a:lnTo>
                  <a:lnTo>
                    <a:pt x="17940" y="5698"/>
                  </a:lnTo>
                  <a:lnTo>
                    <a:pt x="18130" y="6254"/>
                  </a:lnTo>
                  <a:lnTo>
                    <a:pt x="17649" y="6296"/>
                  </a:lnTo>
                  <a:lnTo>
                    <a:pt x="17896" y="6912"/>
                  </a:lnTo>
                  <a:lnTo>
                    <a:pt x="18550" y="7072"/>
                  </a:lnTo>
                  <a:lnTo>
                    <a:pt x="18989" y="7439"/>
                  </a:lnTo>
                  <a:lnTo>
                    <a:pt x="19227" y="8114"/>
                  </a:lnTo>
                  <a:lnTo>
                    <a:pt x="19099" y="8622"/>
                  </a:lnTo>
                  <a:lnTo>
                    <a:pt x="18720" y="8316"/>
                  </a:lnTo>
                  <a:lnTo>
                    <a:pt x="18282" y="7963"/>
                  </a:lnTo>
                  <a:lnTo>
                    <a:pt x="18461" y="8697"/>
                  </a:lnTo>
                  <a:lnTo>
                    <a:pt x="18805" y="9138"/>
                  </a:lnTo>
                  <a:lnTo>
                    <a:pt x="19042" y="9563"/>
                  </a:lnTo>
                  <a:lnTo>
                    <a:pt x="19280" y="10278"/>
                  </a:lnTo>
                  <a:lnTo>
                    <a:pt x="19493" y="9330"/>
                  </a:lnTo>
                  <a:lnTo>
                    <a:pt x="19826" y="9708"/>
                  </a:lnTo>
                  <a:lnTo>
                    <a:pt x="19647" y="10663"/>
                  </a:lnTo>
                  <a:lnTo>
                    <a:pt x="20107" y="11102"/>
                  </a:lnTo>
                  <a:lnTo>
                    <a:pt x="20642" y="12172"/>
                  </a:lnTo>
                  <a:lnTo>
                    <a:pt x="20891" y="12817"/>
                  </a:lnTo>
                  <a:lnTo>
                    <a:pt x="21140" y="13397"/>
                  </a:lnTo>
                  <a:lnTo>
                    <a:pt x="21412" y="14011"/>
                  </a:lnTo>
                  <a:lnTo>
                    <a:pt x="21225" y="14493"/>
                  </a:lnTo>
                  <a:lnTo>
                    <a:pt x="20740" y="13369"/>
                  </a:lnTo>
                  <a:lnTo>
                    <a:pt x="20812" y="14368"/>
                  </a:lnTo>
                  <a:lnTo>
                    <a:pt x="21307" y="14938"/>
                  </a:lnTo>
                  <a:lnTo>
                    <a:pt x="21260" y="15598"/>
                  </a:lnTo>
                  <a:lnTo>
                    <a:pt x="21353" y="16035"/>
                  </a:lnTo>
                  <a:lnTo>
                    <a:pt x="21493" y="16749"/>
                  </a:lnTo>
                  <a:lnTo>
                    <a:pt x="21600" y="17416"/>
                  </a:lnTo>
                  <a:lnTo>
                    <a:pt x="21379" y="18007"/>
                  </a:lnTo>
                  <a:lnTo>
                    <a:pt x="21035" y="18251"/>
                  </a:lnTo>
                  <a:lnTo>
                    <a:pt x="20885" y="18884"/>
                  </a:lnTo>
                  <a:lnTo>
                    <a:pt x="20885" y="19616"/>
                  </a:lnTo>
                  <a:lnTo>
                    <a:pt x="21230" y="20217"/>
                  </a:lnTo>
                  <a:lnTo>
                    <a:pt x="20982" y="20653"/>
                  </a:lnTo>
                  <a:lnTo>
                    <a:pt x="20293" y="20842"/>
                  </a:lnTo>
                  <a:lnTo>
                    <a:pt x="20198" y="21280"/>
                  </a:lnTo>
                  <a:lnTo>
                    <a:pt x="19703" y="21556"/>
                  </a:lnTo>
                  <a:lnTo>
                    <a:pt x="19289" y="21600"/>
                  </a:lnTo>
                  <a:lnTo>
                    <a:pt x="18742" y="21438"/>
                  </a:lnTo>
                  <a:lnTo>
                    <a:pt x="19222" y="21013"/>
                  </a:lnTo>
                  <a:cubicBezTo>
                    <a:pt x="19287" y="20957"/>
                    <a:pt x="19352" y="20901"/>
                    <a:pt x="19417" y="20844"/>
                  </a:cubicBezTo>
                  <a:cubicBezTo>
                    <a:pt x="19482" y="20788"/>
                    <a:pt x="19547" y="20731"/>
                    <a:pt x="19612" y="20675"/>
                  </a:cubicBezTo>
                  <a:lnTo>
                    <a:pt x="19008" y="20576"/>
                  </a:lnTo>
                  <a:lnTo>
                    <a:pt x="18690" y="20283"/>
                  </a:lnTo>
                  <a:lnTo>
                    <a:pt x="19045" y="19522"/>
                  </a:lnTo>
                  <a:lnTo>
                    <a:pt x="18652" y="18877"/>
                  </a:lnTo>
                  <a:lnTo>
                    <a:pt x="17939" y="18877"/>
                  </a:lnTo>
                  <a:lnTo>
                    <a:pt x="17417" y="18612"/>
                  </a:lnTo>
                  <a:lnTo>
                    <a:pt x="17110" y="17777"/>
                  </a:lnTo>
                  <a:lnTo>
                    <a:pt x="17014" y="17042"/>
                  </a:lnTo>
                  <a:lnTo>
                    <a:pt x="16788" y="16498"/>
                  </a:lnTo>
                  <a:lnTo>
                    <a:pt x="16456" y="16733"/>
                  </a:lnTo>
                  <a:lnTo>
                    <a:pt x="15922" y="16968"/>
                  </a:lnTo>
                  <a:lnTo>
                    <a:pt x="15699" y="16235"/>
                  </a:lnTo>
                  <a:lnTo>
                    <a:pt x="15010" y="15722"/>
                  </a:lnTo>
                  <a:lnTo>
                    <a:pt x="15719" y="15459"/>
                  </a:lnTo>
                  <a:lnTo>
                    <a:pt x="16072" y="14946"/>
                  </a:lnTo>
                  <a:lnTo>
                    <a:pt x="15625" y="14696"/>
                  </a:lnTo>
                  <a:lnTo>
                    <a:pt x="15272" y="15179"/>
                  </a:lnTo>
                  <a:lnTo>
                    <a:pt x="14835" y="15005"/>
                  </a:lnTo>
                  <a:lnTo>
                    <a:pt x="14455" y="14696"/>
                  </a:lnTo>
                  <a:lnTo>
                    <a:pt x="14150" y="13993"/>
                  </a:lnTo>
                  <a:lnTo>
                    <a:pt x="14335" y="13114"/>
                  </a:lnTo>
                  <a:lnTo>
                    <a:pt x="14658" y="12896"/>
                  </a:lnTo>
                  <a:lnTo>
                    <a:pt x="14729" y="11831"/>
                  </a:lnTo>
                  <a:lnTo>
                    <a:pt x="14463" y="11134"/>
                  </a:lnTo>
                  <a:lnTo>
                    <a:pt x="13867" y="10831"/>
                  </a:lnTo>
                  <a:lnTo>
                    <a:pt x="13915" y="11533"/>
                  </a:lnTo>
                  <a:lnTo>
                    <a:pt x="14365" y="12166"/>
                  </a:lnTo>
                  <a:lnTo>
                    <a:pt x="14134" y="12620"/>
                  </a:lnTo>
                  <a:lnTo>
                    <a:pt x="13641" y="12110"/>
                  </a:lnTo>
                  <a:lnTo>
                    <a:pt x="13231" y="11612"/>
                  </a:lnTo>
                  <a:lnTo>
                    <a:pt x="13222" y="10660"/>
                  </a:lnTo>
                  <a:lnTo>
                    <a:pt x="13796" y="9468"/>
                  </a:lnTo>
                  <a:lnTo>
                    <a:pt x="13865" y="8589"/>
                  </a:lnTo>
                  <a:lnTo>
                    <a:pt x="13664" y="7975"/>
                  </a:lnTo>
                  <a:lnTo>
                    <a:pt x="13379" y="7357"/>
                  </a:lnTo>
                  <a:lnTo>
                    <a:pt x="13238" y="6789"/>
                  </a:lnTo>
                  <a:lnTo>
                    <a:pt x="12718" y="6833"/>
                  </a:lnTo>
                  <a:lnTo>
                    <a:pt x="12315" y="7094"/>
                  </a:lnTo>
                  <a:lnTo>
                    <a:pt x="12227" y="6289"/>
                  </a:lnTo>
                  <a:lnTo>
                    <a:pt x="11880" y="5865"/>
                  </a:lnTo>
                  <a:lnTo>
                    <a:pt x="11446" y="5703"/>
                  </a:lnTo>
                  <a:lnTo>
                    <a:pt x="11154" y="4973"/>
                  </a:lnTo>
                  <a:lnTo>
                    <a:pt x="10395" y="4622"/>
                  </a:lnTo>
                  <a:lnTo>
                    <a:pt x="10242" y="3579"/>
                  </a:lnTo>
                  <a:lnTo>
                    <a:pt x="9626" y="3579"/>
                  </a:lnTo>
                  <a:lnTo>
                    <a:pt x="9006" y="3623"/>
                  </a:lnTo>
                  <a:lnTo>
                    <a:pt x="8795" y="4259"/>
                  </a:lnTo>
                  <a:lnTo>
                    <a:pt x="8440" y="4773"/>
                  </a:lnTo>
                  <a:lnTo>
                    <a:pt x="8086" y="4962"/>
                  </a:lnTo>
                  <a:lnTo>
                    <a:pt x="8022" y="5442"/>
                  </a:lnTo>
                  <a:lnTo>
                    <a:pt x="7722" y="5837"/>
                  </a:lnTo>
                  <a:lnTo>
                    <a:pt x="7364" y="5638"/>
                  </a:lnTo>
                  <a:lnTo>
                    <a:pt x="7502" y="4995"/>
                  </a:lnTo>
                  <a:lnTo>
                    <a:pt x="6597" y="5287"/>
                  </a:lnTo>
                  <a:lnTo>
                    <a:pt x="6312" y="5767"/>
                  </a:lnTo>
                  <a:lnTo>
                    <a:pt x="5989" y="5285"/>
                  </a:lnTo>
                  <a:lnTo>
                    <a:pt x="5787" y="4625"/>
                  </a:lnTo>
                  <a:lnTo>
                    <a:pt x="5184" y="3896"/>
                  </a:lnTo>
                  <a:lnTo>
                    <a:pt x="5908" y="3896"/>
                  </a:lnTo>
                  <a:lnTo>
                    <a:pt x="5523" y="3340"/>
                  </a:lnTo>
                  <a:lnTo>
                    <a:pt x="5133" y="3123"/>
                  </a:lnTo>
                  <a:lnTo>
                    <a:pt x="4840" y="3940"/>
                  </a:lnTo>
                  <a:lnTo>
                    <a:pt x="4324" y="3395"/>
                  </a:lnTo>
                  <a:lnTo>
                    <a:pt x="3406" y="3484"/>
                  </a:lnTo>
                  <a:lnTo>
                    <a:pt x="3030" y="3191"/>
                  </a:lnTo>
                  <a:lnTo>
                    <a:pt x="3525" y="3059"/>
                  </a:lnTo>
                  <a:lnTo>
                    <a:pt x="3325" y="2713"/>
                  </a:lnTo>
                  <a:lnTo>
                    <a:pt x="2308" y="3020"/>
                  </a:lnTo>
                  <a:lnTo>
                    <a:pt x="1759" y="3256"/>
                  </a:lnTo>
                  <a:lnTo>
                    <a:pt x="2663" y="3417"/>
                  </a:lnTo>
                  <a:lnTo>
                    <a:pt x="2699" y="3899"/>
                  </a:lnTo>
                  <a:lnTo>
                    <a:pt x="1951" y="3899"/>
                  </a:lnTo>
                  <a:lnTo>
                    <a:pt x="1358" y="3651"/>
                  </a:lnTo>
                  <a:lnTo>
                    <a:pt x="1419" y="3096"/>
                  </a:lnTo>
                  <a:lnTo>
                    <a:pt x="1715" y="2700"/>
                  </a:lnTo>
                  <a:lnTo>
                    <a:pt x="1291" y="2570"/>
                  </a:lnTo>
                  <a:lnTo>
                    <a:pt x="922" y="3005"/>
                  </a:lnTo>
                  <a:lnTo>
                    <a:pt x="752" y="3542"/>
                  </a:lnTo>
                  <a:lnTo>
                    <a:pt x="433" y="3743"/>
                  </a:lnTo>
                  <a:lnTo>
                    <a:pt x="0" y="3364"/>
                  </a:lnTo>
                  <a:lnTo>
                    <a:pt x="477" y="3114"/>
                  </a:lnTo>
                  <a:lnTo>
                    <a:pt x="442" y="2531"/>
                  </a:lnTo>
                  <a:lnTo>
                    <a:pt x="337" y="1759"/>
                  </a:lnTo>
                  <a:lnTo>
                    <a:pt x="266" y="1218"/>
                  </a:lnTo>
                  <a:lnTo>
                    <a:pt x="6946" y="617"/>
                  </a:lnTo>
                  <a:lnTo>
                    <a:pt x="7287" y="1491"/>
                  </a:lnTo>
                  <a:lnTo>
                    <a:pt x="14358" y="1080"/>
                  </a:lnTo>
                  <a:lnTo>
                    <a:pt x="14556" y="1520"/>
                  </a:lnTo>
                  <a:lnTo>
                    <a:pt x="14898" y="1465"/>
                  </a:lnTo>
                  <a:lnTo>
                    <a:pt x="15000" y="599"/>
                  </a:lnTo>
                  <a:lnTo>
                    <a:pt x="1533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5" name="Shape 1465"/>
            <p:cNvSpPr/>
            <p:nvPr/>
          </p:nvSpPr>
          <p:spPr>
            <a:xfrm>
              <a:off x="7584518" y="4832851"/>
              <a:ext cx="817624" cy="1447094"/>
            </a:xfrm>
            <a:custGeom>
              <a:avLst/>
              <a:gdLst/>
              <a:ahLst/>
              <a:cxnLst>
                <a:cxn ang="0">
                  <a:pos x="wd2" y="hd2"/>
                </a:cxn>
                <a:cxn ang="5400000">
                  <a:pos x="wd2" y="hd2"/>
                </a:cxn>
                <a:cxn ang="10800000">
                  <a:pos x="wd2" y="hd2"/>
                </a:cxn>
                <a:cxn ang="16200000">
                  <a:pos x="wd2" y="hd2"/>
                </a:cxn>
              </a:cxnLst>
              <a:rect l="0" t="0" r="r" b="b"/>
              <a:pathLst>
                <a:path w="21600" h="21600" extrusionOk="0">
                  <a:moveTo>
                    <a:pt x="20895" y="0"/>
                  </a:moveTo>
                  <a:lnTo>
                    <a:pt x="21495" y="957"/>
                  </a:lnTo>
                  <a:lnTo>
                    <a:pt x="21600" y="2834"/>
                  </a:lnTo>
                  <a:lnTo>
                    <a:pt x="21578" y="20870"/>
                  </a:lnTo>
                  <a:lnTo>
                    <a:pt x="19772" y="20617"/>
                  </a:lnTo>
                  <a:lnTo>
                    <a:pt x="19003" y="20971"/>
                  </a:lnTo>
                  <a:lnTo>
                    <a:pt x="17200" y="20870"/>
                  </a:lnTo>
                  <a:lnTo>
                    <a:pt x="14947" y="21219"/>
                  </a:lnTo>
                  <a:lnTo>
                    <a:pt x="14108" y="21600"/>
                  </a:lnTo>
                  <a:lnTo>
                    <a:pt x="12710" y="20689"/>
                  </a:lnTo>
                  <a:lnTo>
                    <a:pt x="12039" y="19616"/>
                  </a:lnTo>
                  <a:lnTo>
                    <a:pt x="12383" y="18240"/>
                  </a:lnTo>
                  <a:lnTo>
                    <a:pt x="0" y="18505"/>
                  </a:lnTo>
                  <a:lnTo>
                    <a:pt x="1386" y="16784"/>
                  </a:lnTo>
                  <a:lnTo>
                    <a:pt x="2642" y="15425"/>
                  </a:lnTo>
                  <a:lnTo>
                    <a:pt x="2940" y="14419"/>
                  </a:lnTo>
                  <a:lnTo>
                    <a:pt x="4951" y="11821"/>
                  </a:lnTo>
                  <a:lnTo>
                    <a:pt x="4054" y="11672"/>
                  </a:lnTo>
                  <a:lnTo>
                    <a:pt x="4057" y="10836"/>
                  </a:lnTo>
                  <a:lnTo>
                    <a:pt x="3406" y="10319"/>
                  </a:lnTo>
                  <a:lnTo>
                    <a:pt x="3919" y="9363"/>
                  </a:lnTo>
                  <a:lnTo>
                    <a:pt x="3685" y="8722"/>
                  </a:lnTo>
                  <a:lnTo>
                    <a:pt x="4422" y="8213"/>
                  </a:lnTo>
                  <a:lnTo>
                    <a:pt x="3506" y="7764"/>
                  </a:lnTo>
                  <a:lnTo>
                    <a:pt x="4519" y="7163"/>
                  </a:lnTo>
                  <a:lnTo>
                    <a:pt x="3886" y="6119"/>
                  </a:lnTo>
                  <a:lnTo>
                    <a:pt x="4556" y="4636"/>
                  </a:lnTo>
                  <a:lnTo>
                    <a:pt x="5535" y="2993"/>
                  </a:lnTo>
                  <a:lnTo>
                    <a:pt x="7762" y="1893"/>
                  </a:lnTo>
                  <a:lnTo>
                    <a:pt x="7762" y="1190"/>
                  </a:lnTo>
                  <a:lnTo>
                    <a:pt x="9564" y="29"/>
                  </a:lnTo>
                  <a:cubicBezTo>
                    <a:pt x="11452" y="56"/>
                    <a:pt x="13341" y="68"/>
                    <a:pt x="15230" y="63"/>
                  </a:cubicBezTo>
                  <a:cubicBezTo>
                    <a:pt x="17119" y="58"/>
                    <a:pt x="19007" y="37"/>
                    <a:pt x="20895" y="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6" name="Shape 1466"/>
            <p:cNvSpPr/>
            <p:nvPr/>
          </p:nvSpPr>
          <p:spPr>
            <a:xfrm>
              <a:off x="8370254" y="4806377"/>
              <a:ext cx="902077" cy="1474808"/>
            </a:xfrm>
            <a:custGeom>
              <a:avLst/>
              <a:gdLst/>
              <a:ahLst/>
              <a:cxnLst>
                <a:cxn ang="0">
                  <a:pos x="wd2" y="hd2"/>
                </a:cxn>
                <a:cxn ang="5400000">
                  <a:pos x="wd2" y="hd2"/>
                </a:cxn>
                <a:cxn ang="10800000">
                  <a:pos x="wd2" y="hd2"/>
                </a:cxn>
                <a:cxn ang="16200000">
                  <a:pos x="wd2" y="hd2"/>
                </a:cxn>
              </a:cxnLst>
              <a:rect l="0" t="0" r="r" b="b"/>
              <a:pathLst>
                <a:path w="21600" h="21600" extrusionOk="0">
                  <a:moveTo>
                    <a:pt x="3152" y="17447"/>
                  </a:moveTo>
                  <a:lnTo>
                    <a:pt x="2477" y="18141"/>
                  </a:lnTo>
                  <a:lnTo>
                    <a:pt x="3041" y="19146"/>
                  </a:lnTo>
                  <a:lnTo>
                    <a:pt x="2892" y="19891"/>
                  </a:lnTo>
                  <a:lnTo>
                    <a:pt x="2905" y="20725"/>
                  </a:lnTo>
                  <a:lnTo>
                    <a:pt x="1538" y="20904"/>
                  </a:lnTo>
                  <a:lnTo>
                    <a:pt x="546" y="20873"/>
                  </a:lnTo>
                  <a:lnTo>
                    <a:pt x="433" y="1331"/>
                  </a:lnTo>
                  <a:lnTo>
                    <a:pt x="0" y="403"/>
                  </a:lnTo>
                  <a:cubicBezTo>
                    <a:pt x="2794" y="392"/>
                    <a:pt x="5588" y="352"/>
                    <a:pt x="8380" y="282"/>
                  </a:cubicBezTo>
                  <a:cubicBezTo>
                    <a:pt x="11033" y="215"/>
                    <a:pt x="13685" y="121"/>
                    <a:pt x="16334" y="0"/>
                  </a:cubicBezTo>
                  <a:lnTo>
                    <a:pt x="19170" y="8319"/>
                  </a:lnTo>
                  <a:lnTo>
                    <a:pt x="21570" y="10987"/>
                  </a:lnTo>
                  <a:lnTo>
                    <a:pt x="21600" y="11608"/>
                  </a:lnTo>
                  <a:lnTo>
                    <a:pt x="20523" y="12446"/>
                  </a:lnTo>
                  <a:lnTo>
                    <a:pt x="20570" y="13949"/>
                  </a:lnTo>
                  <a:lnTo>
                    <a:pt x="20871" y="14734"/>
                  </a:lnTo>
                  <a:lnTo>
                    <a:pt x="20553" y="15570"/>
                  </a:lnTo>
                  <a:lnTo>
                    <a:pt x="21471" y="17376"/>
                  </a:lnTo>
                  <a:lnTo>
                    <a:pt x="6684" y="17997"/>
                  </a:lnTo>
                  <a:lnTo>
                    <a:pt x="7085" y="20041"/>
                  </a:lnTo>
                  <a:lnTo>
                    <a:pt x="6039" y="20334"/>
                  </a:lnTo>
                  <a:lnTo>
                    <a:pt x="7028" y="20760"/>
                  </a:lnTo>
                  <a:lnTo>
                    <a:pt x="5826" y="21105"/>
                  </a:lnTo>
                  <a:lnTo>
                    <a:pt x="3400" y="21600"/>
                  </a:lnTo>
                  <a:lnTo>
                    <a:pt x="3832" y="20948"/>
                  </a:lnTo>
                  <a:lnTo>
                    <a:pt x="4774" y="20258"/>
                  </a:lnTo>
                  <a:lnTo>
                    <a:pt x="4298" y="19802"/>
                  </a:lnTo>
                  <a:lnTo>
                    <a:pt x="3680" y="18326"/>
                  </a:lnTo>
                  <a:lnTo>
                    <a:pt x="3152" y="1744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7" name="Shape 1467"/>
            <p:cNvSpPr/>
            <p:nvPr/>
          </p:nvSpPr>
          <p:spPr>
            <a:xfrm>
              <a:off x="975328" y="5632658"/>
              <a:ext cx="2888219" cy="2202141"/>
            </a:xfrm>
            <a:custGeom>
              <a:avLst/>
              <a:gdLst/>
              <a:ahLst/>
              <a:cxnLst>
                <a:cxn ang="0">
                  <a:pos x="wd2" y="hd2"/>
                </a:cxn>
                <a:cxn ang="5400000">
                  <a:pos x="wd2" y="hd2"/>
                </a:cxn>
                <a:cxn ang="10800000">
                  <a:pos x="wd2" y="hd2"/>
                </a:cxn>
                <a:cxn ang="16200000">
                  <a:pos x="wd2" y="hd2"/>
                </a:cxn>
              </a:cxnLst>
              <a:rect l="0" t="0" r="r" b="b"/>
              <a:pathLst>
                <a:path w="21600" h="21600" extrusionOk="0">
                  <a:moveTo>
                    <a:pt x="16579" y="3158"/>
                  </a:moveTo>
                  <a:lnTo>
                    <a:pt x="16380" y="2764"/>
                  </a:lnTo>
                  <a:lnTo>
                    <a:pt x="15909" y="2665"/>
                  </a:lnTo>
                  <a:lnTo>
                    <a:pt x="15978" y="2201"/>
                  </a:lnTo>
                  <a:lnTo>
                    <a:pt x="15711" y="2353"/>
                  </a:lnTo>
                  <a:lnTo>
                    <a:pt x="15310" y="2660"/>
                  </a:lnTo>
                  <a:lnTo>
                    <a:pt x="14975" y="2505"/>
                  </a:lnTo>
                  <a:lnTo>
                    <a:pt x="14561" y="2450"/>
                  </a:lnTo>
                  <a:lnTo>
                    <a:pt x="14358" y="2174"/>
                  </a:lnTo>
                  <a:lnTo>
                    <a:pt x="14189" y="1952"/>
                  </a:lnTo>
                  <a:lnTo>
                    <a:pt x="13807" y="1538"/>
                  </a:lnTo>
                  <a:lnTo>
                    <a:pt x="13664" y="1816"/>
                  </a:lnTo>
                  <a:lnTo>
                    <a:pt x="13417" y="1650"/>
                  </a:lnTo>
                  <a:lnTo>
                    <a:pt x="13129" y="1650"/>
                  </a:lnTo>
                  <a:lnTo>
                    <a:pt x="13089" y="1119"/>
                  </a:lnTo>
                  <a:lnTo>
                    <a:pt x="12699" y="1043"/>
                  </a:lnTo>
                  <a:lnTo>
                    <a:pt x="12369" y="870"/>
                  </a:lnTo>
                  <a:lnTo>
                    <a:pt x="12473" y="394"/>
                  </a:lnTo>
                  <a:lnTo>
                    <a:pt x="12078" y="319"/>
                  </a:lnTo>
                  <a:lnTo>
                    <a:pt x="11916" y="0"/>
                  </a:lnTo>
                  <a:lnTo>
                    <a:pt x="11386" y="92"/>
                  </a:lnTo>
                  <a:lnTo>
                    <a:pt x="11074" y="10"/>
                  </a:lnTo>
                  <a:lnTo>
                    <a:pt x="10495" y="441"/>
                  </a:lnTo>
                  <a:lnTo>
                    <a:pt x="9934" y="507"/>
                  </a:lnTo>
                  <a:lnTo>
                    <a:pt x="9502" y="771"/>
                  </a:lnTo>
                  <a:lnTo>
                    <a:pt x="9253" y="1356"/>
                  </a:lnTo>
                  <a:lnTo>
                    <a:pt x="8880" y="1688"/>
                  </a:lnTo>
                  <a:lnTo>
                    <a:pt x="8665" y="1338"/>
                  </a:lnTo>
                  <a:lnTo>
                    <a:pt x="7990" y="1338"/>
                  </a:lnTo>
                  <a:lnTo>
                    <a:pt x="7813" y="1897"/>
                  </a:lnTo>
                  <a:lnTo>
                    <a:pt x="7941" y="2227"/>
                  </a:lnTo>
                  <a:lnTo>
                    <a:pt x="8192" y="2545"/>
                  </a:lnTo>
                  <a:lnTo>
                    <a:pt x="8335" y="3187"/>
                  </a:lnTo>
                  <a:lnTo>
                    <a:pt x="8335" y="3864"/>
                  </a:lnTo>
                  <a:lnTo>
                    <a:pt x="8763" y="4062"/>
                  </a:lnTo>
                  <a:cubicBezTo>
                    <a:pt x="8825" y="4095"/>
                    <a:pt x="8886" y="4128"/>
                    <a:pt x="8947" y="4161"/>
                  </a:cubicBezTo>
                  <a:cubicBezTo>
                    <a:pt x="9009" y="4195"/>
                    <a:pt x="9070" y="4228"/>
                    <a:pt x="9131" y="4261"/>
                  </a:cubicBezTo>
                  <a:lnTo>
                    <a:pt x="8579" y="4318"/>
                  </a:lnTo>
                  <a:lnTo>
                    <a:pt x="8537" y="4889"/>
                  </a:lnTo>
                  <a:lnTo>
                    <a:pt x="8988" y="4891"/>
                  </a:lnTo>
                  <a:lnTo>
                    <a:pt x="8937" y="5309"/>
                  </a:lnTo>
                  <a:lnTo>
                    <a:pt x="8837" y="5637"/>
                  </a:lnTo>
                  <a:lnTo>
                    <a:pt x="8507" y="5283"/>
                  </a:lnTo>
                  <a:lnTo>
                    <a:pt x="8053" y="4719"/>
                  </a:lnTo>
                  <a:lnTo>
                    <a:pt x="8147" y="4202"/>
                  </a:lnTo>
                  <a:lnTo>
                    <a:pt x="7702" y="4003"/>
                  </a:lnTo>
                  <a:lnTo>
                    <a:pt x="6940" y="4101"/>
                  </a:lnTo>
                  <a:lnTo>
                    <a:pt x="6444" y="4067"/>
                  </a:lnTo>
                  <a:lnTo>
                    <a:pt x="6101" y="4132"/>
                  </a:lnTo>
                  <a:lnTo>
                    <a:pt x="6126" y="4560"/>
                  </a:lnTo>
                  <a:lnTo>
                    <a:pt x="6591" y="4914"/>
                  </a:lnTo>
                  <a:lnTo>
                    <a:pt x="6876" y="5201"/>
                  </a:lnTo>
                  <a:lnTo>
                    <a:pt x="6180" y="5057"/>
                  </a:lnTo>
                  <a:lnTo>
                    <a:pt x="6254" y="5586"/>
                  </a:lnTo>
                  <a:lnTo>
                    <a:pt x="6359" y="6137"/>
                  </a:lnTo>
                  <a:lnTo>
                    <a:pt x="6839" y="6502"/>
                  </a:lnTo>
                  <a:lnTo>
                    <a:pt x="7319" y="6404"/>
                  </a:lnTo>
                  <a:lnTo>
                    <a:pt x="7495" y="6831"/>
                  </a:lnTo>
                  <a:lnTo>
                    <a:pt x="7740" y="7040"/>
                  </a:lnTo>
                  <a:lnTo>
                    <a:pt x="7934" y="6590"/>
                  </a:lnTo>
                  <a:lnTo>
                    <a:pt x="8128" y="6358"/>
                  </a:lnTo>
                  <a:lnTo>
                    <a:pt x="8409" y="6326"/>
                  </a:lnTo>
                  <a:lnTo>
                    <a:pt x="8200" y="6899"/>
                  </a:lnTo>
                  <a:lnTo>
                    <a:pt x="8185" y="7547"/>
                  </a:lnTo>
                  <a:lnTo>
                    <a:pt x="7889" y="8079"/>
                  </a:lnTo>
                  <a:lnTo>
                    <a:pt x="7080" y="8178"/>
                  </a:lnTo>
                  <a:lnTo>
                    <a:pt x="6696" y="8432"/>
                  </a:lnTo>
                  <a:lnTo>
                    <a:pt x="6796" y="8995"/>
                  </a:lnTo>
                  <a:lnTo>
                    <a:pt x="6687" y="9488"/>
                  </a:lnTo>
                  <a:lnTo>
                    <a:pt x="6300" y="8957"/>
                  </a:lnTo>
                  <a:lnTo>
                    <a:pt x="6316" y="8153"/>
                  </a:lnTo>
                  <a:lnTo>
                    <a:pt x="6058" y="8482"/>
                  </a:lnTo>
                  <a:lnTo>
                    <a:pt x="5543" y="8847"/>
                  </a:lnTo>
                  <a:lnTo>
                    <a:pt x="5190" y="8813"/>
                  </a:lnTo>
                  <a:lnTo>
                    <a:pt x="4985" y="9232"/>
                  </a:lnTo>
                  <a:lnTo>
                    <a:pt x="5204" y="9707"/>
                  </a:lnTo>
                  <a:lnTo>
                    <a:pt x="5455" y="10355"/>
                  </a:lnTo>
                  <a:lnTo>
                    <a:pt x="5245" y="10936"/>
                  </a:lnTo>
                  <a:lnTo>
                    <a:pt x="4885" y="10773"/>
                  </a:lnTo>
                  <a:lnTo>
                    <a:pt x="4636" y="10750"/>
                  </a:lnTo>
                  <a:lnTo>
                    <a:pt x="4317" y="10554"/>
                  </a:lnTo>
                  <a:lnTo>
                    <a:pt x="3968" y="10818"/>
                  </a:lnTo>
                  <a:lnTo>
                    <a:pt x="4221" y="11183"/>
                  </a:lnTo>
                  <a:lnTo>
                    <a:pt x="4652" y="11413"/>
                  </a:lnTo>
                  <a:lnTo>
                    <a:pt x="5047" y="11226"/>
                  </a:lnTo>
                  <a:lnTo>
                    <a:pt x="5439" y="11194"/>
                  </a:lnTo>
                  <a:lnTo>
                    <a:pt x="5289" y="11645"/>
                  </a:lnTo>
                  <a:lnTo>
                    <a:pt x="5727" y="12284"/>
                  </a:lnTo>
                  <a:lnTo>
                    <a:pt x="6154" y="12118"/>
                  </a:lnTo>
                  <a:lnTo>
                    <a:pt x="6111" y="12600"/>
                  </a:lnTo>
                  <a:lnTo>
                    <a:pt x="5834" y="13008"/>
                  </a:lnTo>
                  <a:lnTo>
                    <a:pt x="5608" y="13677"/>
                  </a:lnTo>
                  <a:lnTo>
                    <a:pt x="5987" y="13840"/>
                  </a:lnTo>
                  <a:lnTo>
                    <a:pt x="6170" y="13615"/>
                  </a:lnTo>
                  <a:lnTo>
                    <a:pt x="6727" y="13783"/>
                  </a:lnTo>
                  <a:lnTo>
                    <a:pt x="6845" y="14256"/>
                  </a:lnTo>
                  <a:lnTo>
                    <a:pt x="6988" y="14862"/>
                  </a:lnTo>
                  <a:lnTo>
                    <a:pt x="7492" y="14729"/>
                  </a:lnTo>
                  <a:lnTo>
                    <a:pt x="7610" y="14079"/>
                  </a:lnTo>
                  <a:lnTo>
                    <a:pt x="7979" y="14210"/>
                  </a:lnTo>
                  <a:lnTo>
                    <a:pt x="8238" y="14516"/>
                  </a:lnTo>
                  <a:lnTo>
                    <a:pt x="7860" y="15014"/>
                  </a:lnTo>
                  <a:lnTo>
                    <a:pt x="7464" y="15366"/>
                  </a:lnTo>
                  <a:lnTo>
                    <a:pt x="7202" y="15709"/>
                  </a:lnTo>
                  <a:lnTo>
                    <a:pt x="7054" y="16200"/>
                  </a:lnTo>
                  <a:lnTo>
                    <a:pt x="6658" y="16233"/>
                  </a:lnTo>
                  <a:lnTo>
                    <a:pt x="6293" y="16649"/>
                  </a:lnTo>
                  <a:lnTo>
                    <a:pt x="5847" y="16616"/>
                  </a:lnTo>
                  <a:lnTo>
                    <a:pt x="5268" y="16966"/>
                  </a:lnTo>
                  <a:lnTo>
                    <a:pt x="4704" y="16998"/>
                  </a:lnTo>
                  <a:lnTo>
                    <a:pt x="4510" y="17194"/>
                  </a:lnTo>
                  <a:lnTo>
                    <a:pt x="4246" y="17379"/>
                  </a:lnTo>
                  <a:lnTo>
                    <a:pt x="4027" y="17215"/>
                  </a:lnTo>
                  <a:lnTo>
                    <a:pt x="3793" y="17324"/>
                  </a:lnTo>
                  <a:lnTo>
                    <a:pt x="3444" y="17302"/>
                  </a:lnTo>
                  <a:lnTo>
                    <a:pt x="3012" y="17389"/>
                  </a:lnTo>
                  <a:lnTo>
                    <a:pt x="2700" y="17693"/>
                  </a:lnTo>
                  <a:cubicBezTo>
                    <a:pt x="2650" y="17710"/>
                    <a:pt x="2601" y="17726"/>
                    <a:pt x="2552" y="17742"/>
                  </a:cubicBezTo>
                  <a:cubicBezTo>
                    <a:pt x="2502" y="17759"/>
                    <a:pt x="2453" y="17775"/>
                    <a:pt x="2404" y="17791"/>
                  </a:cubicBezTo>
                  <a:lnTo>
                    <a:pt x="2013" y="17791"/>
                  </a:lnTo>
                  <a:lnTo>
                    <a:pt x="1733" y="17726"/>
                  </a:lnTo>
                  <a:lnTo>
                    <a:pt x="1312" y="17627"/>
                  </a:lnTo>
                  <a:lnTo>
                    <a:pt x="1385" y="17992"/>
                  </a:lnTo>
                  <a:lnTo>
                    <a:pt x="848" y="18268"/>
                  </a:lnTo>
                  <a:cubicBezTo>
                    <a:pt x="759" y="18253"/>
                    <a:pt x="670" y="18237"/>
                    <a:pt x="580" y="18221"/>
                  </a:cubicBezTo>
                  <a:cubicBezTo>
                    <a:pt x="491" y="18206"/>
                    <a:pt x="402" y="18190"/>
                    <a:pt x="313" y="18174"/>
                  </a:cubicBezTo>
                  <a:lnTo>
                    <a:pt x="0" y="18513"/>
                  </a:lnTo>
                  <a:lnTo>
                    <a:pt x="1148" y="18668"/>
                  </a:lnTo>
                  <a:lnTo>
                    <a:pt x="1717" y="18426"/>
                  </a:lnTo>
                  <a:lnTo>
                    <a:pt x="2587" y="17285"/>
                  </a:lnTo>
                  <a:lnTo>
                    <a:pt x="3657" y="17737"/>
                  </a:lnTo>
                  <a:lnTo>
                    <a:pt x="4137" y="17737"/>
                  </a:lnTo>
                  <a:lnTo>
                    <a:pt x="4642" y="17672"/>
                  </a:lnTo>
                  <a:lnTo>
                    <a:pt x="5484" y="17706"/>
                  </a:lnTo>
                  <a:lnTo>
                    <a:pt x="5744" y="17310"/>
                  </a:lnTo>
                  <a:lnTo>
                    <a:pt x="6304" y="17595"/>
                  </a:lnTo>
                  <a:lnTo>
                    <a:pt x="6592" y="17628"/>
                  </a:lnTo>
                  <a:lnTo>
                    <a:pt x="7019" y="17332"/>
                  </a:lnTo>
                  <a:lnTo>
                    <a:pt x="6971" y="17002"/>
                  </a:lnTo>
                  <a:lnTo>
                    <a:pt x="7419" y="16970"/>
                  </a:lnTo>
                  <a:lnTo>
                    <a:pt x="7747" y="16782"/>
                  </a:lnTo>
                  <a:lnTo>
                    <a:pt x="8159" y="16320"/>
                  </a:lnTo>
                  <a:lnTo>
                    <a:pt x="8258" y="15947"/>
                  </a:lnTo>
                  <a:lnTo>
                    <a:pt x="8729" y="15979"/>
                  </a:lnTo>
                  <a:lnTo>
                    <a:pt x="9291" y="15639"/>
                  </a:lnTo>
                  <a:lnTo>
                    <a:pt x="9788" y="15311"/>
                  </a:lnTo>
                  <a:lnTo>
                    <a:pt x="9619" y="14295"/>
                  </a:lnTo>
                  <a:lnTo>
                    <a:pt x="9922" y="13801"/>
                  </a:lnTo>
                  <a:lnTo>
                    <a:pt x="10362" y="13912"/>
                  </a:lnTo>
                  <a:lnTo>
                    <a:pt x="10756" y="13284"/>
                  </a:lnTo>
                  <a:lnTo>
                    <a:pt x="11143" y="12952"/>
                  </a:lnTo>
                  <a:cubicBezTo>
                    <a:pt x="11226" y="12892"/>
                    <a:pt x="11308" y="12831"/>
                    <a:pt x="11391" y="12770"/>
                  </a:cubicBezTo>
                  <a:cubicBezTo>
                    <a:pt x="11474" y="12709"/>
                    <a:pt x="11557" y="12648"/>
                    <a:pt x="11639" y="12588"/>
                  </a:cubicBezTo>
                  <a:lnTo>
                    <a:pt x="12019" y="12466"/>
                  </a:lnTo>
                  <a:lnTo>
                    <a:pt x="12185" y="12821"/>
                  </a:lnTo>
                  <a:lnTo>
                    <a:pt x="11263" y="13340"/>
                  </a:lnTo>
                  <a:lnTo>
                    <a:pt x="10910" y="13804"/>
                  </a:lnTo>
                  <a:lnTo>
                    <a:pt x="11096" y="14410"/>
                  </a:lnTo>
                  <a:lnTo>
                    <a:pt x="10843" y="14608"/>
                  </a:lnTo>
                  <a:cubicBezTo>
                    <a:pt x="10795" y="14664"/>
                    <a:pt x="10748" y="14720"/>
                    <a:pt x="10700" y="14776"/>
                  </a:cubicBezTo>
                  <a:cubicBezTo>
                    <a:pt x="10653" y="14832"/>
                    <a:pt x="10605" y="14889"/>
                    <a:pt x="10558" y="14945"/>
                  </a:cubicBezTo>
                  <a:lnTo>
                    <a:pt x="11045" y="15011"/>
                  </a:lnTo>
                  <a:lnTo>
                    <a:pt x="11296" y="14845"/>
                  </a:lnTo>
                  <a:lnTo>
                    <a:pt x="11522" y="14480"/>
                  </a:lnTo>
                  <a:lnTo>
                    <a:pt x="11916" y="14316"/>
                  </a:lnTo>
                  <a:lnTo>
                    <a:pt x="12335" y="14216"/>
                  </a:lnTo>
                  <a:lnTo>
                    <a:pt x="12696" y="13952"/>
                  </a:lnTo>
                  <a:lnTo>
                    <a:pt x="12569" y="13522"/>
                  </a:lnTo>
                  <a:lnTo>
                    <a:pt x="12493" y="13203"/>
                  </a:lnTo>
                  <a:lnTo>
                    <a:pt x="12687" y="12983"/>
                  </a:lnTo>
                  <a:lnTo>
                    <a:pt x="12990" y="12929"/>
                  </a:lnTo>
                  <a:lnTo>
                    <a:pt x="13410" y="13084"/>
                  </a:lnTo>
                  <a:lnTo>
                    <a:pt x="13713" y="13215"/>
                  </a:lnTo>
                  <a:lnTo>
                    <a:pt x="13881" y="13644"/>
                  </a:lnTo>
                  <a:lnTo>
                    <a:pt x="13815" y="13952"/>
                  </a:lnTo>
                  <a:lnTo>
                    <a:pt x="14091" y="14240"/>
                  </a:lnTo>
                  <a:lnTo>
                    <a:pt x="14487" y="14505"/>
                  </a:lnTo>
                  <a:lnTo>
                    <a:pt x="15017" y="14804"/>
                  </a:lnTo>
                  <a:lnTo>
                    <a:pt x="15522" y="14838"/>
                  </a:lnTo>
                  <a:lnTo>
                    <a:pt x="15859" y="15003"/>
                  </a:lnTo>
                  <a:lnTo>
                    <a:pt x="16314" y="15394"/>
                  </a:lnTo>
                  <a:lnTo>
                    <a:pt x="16972" y="15903"/>
                  </a:lnTo>
                  <a:lnTo>
                    <a:pt x="17617" y="16409"/>
                  </a:lnTo>
                  <a:cubicBezTo>
                    <a:pt x="17675" y="16447"/>
                    <a:pt x="17734" y="16486"/>
                    <a:pt x="17793" y="16524"/>
                  </a:cubicBezTo>
                  <a:cubicBezTo>
                    <a:pt x="17851" y="16562"/>
                    <a:pt x="17910" y="16601"/>
                    <a:pt x="17969" y="16639"/>
                  </a:cubicBezTo>
                  <a:lnTo>
                    <a:pt x="18093" y="17264"/>
                  </a:lnTo>
                  <a:lnTo>
                    <a:pt x="18388" y="16858"/>
                  </a:lnTo>
                  <a:cubicBezTo>
                    <a:pt x="18341" y="16607"/>
                    <a:pt x="18496" y="16370"/>
                    <a:pt x="18692" y="16393"/>
                  </a:cubicBezTo>
                  <a:cubicBezTo>
                    <a:pt x="18900" y="16418"/>
                    <a:pt x="19021" y="16715"/>
                    <a:pt x="18920" y="16956"/>
                  </a:cubicBezTo>
                  <a:lnTo>
                    <a:pt x="18652" y="17176"/>
                  </a:lnTo>
                  <a:lnTo>
                    <a:pt x="18459" y="17340"/>
                  </a:lnTo>
                  <a:lnTo>
                    <a:pt x="18382" y="17979"/>
                  </a:lnTo>
                  <a:lnTo>
                    <a:pt x="18790" y="18411"/>
                  </a:lnTo>
                  <a:lnTo>
                    <a:pt x="18590" y="18775"/>
                  </a:lnTo>
                  <a:lnTo>
                    <a:pt x="18958" y="19240"/>
                  </a:lnTo>
                  <a:lnTo>
                    <a:pt x="19252" y="19295"/>
                  </a:lnTo>
                  <a:lnTo>
                    <a:pt x="19252" y="18821"/>
                  </a:lnTo>
                  <a:lnTo>
                    <a:pt x="19363" y="18456"/>
                  </a:lnTo>
                  <a:lnTo>
                    <a:pt x="19622" y="18590"/>
                  </a:lnTo>
                  <a:lnTo>
                    <a:pt x="19695" y="19128"/>
                  </a:lnTo>
                  <a:lnTo>
                    <a:pt x="19664" y="19718"/>
                  </a:lnTo>
                  <a:lnTo>
                    <a:pt x="19806" y="20111"/>
                  </a:lnTo>
                  <a:lnTo>
                    <a:pt x="19932" y="20696"/>
                  </a:lnTo>
                  <a:lnTo>
                    <a:pt x="19958" y="21600"/>
                  </a:lnTo>
                  <a:lnTo>
                    <a:pt x="20334" y="20903"/>
                  </a:lnTo>
                  <a:lnTo>
                    <a:pt x="20692" y="21254"/>
                  </a:lnTo>
                  <a:lnTo>
                    <a:pt x="21163" y="20967"/>
                  </a:lnTo>
                  <a:lnTo>
                    <a:pt x="21600" y="20768"/>
                  </a:lnTo>
                  <a:lnTo>
                    <a:pt x="21525" y="20063"/>
                  </a:lnTo>
                  <a:lnTo>
                    <a:pt x="21155" y="20009"/>
                  </a:lnTo>
                  <a:lnTo>
                    <a:pt x="20627" y="19976"/>
                  </a:lnTo>
                  <a:lnTo>
                    <a:pt x="21133" y="19528"/>
                  </a:lnTo>
                  <a:lnTo>
                    <a:pt x="20966" y="18970"/>
                  </a:lnTo>
                  <a:lnTo>
                    <a:pt x="20899" y="18406"/>
                  </a:lnTo>
                  <a:lnTo>
                    <a:pt x="20486" y="18210"/>
                  </a:lnTo>
                  <a:lnTo>
                    <a:pt x="19889" y="18090"/>
                  </a:lnTo>
                  <a:lnTo>
                    <a:pt x="19796" y="17219"/>
                  </a:lnTo>
                  <a:lnTo>
                    <a:pt x="19604" y="16699"/>
                  </a:lnTo>
                  <a:lnTo>
                    <a:pt x="19309" y="16092"/>
                  </a:lnTo>
                  <a:lnTo>
                    <a:pt x="19007" y="15717"/>
                  </a:lnTo>
                  <a:lnTo>
                    <a:pt x="18491" y="15368"/>
                  </a:lnTo>
                  <a:lnTo>
                    <a:pt x="18037" y="15522"/>
                  </a:lnTo>
                  <a:lnTo>
                    <a:pt x="17920" y="16093"/>
                  </a:lnTo>
                  <a:lnTo>
                    <a:pt x="17619" y="15994"/>
                  </a:lnTo>
                  <a:lnTo>
                    <a:pt x="17401" y="15182"/>
                  </a:lnTo>
                  <a:lnTo>
                    <a:pt x="17267" y="14763"/>
                  </a:lnTo>
                  <a:lnTo>
                    <a:pt x="16719" y="14882"/>
                  </a:lnTo>
                  <a:lnTo>
                    <a:pt x="16415" y="14652"/>
                  </a:lnTo>
                  <a:lnTo>
                    <a:pt x="15981" y="14587"/>
                  </a:lnTo>
                  <a:lnTo>
                    <a:pt x="16579" y="315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8" name="Shape 1468"/>
            <p:cNvSpPr/>
            <p:nvPr/>
          </p:nvSpPr>
          <p:spPr>
            <a:xfrm>
              <a:off x="3543499" y="6565732"/>
              <a:ext cx="73554" cy="90684"/>
            </a:xfrm>
            <a:custGeom>
              <a:avLst/>
              <a:gdLst/>
              <a:ahLst/>
              <a:cxnLst>
                <a:cxn ang="0">
                  <a:pos x="wd2" y="hd2"/>
                </a:cxn>
                <a:cxn ang="5400000">
                  <a:pos x="wd2" y="hd2"/>
                </a:cxn>
                <a:cxn ang="10800000">
                  <a:pos x="wd2" y="hd2"/>
                </a:cxn>
                <a:cxn ang="16200000">
                  <a:pos x="wd2" y="hd2"/>
                </a:cxn>
              </a:cxnLst>
              <a:rect l="0" t="0" r="r" b="b"/>
              <a:pathLst>
                <a:path w="21600" h="21600" extrusionOk="0">
                  <a:moveTo>
                    <a:pt x="12252" y="0"/>
                  </a:moveTo>
                  <a:lnTo>
                    <a:pt x="0" y="6679"/>
                  </a:lnTo>
                  <a:lnTo>
                    <a:pt x="2125" y="19385"/>
                  </a:lnTo>
                  <a:lnTo>
                    <a:pt x="21600" y="21600"/>
                  </a:lnTo>
                  <a:lnTo>
                    <a:pt x="1225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69" name="Shape 1469"/>
            <p:cNvSpPr/>
            <p:nvPr/>
          </p:nvSpPr>
          <p:spPr>
            <a:xfrm>
              <a:off x="3704155" y="6490872"/>
              <a:ext cx="155591" cy="173076"/>
            </a:xfrm>
            <a:custGeom>
              <a:avLst/>
              <a:gdLst/>
              <a:ahLst/>
              <a:cxnLst>
                <a:cxn ang="0">
                  <a:pos x="wd2" y="hd2"/>
                </a:cxn>
                <a:cxn ang="5400000">
                  <a:pos x="wd2" y="hd2"/>
                </a:cxn>
                <a:cxn ang="10800000">
                  <a:pos x="wd2" y="hd2"/>
                </a:cxn>
                <a:cxn ang="16200000">
                  <a:pos x="wd2" y="hd2"/>
                </a:cxn>
              </a:cxnLst>
              <a:rect l="0" t="0" r="r" b="b"/>
              <a:pathLst>
                <a:path w="21600" h="21600" extrusionOk="0">
                  <a:moveTo>
                    <a:pt x="14124" y="773"/>
                  </a:moveTo>
                  <a:lnTo>
                    <a:pt x="6211" y="0"/>
                  </a:lnTo>
                  <a:lnTo>
                    <a:pt x="0" y="5608"/>
                  </a:lnTo>
                  <a:lnTo>
                    <a:pt x="4085" y="13684"/>
                  </a:lnTo>
                  <a:lnTo>
                    <a:pt x="10213" y="21600"/>
                  </a:lnTo>
                  <a:lnTo>
                    <a:pt x="17845" y="18679"/>
                  </a:lnTo>
                  <a:lnTo>
                    <a:pt x="18784" y="9691"/>
                  </a:lnTo>
                  <a:lnTo>
                    <a:pt x="21600" y="3957"/>
                  </a:lnTo>
                  <a:lnTo>
                    <a:pt x="14124" y="77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0" name="Shape 1470"/>
            <p:cNvSpPr/>
            <p:nvPr/>
          </p:nvSpPr>
          <p:spPr>
            <a:xfrm>
              <a:off x="4159908" y="6663597"/>
              <a:ext cx="206254" cy="167222"/>
            </a:xfrm>
            <a:custGeom>
              <a:avLst/>
              <a:gdLst/>
              <a:ahLst/>
              <a:cxnLst>
                <a:cxn ang="0">
                  <a:pos x="wd2" y="hd2"/>
                </a:cxn>
                <a:cxn ang="5400000">
                  <a:pos x="wd2" y="hd2"/>
                </a:cxn>
                <a:cxn ang="10800000">
                  <a:pos x="wd2" y="hd2"/>
                </a:cxn>
                <a:cxn ang="16200000">
                  <a:pos x="wd2" y="hd2"/>
                </a:cxn>
              </a:cxnLst>
              <a:rect l="0" t="0" r="r" b="b"/>
              <a:pathLst>
                <a:path w="21600" h="21600" extrusionOk="0">
                  <a:moveTo>
                    <a:pt x="8036" y="0"/>
                  </a:moveTo>
                  <a:lnTo>
                    <a:pt x="3949" y="7352"/>
                  </a:lnTo>
                  <a:lnTo>
                    <a:pt x="0" y="9182"/>
                  </a:lnTo>
                  <a:lnTo>
                    <a:pt x="4112" y="15083"/>
                  </a:lnTo>
                  <a:lnTo>
                    <a:pt x="7016" y="19433"/>
                  </a:lnTo>
                  <a:lnTo>
                    <a:pt x="11945" y="21600"/>
                  </a:lnTo>
                  <a:lnTo>
                    <a:pt x="17850" y="20744"/>
                  </a:lnTo>
                  <a:lnTo>
                    <a:pt x="21600" y="15665"/>
                  </a:lnTo>
                  <a:lnTo>
                    <a:pt x="19489" y="11914"/>
                  </a:lnTo>
                  <a:lnTo>
                    <a:pt x="13983" y="8017"/>
                  </a:lnTo>
                  <a:lnTo>
                    <a:pt x="11990" y="2392"/>
                  </a:lnTo>
                  <a:lnTo>
                    <a:pt x="803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1" name="Shape 1471"/>
            <p:cNvSpPr/>
            <p:nvPr/>
          </p:nvSpPr>
          <p:spPr>
            <a:xfrm>
              <a:off x="4431779" y="6844047"/>
              <a:ext cx="259865" cy="79098"/>
            </a:xfrm>
            <a:custGeom>
              <a:avLst/>
              <a:gdLst/>
              <a:ahLst/>
              <a:cxnLst>
                <a:cxn ang="0">
                  <a:pos x="wd2" y="hd2"/>
                </a:cxn>
                <a:cxn ang="5400000">
                  <a:pos x="wd2" y="hd2"/>
                </a:cxn>
                <a:cxn ang="10800000">
                  <a:pos x="wd2" y="hd2"/>
                </a:cxn>
                <a:cxn ang="16200000">
                  <a:pos x="wd2" y="hd2"/>
                </a:cxn>
              </a:cxnLst>
              <a:rect l="0" t="0" r="r" b="b"/>
              <a:pathLst>
                <a:path w="21330" h="19565" extrusionOk="0">
                  <a:moveTo>
                    <a:pt x="12959" y="6242"/>
                  </a:moveTo>
                  <a:lnTo>
                    <a:pt x="9026" y="5474"/>
                  </a:lnTo>
                  <a:lnTo>
                    <a:pt x="4789" y="2248"/>
                  </a:lnTo>
                  <a:lnTo>
                    <a:pt x="0" y="8759"/>
                  </a:lnTo>
                  <a:lnTo>
                    <a:pt x="3804" y="14579"/>
                  </a:lnTo>
                  <a:lnTo>
                    <a:pt x="11183" y="17089"/>
                  </a:lnTo>
                  <a:lnTo>
                    <a:pt x="15302" y="19565"/>
                  </a:lnTo>
                  <a:lnTo>
                    <a:pt x="18796" y="13184"/>
                  </a:lnTo>
                  <a:cubicBezTo>
                    <a:pt x="20281" y="14141"/>
                    <a:pt x="21600" y="10167"/>
                    <a:pt x="21283" y="5691"/>
                  </a:cubicBezTo>
                  <a:cubicBezTo>
                    <a:pt x="20777" y="-1457"/>
                    <a:pt x="17466" y="-2035"/>
                    <a:pt x="16690" y="4888"/>
                  </a:cubicBezTo>
                  <a:lnTo>
                    <a:pt x="12959" y="624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2" name="Shape 1472"/>
            <p:cNvSpPr/>
            <p:nvPr/>
          </p:nvSpPr>
          <p:spPr>
            <a:xfrm>
              <a:off x="4673093" y="6920469"/>
              <a:ext cx="206569" cy="153447"/>
            </a:xfrm>
            <a:custGeom>
              <a:avLst/>
              <a:gdLst/>
              <a:ahLst/>
              <a:cxnLst>
                <a:cxn ang="0">
                  <a:pos x="wd2" y="hd2"/>
                </a:cxn>
                <a:cxn ang="5400000">
                  <a:pos x="wd2" y="hd2"/>
                </a:cxn>
                <a:cxn ang="10800000">
                  <a:pos x="wd2" y="hd2"/>
                </a:cxn>
                <a:cxn ang="16200000">
                  <a:pos x="wd2" y="hd2"/>
                </a:cxn>
              </a:cxnLst>
              <a:rect l="0" t="0" r="r" b="b"/>
              <a:pathLst>
                <a:path w="21600" h="21600" extrusionOk="0">
                  <a:moveTo>
                    <a:pt x="10811" y="4019"/>
                  </a:moveTo>
                  <a:lnTo>
                    <a:pt x="5336" y="2613"/>
                  </a:lnTo>
                  <a:lnTo>
                    <a:pt x="91" y="0"/>
                  </a:lnTo>
                  <a:lnTo>
                    <a:pt x="0" y="5744"/>
                  </a:lnTo>
                  <a:lnTo>
                    <a:pt x="3162" y="8899"/>
                  </a:lnTo>
                  <a:lnTo>
                    <a:pt x="6655" y="12174"/>
                  </a:lnTo>
                  <a:lnTo>
                    <a:pt x="9427" y="18286"/>
                  </a:lnTo>
                  <a:lnTo>
                    <a:pt x="12213" y="21600"/>
                  </a:lnTo>
                  <a:lnTo>
                    <a:pt x="18092" y="20171"/>
                  </a:lnTo>
                  <a:lnTo>
                    <a:pt x="21600" y="15092"/>
                  </a:lnTo>
                  <a:lnTo>
                    <a:pt x="10811" y="401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3" name="Shape 1473"/>
            <p:cNvSpPr/>
            <p:nvPr/>
          </p:nvSpPr>
          <p:spPr>
            <a:xfrm>
              <a:off x="4563095" y="6942290"/>
              <a:ext cx="95163" cy="94131"/>
            </a:xfrm>
            <a:custGeom>
              <a:avLst/>
              <a:gdLst/>
              <a:ahLst/>
              <a:cxnLst>
                <a:cxn ang="0">
                  <a:pos x="wd2" y="hd2"/>
                </a:cxn>
                <a:cxn ang="5400000">
                  <a:pos x="wd2" y="hd2"/>
                </a:cxn>
                <a:cxn ang="10800000">
                  <a:pos x="wd2" y="hd2"/>
                </a:cxn>
                <a:cxn ang="16200000">
                  <a:pos x="wd2" y="hd2"/>
                </a:cxn>
              </a:cxnLst>
              <a:rect l="0" t="0" r="r" b="b"/>
              <a:pathLst>
                <a:path w="21600" h="21600" extrusionOk="0">
                  <a:moveTo>
                    <a:pt x="14269" y="4594"/>
                  </a:moveTo>
                  <a:lnTo>
                    <a:pt x="2240" y="0"/>
                  </a:lnTo>
                  <a:lnTo>
                    <a:pt x="0" y="10734"/>
                  </a:lnTo>
                  <a:lnTo>
                    <a:pt x="12481" y="21600"/>
                  </a:lnTo>
                  <a:lnTo>
                    <a:pt x="21600" y="17006"/>
                  </a:lnTo>
                  <a:lnTo>
                    <a:pt x="14269" y="459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4" name="Shape 1474"/>
            <p:cNvSpPr/>
            <p:nvPr/>
          </p:nvSpPr>
          <p:spPr>
            <a:xfrm>
              <a:off x="4666853" y="7060736"/>
              <a:ext cx="62422" cy="68365"/>
            </a:xfrm>
            <a:custGeom>
              <a:avLst/>
              <a:gdLst/>
              <a:ahLst/>
              <a:cxnLst>
                <a:cxn ang="0">
                  <a:pos x="wd2" y="hd2"/>
                </a:cxn>
                <a:cxn ang="5400000">
                  <a:pos x="wd2" y="hd2"/>
                </a:cxn>
                <a:cxn ang="10800000">
                  <a:pos x="wd2" y="hd2"/>
                </a:cxn>
                <a:cxn ang="16200000">
                  <a:pos x="wd2" y="hd2"/>
                </a:cxn>
              </a:cxnLst>
              <a:rect l="0" t="0" r="r" b="b"/>
              <a:pathLst>
                <a:path w="21600" h="21600" extrusionOk="0">
                  <a:moveTo>
                    <a:pt x="7361" y="0"/>
                  </a:moveTo>
                  <a:lnTo>
                    <a:pt x="0" y="15945"/>
                  </a:lnTo>
                  <a:lnTo>
                    <a:pt x="18834" y="21600"/>
                  </a:lnTo>
                  <a:lnTo>
                    <a:pt x="21600" y="3693"/>
                  </a:lnTo>
                  <a:lnTo>
                    <a:pt x="7361"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5" name="Shape 1475"/>
            <p:cNvSpPr/>
            <p:nvPr/>
          </p:nvSpPr>
          <p:spPr>
            <a:xfrm>
              <a:off x="4861004" y="7178358"/>
              <a:ext cx="427177" cy="473759"/>
            </a:xfrm>
            <a:custGeom>
              <a:avLst/>
              <a:gdLst/>
              <a:ahLst/>
              <a:cxnLst>
                <a:cxn ang="0">
                  <a:pos x="wd2" y="hd2"/>
                </a:cxn>
                <a:cxn ang="5400000">
                  <a:pos x="wd2" y="hd2"/>
                </a:cxn>
                <a:cxn ang="10800000">
                  <a:pos x="wd2" y="hd2"/>
                </a:cxn>
                <a:cxn ang="16200000">
                  <a:pos x="wd2" y="hd2"/>
                </a:cxn>
              </a:cxnLst>
              <a:rect l="0" t="0" r="r" b="b"/>
              <a:pathLst>
                <a:path w="21600" h="21600" extrusionOk="0">
                  <a:moveTo>
                    <a:pt x="3683" y="0"/>
                  </a:moveTo>
                  <a:lnTo>
                    <a:pt x="3241" y="2088"/>
                  </a:lnTo>
                  <a:lnTo>
                    <a:pt x="4733" y="5464"/>
                  </a:lnTo>
                  <a:lnTo>
                    <a:pt x="2353" y="6845"/>
                  </a:lnTo>
                  <a:lnTo>
                    <a:pt x="0" y="7244"/>
                  </a:lnTo>
                  <a:lnTo>
                    <a:pt x="933" y="10271"/>
                  </a:lnTo>
                  <a:lnTo>
                    <a:pt x="2871" y="13812"/>
                  </a:lnTo>
                  <a:lnTo>
                    <a:pt x="3477" y="16118"/>
                  </a:lnTo>
                  <a:lnTo>
                    <a:pt x="3135" y="18734"/>
                  </a:lnTo>
                  <a:lnTo>
                    <a:pt x="5401" y="19659"/>
                  </a:lnTo>
                  <a:lnTo>
                    <a:pt x="6242" y="21600"/>
                  </a:lnTo>
                  <a:lnTo>
                    <a:pt x="8965" y="21292"/>
                  </a:lnTo>
                  <a:lnTo>
                    <a:pt x="10611" y="18214"/>
                  </a:lnTo>
                  <a:lnTo>
                    <a:pt x="14018" y="16363"/>
                  </a:lnTo>
                  <a:lnTo>
                    <a:pt x="16711" y="16208"/>
                  </a:lnTo>
                  <a:lnTo>
                    <a:pt x="20296" y="15078"/>
                  </a:lnTo>
                  <a:lnTo>
                    <a:pt x="21600" y="13638"/>
                  </a:lnTo>
                  <a:lnTo>
                    <a:pt x="21094" y="12006"/>
                  </a:lnTo>
                  <a:lnTo>
                    <a:pt x="19220" y="10779"/>
                  </a:lnTo>
                  <a:lnTo>
                    <a:pt x="16939" y="7231"/>
                  </a:lnTo>
                  <a:lnTo>
                    <a:pt x="14902" y="5233"/>
                  </a:lnTo>
                  <a:lnTo>
                    <a:pt x="13319" y="4519"/>
                  </a:lnTo>
                  <a:lnTo>
                    <a:pt x="11680" y="3137"/>
                  </a:lnTo>
                  <a:lnTo>
                    <a:pt x="10269" y="2110"/>
                  </a:lnTo>
                  <a:lnTo>
                    <a:pt x="7753" y="2110"/>
                  </a:lnTo>
                  <a:lnTo>
                    <a:pt x="6285" y="85"/>
                  </a:lnTo>
                  <a:lnTo>
                    <a:pt x="368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6" name="Shape 1476"/>
            <p:cNvSpPr/>
            <p:nvPr/>
          </p:nvSpPr>
          <p:spPr>
            <a:xfrm>
              <a:off x="2098055" y="7224086"/>
              <a:ext cx="272012" cy="230259"/>
            </a:xfrm>
            <a:custGeom>
              <a:avLst/>
              <a:gdLst/>
              <a:ahLst/>
              <a:cxnLst>
                <a:cxn ang="0">
                  <a:pos x="wd2" y="hd2"/>
                </a:cxn>
                <a:cxn ang="5400000">
                  <a:pos x="wd2" y="hd2"/>
                </a:cxn>
                <a:cxn ang="10800000">
                  <a:pos x="wd2" y="hd2"/>
                </a:cxn>
                <a:cxn ang="16200000">
                  <a:pos x="wd2" y="hd2"/>
                </a:cxn>
              </a:cxnLst>
              <a:rect l="0" t="0" r="r" b="b"/>
              <a:pathLst>
                <a:path w="21600" h="21600" extrusionOk="0">
                  <a:moveTo>
                    <a:pt x="17738" y="0"/>
                  </a:moveTo>
                  <a:lnTo>
                    <a:pt x="13452" y="3174"/>
                  </a:lnTo>
                  <a:lnTo>
                    <a:pt x="9660" y="5417"/>
                  </a:lnTo>
                  <a:lnTo>
                    <a:pt x="3225" y="8273"/>
                  </a:lnTo>
                  <a:lnTo>
                    <a:pt x="2944" y="13244"/>
                  </a:lnTo>
                  <a:lnTo>
                    <a:pt x="6318" y="16735"/>
                  </a:lnTo>
                  <a:lnTo>
                    <a:pt x="1684" y="18216"/>
                  </a:lnTo>
                  <a:cubicBezTo>
                    <a:pt x="1404" y="18780"/>
                    <a:pt x="1123" y="19344"/>
                    <a:pt x="842" y="19908"/>
                  </a:cubicBezTo>
                  <a:cubicBezTo>
                    <a:pt x="561" y="20472"/>
                    <a:pt x="281" y="21036"/>
                    <a:pt x="0" y="21600"/>
                  </a:cubicBezTo>
                  <a:lnTo>
                    <a:pt x="5853" y="21283"/>
                  </a:lnTo>
                  <a:lnTo>
                    <a:pt x="8516" y="19710"/>
                  </a:lnTo>
                  <a:lnTo>
                    <a:pt x="12300" y="13746"/>
                  </a:lnTo>
                  <a:lnTo>
                    <a:pt x="15344" y="11233"/>
                  </a:lnTo>
                  <a:lnTo>
                    <a:pt x="21600" y="9330"/>
                  </a:lnTo>
                  <a:lnTo>
                    <a:pt x="17693" y="6804"/>
                  </a:lnTo>
                  <a:lnTo>
                    <a:pt x="20021" y="2955"/>
                  </a:lnTo>
                  <a:lnTo>
                    <a:pt x="1773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7" name="Shape 1477"/>
            <p:cNvSpPr/>
            <p:nvPr/>
          </p:nvSpPr>
          <p:spPr>
            <a:xfrm>
              <a:off x="1112383" y="6897689"/>
              <a:ext cx="83165" cy="6791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533" y="1032"/>
                  </a:lnTo>
                  <a:lnTo>
                    <a:pt x="0" y="21600"/>
                  </a:lnTo>
                  <a:lnTo>
                    <a:pt x="17000" y="20415"/>
                  </a:lnTo>
                  <a:lnTo>
                    <a:pt x="216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8" name="Shape 1478"/>
            <p:cNvSpPr/>
            <p:nvPr/>
          </p:nvSpPr>
          <p:spPr>
            <a:xfrm>
              <a:off x="1465828" y="6169669"/>
              <a:ext cx="146000" cy="185374"/>
            </a:xfrm>
            <a:custGeom>
              <a:avLst/>
              <a:gdLst/>
              <a:ahLst/>
              <a:cxnLst>
                <a:cxn ang="0">
                  <a:pos x="wd2" y="hd2"/>
                </a:cxn>
                <a:cxn ang="5400000">
                  <a:pos x="wd2" y="hd2"/>
                </a:cxn>
                <a:cxn ang="10800000">
                  <a:pos x="wd2" y="hd2"/>
                </a:cxn>
                <a:cxn ang="16200000">
                  <a:pos x="wd2" y="hd2"/>
                </a:cxn>
              </a:cxnLst>
              <a:rect l="0" t="0" r="r" b="b"/>
              <a:pathLst>
                <a:path w="21600" h="21600" extrusionOk="0">
                  <a:moveTo>
                    <a:pt x="7723" y="0"/>
                  </a:moveTo>
                  <a:lnTo>
                    <a:pt x="3326" y="2981"/>
                  </a:lnTo>
                  <a:lnTo>
                    <a:pt x="0" y="6656"/>
                  </a:lnTo>
                  <a:lnTo>
                    <a:pt x="7004" y="9151"/>
                  </a:lnTo>
                  <a:lnTo>
                    <a:pt x="11321" y="15031"/>
                  </a:lnTo>
                  <a:lnTo>
                    <a:pt x="16324" y="21600"/>
                  </a:lnTo>
                  <a:lnTo>
                    <a:pt x="21600" y="20828"/>
                  </a:lnTo>
                  <a:lnTo>
                    <a:pt x="19098" y="10859"/>
                  </a:lnTo>
                  <a:lnTo>
                    <a:pt x="15928" y="7869"/>
                  </a:lnTo>
                  <a:lnTo>
                    <a:pt x="8485" y="5144"/>
                  </a:lnTo>
                  <a:lnTo>
                    <a:pt x="772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79" name="Shape 1479"/>
            <p:cNvSpPr/>
            <p:nvPr/>
          </p:nvSpPr>
          <p:spPr>
            <a:xfrm>
              <a:off x="1189566" y="6416863"/>
              <a:ext cx="78233" cy="143770"/>
            </a:xfrm>
            <a:custGeom>
              <a:avLst/>
              <a:gdLst/>
              <a:ahLst/>
              <a:cxnLst>
                <a:cxn ang="0">
                  <a:pos x="wd2" y="hd2"/>
                </a:cxn>
                <a:cxn ang="5400000">
                  <a:pos x="wd2" y="hd2"/>
                </a:cxn>
                <a:cxn ang="10800000">
                  <a:pos x="wd2" y="hd2"/>
                </a:cxn>
                <a:cxn ang="16200000">
                  <a:pos x="wd2" y="hd2"/>
                </a:cxn>
              </a:cxnLst>
              <a:rect l="0" t="0" r="r" b="b"/>
              <a:pathLst>
                <a:path w="21600" h="21600" extrusionOk="0">
                  <a:moveTo>
                    <a:pt x="5177" y="0"/>
                  </a:moveTo>
                  <a:lnTo>
                    <a:pt x="0" y="10760"/>
                  </a:lnTo>
                  <a:lnTo>
                    <a:pt x="7667" y="14695"/>
                  </a:lnTo>
                  <a:lnTo>
                    <a:pt x="11365" y="21600"/>
                  </a:lnTo>
                  <a:lnTo>
                    <a:pt x="21600" y="20604"/>
                  </a:lnTo>
                  <a:lnTo>
                    <a:pt x="20666" y="14018"/>
                  </a:lnTo>
                  <a:lnTo>
                    <a:pt x="10081" y="8979"/>
                  </a:lnTo>
                  <a:lnTo>
                    <a:pt x="517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0" name="Shape 1480"/>
            <p:cNvSpPr/>
            <p:nvPr/>
          </p:nvSpPr>
          <p:spPr>
            <a:xfrm>
              <a:off x="1128082" y="7035736"/>
              <a:ext cx="64202" cy="33167"/>
            </a:xfrm>
            <a:custGeom>
              <a:avLst/>
              <a:gdLst/>
              <a:ahLst/>
              <a:cxnLst>
                <a:cxn ang="0">
                  <a:pos x="wd2" y="hd2"/>
                </a:cxn>
                <a:cxn ang="5400000">
                  <a:pos x="wd2" y="hd2"/>
                </a:cxn>
                <a:cxn ang="10800000">
                  <a:pos x="wd2" y="hd2"/>
                </a:cxn>
                <a:cxn ang="16200000">
                  <a:pos x="wd2" y="hd2"/>
                </a:cxn>
              </a:cxnLst>
              <a:rect l="0" t="0" r="r" b="b"/>
              <a:pathLst>
                <a:path w="21600" h="21600" extrusionOk="0">
                  <a:moveTo>
                    <a:pt x="9148" y="0"/>
                  </a:moveTo>
                  <a:lnTo>
                    <a:pt x="0" y="19739"/>
                  </a:lnTo>
                  <a:lnTo>
                    <a:pt x="21600" y="21600"/>
                  </a:lnTo>
                  <a:lnTo>
                    <a:pt x="914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1" name="Shape 1481"/>
            <p:cNvSpPr/>
            <p:nvPr/>
          </p:nvSpPr>
          <p:spPr>
            <a:xfrm>
              <a:off x="494434" y="7397005"/>
              <a:ext cx="143664" cy="91497"/>
            </a:xfrm>
            <a:custGeom>
              <a:avLst/>
              <a:gdLst/>
              <a:ahLst/>
              <a:cxnLst>
                <a:cxn ang="0">
                  <a:pos x="wd2" y="hd2"/>
                </a:cxn>
                <a:cxn ang="5400000">
                  <a:pos x="wd2" y="hd2"/>
                </a:cxn>
                <a:cxn ang="10800000">
                  <a:pos x="wd2" y="hd2"/>
                </a:cxn>
                <a:cxn ang="16200000">
                  <a:pos x="wd2" y="hd2"/>
                </a:cxn>
              </a:cxnLst>
              <a:rect l="0" t="0" r="r" b="b"/>
              <a:pathLst>
                <a:path w="21600" h="21600" extrusionOk="0">
                  <a:moveTo>
                    <a:pt x="0" y="529"/>
                  </a:moveTo>
                  <a:lnTo>
                    <a:pt x="2543" y="9682"/>
                  </a:lnTo>
                  <a:cubicBezTo>
                    <a:pt x="4239" y="9167"/>
                    <a:pt x="5936" y="8652"/>
                    <a:pt x="7632" y="8137"/>
                  </a:cubicBezTo>
                  <a:cubicBezTo>
                    <a:pt x="9329" y="7623"/>
                    <a:pt x="11025" y="7108"/>
                    <a:pt x="12721" y="6593"/>
                  </a:cubicBezTo>
                  <a:lnTo>
                    <a:pt x="12721" y="16841"/>
                  </a:lnTo>
                  <a:lnTo>
                    <a:pt x="17404" y="21600"/>
                  </a:lnTo>
                  <a:lnTo>
                    <a:pt x="21600" y="14609"/>
                  </a:lnTo>
                  <a:lnTo>
                    <a:pt x="15622" y="0"/>
                  </a:lnTo>
                  <a:lnTo>
                    <a:pt x="0" y="52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2" name="Shape 1482"/>
            <p:cNvSpPr/>
            <p:nvPr/>
          </p:nvSpPr>
          <p:spPr>
            <a:xfrm>
              <a:off x="787251" y="7499520"/>
              <a:ext cx="130078" cy="42568"/>
            </a:xfrm>
            <a:custGeom>
              <a:avLst/>
              <a:gdLst/>
              <a:ahLst/>
              <a:cxnLst>
                <a:cxn ang="0">
                  <a:pos x="wd2" y="hd2"/>
                </a:cxn>
                <a:cxn ang="5400000">
                  <a:pos x="wd2" y="hd2"/>
                </a:cxn>
                <a:cxn ang="10800000">
                  <a:pos x="wd2" y="hd2"/>
                </a:cxn>
                <a:cxn ang="16200000">
                  <a:pos x="wd2" y="hd2"/>
                </a:cxn>
              </a:cxnLst>
              <a:rect l="0" t="0" r="r" b="b"/>
              <a:pathLst>
                <a:path w="21600" h="21600" extrusionOk="0">
                  <a:moveTo>
                    <a:pt x="6991" y="0"/>
                  </a:moveTo>
                  <a:lnTo>
                    <a:pt x="13008" y="7098"/>
                  </a:lnTo>
                  <a:lnTo>
                    <a:pt x="21600" y="2793"/>
                  </a:lnTo>
                  <a:lnTo>
                    <a:pt x="21600" y="21600"/>
                  </a:lnTo>
                  <a:lnTo>
                    <a:pt x="0" y="5789"/>
                  </a:lnTo>
                  <a:lnTo>
                    <a:pt x="6991"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3" name="Shape 1483"/>
            <p:cNvSpPr/>
            <p:nvPr/>
          </p:nvSpPr>
          <p:spPr>
            <a:xfrm>
              <a:off x="676177" y="7470810"/>
              <a:ext cx="72764" cy="301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521" y="21600"/>
                  </a:lnTo>
                  <a:lnTo>
                    <a:pt x="21600" y="7416"/>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4" name="Shape 1484"/>
            <p:cNvSpPr/>
            <p:nvPr/>
          </p:nvSpPr>
          <p:spPr>
            <a:xfrm>
              <a:off x="277403" y="7266695"/>
              <a:ext cx="185610" cy="128105"/>
            </a:xfrm>
            <a:custGeom>
              <a:avLst/>
              <a:gdLst/>
              <a:ahLst/>
              <a:cxnLst>
                <a:cxn ang="0">
                  <a:pos x="wd2" y="hd2"/>
                </a:cxn>
                <a:cxn ang="5400000">
                  <a:pos x="wd2" y="hd2"/>
                </a:cxn>
                <a:cxn ang="10800000">
                  <a:pos x="wd2" y="hd2"/>
                </a:cxn>
                <a:cxn ang="16200000">
                  <a:pos x="wd2" y="hd2"/>
                </a:cxn>
              </a:cxnLst>
              <a:rect l="0" t="0" r="r" b="b"/>
              <a:pathLst>
                <a:path w="21600" h="21600" extrusionOk="0">
                  <a:moveTo>
                    <a:pt x="736" y="0"/>
                  </a:moveTo>
                  <a:lnTo>
                    <a:pt x="5410" y="8595"/>
                  </a:lnTo>
                  <a:lnTo>
                    <a:pt x="13037" y="10499"/>
                  </a:lnTo>
                  <a:lnTo>
                    <a:pt x="17450" y="11640"/>
                  </a:lnTo>
                  <a:lnTo>
                    <a:pt x="21600" y="15443"/>
                  </a:lnTo>
                  <a:lnTo>
                    <a:pt x="17548" y="21600"/>
                  </a:lnTo>
                  <a:lnTo>
                    <a:pt x="9037" y="16109"/>
                  </a:lnTo>
                  <a:lnTo>
                    <a:pt x="0" y="8574"/>
                  </a:lnTo>
                  <a:lnTo>
                    <a:pt x="73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5" name="Shape 1485"/>
            <p:cNvSpPr/>
            <p:nvPr/>
          </p:nvSpPr>
          <p:spPr>
            <a:xfrm>
              <a:off x="87253" y="7139992"/>
              <a:ext cx="37701" cy="82000"/>
            </a:xfrm>
            <a:custGeom>
              <a:avLst/>
              <a:gdLst/>
              <a:ahLst/>
              <a:cxnLst>
                <a:cxn ang="0">
                  <a:pos x="wd2" y="hd2"/>
                </a:cxn>
                <a:cxn ang="5400000">
                  <a:pos x="wd2" y="hd2"/>
                </a:cxn>
                <a:cxn ang="10800000">
                  <a:pos x="wd2" y="hd2"/>
                </a:cxn>
                <a:cxn ang="16200000">
                  <a:pos x="wd2" y="hd2"/>
                </a:cxn>
              </a:cxnLst>
              <a:rect l="0" t="0" r="r" b="b"/>
              <a:pathLst>
                <a:path w="21600" h="21600" extrusionOk="0">
                  <a:moveTo>
                    <a:pt x="1858" y="0"/>
                  </a:moveTo>
                  <a:lnTo>
                    <a:pt x="0" y="11365"/>
                  </a:lnTo>
                  <a:lnTo>
                    <a:pt x="15706" y="21600"/>
                  </a:lnTo>
                  <a:lnTo>
                    <a:pt x="21600" y="7452"/>
                  </a:lnTo>
                  <a:lnTo>
                    <a:pt x="185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6" name="Shape 1486"/>
            <p:cNvSpPr/>
            <p:nvPr/>
          </p:nvSpPr>
          <p:spPr>
            <a:xfrm>
              <a:off x="0" y="7038650"/>
              <a:ext cx="63938" cy="476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357" y="21600"/>
                  </a:lnTo>
                  <a:lnTo>
                    <a:pt x="21600" y="8377"/>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7" name="Shape 1487"/>
            <p:cNvSpPr/>
            <p:nvPr/>
          </p:nvSpPr>
          <p:spPr>
            <a:xfrm>
              <a:off x="159635" y="7156094"/>
              <a:ext cx="42298" cy="428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384" y="21600"/>
                  </a:lnTo>
                  <a:lnTo>
                    <a:pt x="21600" y="14182"/>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sp>
          <p:nvSpPr>
            <p:cNvPr id="1488" name="Shape 1488"/>
            <p:cNvSpPr/>
            <p:nvPr/>
          </p:nvSpPr>
          <p:spPr>
            <a:xfrm>
              <a:off x="2003523" y="7469846"/>
              <a:ext cx="67309" cy="45658"/>
            </a:xfrm>
            <a:custGeom>
              <a:avLst/>
              <a:gdLst/>
              <a:ahLst/>
              <a:cxnLst>
                <a:cxn ang="0">
                  <a:pos x="wd2" y="hd2"/>
                </a:cxn>
                <a:cxn ang="5400000">
                  <a:pos x="wd2" y="hd2"/>
                </a:cxn>
                <a:cxn ang="10800000">
                  <a:pos x="wd2" y="hd2"/>
                </a:cxn>
                <a:cxn ang="16200000">
                  <a:pos x="wd2" y="hd2"/>
                </a:cxn>
              </a:cxnLst>
              <a:rect l="0" t="0" r="r" b="b"/>
              <a:pathLst>
                <a:path w="21600" h="21600" extrusionOk="0">
                  <a:moveTo>
                    <a:pt x="8640" y="0"/>
                  </a:moveTo>
                  <a:lnTo>
                    <a:pt x="0" y="19140"/>
                  </a:lnTo>
                  <a:lnTo>
                    <a:pt x="21600" y="21600"/>
                  </a:lnTo>
                  <a:lnTo>
                    <a:pt x="864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455612">
                <a:defRPr sz="1800">
                  <a:solidFill>
                    <a:srgbClr val="070707"/>
                  </a:solidFill>
                  <a:latin typeface="Calibri"/>
                  <a:ea typeface="Calibri"/>
                  <a:cs typeface="Calibri"/>
                  <a:sym typeface="Calibri"/>
                </a:defRPr>
              </a:pPr>
              <a:endParaRPr>
                <a:latin typeface="+mn-lt"/>
                <a:ea typeface="+mn-ea"/>
                <a:cs typeface="+mn-ea"/>
                <a:sym typeface="+mn-lt"/>
              </a:endParaRPr>
            </a:p>
          </p:txBody>
        </p:sp>
      </p:grpSp>
      <p:grpSp>
        <p:nvGrpSpPr>
          <p:cNvPr id="1532" name="Group 1532"/>
          <p:cNvGrpSpPr/>
          <p:nvPr/>
        </p:nvGrpSpPr>
        <p:grpSpPr>
          <a:xfrm>
            <a:off x="11382956" y="3029782"/>
            <a:ext cx="11847446" cy="6242303"/>
            <a:chOff x="0" y="-6748"/>
            <a:chExt cx="11847444" cy="6242302"/>
          </a:xfrm>
        </p:grpSpPr>
        <p:sp>
          <p:nvSpPr>
            <p:cNvPr id="1490" name="Shape 1490"/>
            <p:cNvSpPr/>
            <p:nvPr/>
          </p:nvSpPr>
          <p:spPr>
            <a:xfrm>
              <a:off x="0" y="3255236"/>
              <a:ext cx="1118895"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California</a:t>
              </a:r>
            </a:p>
          </p:txBody>
        </p:sp>
        <p:sp>
          <p:nvSpPr>
            <p:cNvPr id="1491" name="Shape 1491"/>
            <p:cNvSpPr/>
            <p:nvPr/>
          </p:nvSpPr>
          <p:spPr>
            <a:xfrm>
              <a:off x="701674" y="2293211"/>
              <a:ext cx="93935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Nevada</a:t>
              </a:r>
            </a:p>
          </p:txBody>
        </p:sp>
        <p:sp>
          <p:nvSpPr>
            <p:cNvPr id="1492" name="Shape 1492"/>
            <p:cNvSpPr/>
            <p:nvPr/>
          </p:nvSpPr>
          <p:spPr>
            <a:xfrm>
              <a:off x="2025649" y="2661511"/>
              <a:ext cx="631582"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Utah</a:t>
              </a:r>
            </a:p>
          </p:txBody>
        </p:sp>
        <p:sp>
          <p:nvSpPr>
            <p:cNvPr id="1493" name="Shape 1493"/>
            <p:cNvSpPr/>
            <p:nvPr/>
          </p:nvSpPr>
          <p:spPr>
            <a:xfrm>
              <a:off x="1679574" y="4017236"/>
              <a:ext cx="926535"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Arizona</a:t>
              </a:r>
            </a:p>
          </p:txBody>
        </p:sp>
        <p:sp>
          <p:nvSpPr>
            <p:cNvPr id="1494" name="Shape 1494"/>
            <p:cNvSpPr/>
            <p:nvPr/>
          </p:nvSpPr>
          <p:spPr>
            <a:xfrm>
              <a:off x="2816224" y="4207736"/>
              <a:ext cx="1401024"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New Mexico</a:t>
              </a:r>
            </a:p>
          </p:txBody>
        </p:sp>
        <p:sp>
          <p:nvSpPr>
            <p:cNvPr id="1495" name="Shape 1495"/>
            <p:cNvSpPr/>
            <p:nvPr/>
          </p:nvSpPr>
          <p:spPr>
            <a:xfrm>
              <a:off x="4775200" y="5109436"/>
              <a:ext cx="772646"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Texas</a:t>
              </a:r>
            </a:p>
          </p:txBody>
        </p:sp>
        <p:sp>
          <p:nvSpPr>
            <p:cNvPr id="1496" name="Shape 1496"/>
            <p:cNvSpPr/>
            <p:nvPr/>
          </p:nvSpPr>
          <p:spPr>
            <a:xfrm>
              <a:off x="5056444" y="4207736"/>
              <a:ext cx="119583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Oklahoma</a:t>
              </a:r>
            </a:p>
          </p:txBody>
        </p:sp>
        <p:sp>
          <p:nvSpPr>
            <p:cNvPr id="1497" name="Shape 1497"/>
            <p:cNvSpPr/>
            <p:nvPr/>
          </p:nvSpPr>
          <p:spPr>
            <a:xfrm>
              <a:off x="4822825" y="3153636"/>
              <a:ext cx="91371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Kansas</a:t>
              </a:r>
            </a:p>
          </p:txBody>
        </p:sp>
        <p:sp>
          <p:nvSpPr>
            <p:cNvPr id="1498" name="Shape 1498"/>
            <p:cNvSpPr/>
            <p:nvPr/>
          </p:nvSpPr>
          <p:spPr>
            <a:xfrm>
              <a:off x="4445000" y="2191611"/>
              <a:ext cx="113171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Nebraska</a:t>
              </a:r>
            </a:p>
          </p:txBody>
        </p:sp>
        <p:sp>
          <p:nvSpPr>
            <p:cNvPr id="1499" name="Shape 1499"/>
            <p:cNvSpPr/>
            <p:nvPr/>
          </p:nvSpPr>
          <p:spPr>
            <a:xfrm>
              <a:off x="3054349" y="2905986"/>
              <a:ext cx="1080423"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Colorado</a:t>
              </a:r>
            </a:p>
          </p:txBody>
        </p:sp>
        <p:sp>
          <p:nvSpPr>
            <p:cNvPr id="1500" name="Shape 1500"/>
            <p:cNvSpPr/>
            <p:nvPr/>
          </p:nvSpPr>
          <p:spPr>
            <a:xfrm>
              <a:off x="2934817" y="1521686"/>
              <a:ext cx="110607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Wyoming</a:t>
              </a:r>
            </a:p>
          </p:txBody>
        </p:sp>
        <p:sp>
          <p:nvSpPr>
            <p:cNvPr id="1501" name="Shape 1501"/>
            <p:cNvSpPr/>
            <p:nvPr/>
          </p:nvSpPr>
          <p:spPr>
            <a:xfrm>
              <a:off x="4342371" y="1229586"/>
              <a:ext cx="1542088"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South Dakota</a:t>
              </a:r>
            </a:p>
          </p:txBody>
        </p:sp>
        <p:sp>
          <p:nvSpPr>
            <p:cNvPr id="1502" name="Shape 1502"/>
            <p:cNvSpPr/>
            <p:nvPr/>
          </p:nvSpPr>
          <p:spPr>
            <a:xfrm>
              <a:off x="4350727" y="375511"/>
              <a:ext cx="1503616"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North Dakota</a:t>
              </a:r>
            </a:p>
          </p:txBody>
        </p:sp>
        <p:sp>
          <p:nvSpPr>
            <p:cNvPr id="1503" name="Shape 1503"/>
            <p:cNvSpPr/>
            <p:nvPr/>
          </p:nvSpPr>
          <p:spPr>
            <a:xfrm>
              <a:off x="6216650" y="3306036"/>
              <a:ext cx="100347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Missouri</a:t>
              </a:r>
            </a:p>
          </p:txBody>
        </p:sp>
        <p:sp>
          <p:nvSpPr>
            <p:cNvPr id="1504" name="Shape 1504"/>
            <p:cNvSpPr/>
            <p:nvPr/>
          </p:nvSpPr>
          <p:spPr>
            <a:xfrm>
              <a:off x="6216650" y="4207736"/>
              <a:ext cx="110607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Arkansas</a:t>
              </a:r>
            </a:p>
          </p:txBody>
        </p:sp>
        <p:sp>
          <p:nvSpPr>
            <p:cNvPr id="1505" name="Shape 1505"/>
            <p:cNvSpPr/>
            <p:nvPr/>
          </p:nvSpPr>
          <p:spPr>
            <a:xfrm>
              <a:off x="6064250" y="1997936"/>
              <a:ext cx="631582"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Iowa</a:t>
              </a:r>
            </a:p>
          </p:txBody>
        </p:sp>
        <p:sp>
          <p:nvSpPr>
            <p:cNvPr id="1506" name="Shape 1506"/>
            <p:cNvSpPr/>
            <p:nvPr/>
          </p:nvSpPr>
          <p:spPr>
            <a:xfrm>
              <a:off x="6956425" y="2598011"/>
              <a:ext cx="785470"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Illinois</a:t>
              </a:r>
            </a:p>
          </p:txBody>
        </p:sp>
        <p:sp>
          <p:nvSpPr>
            <p:cNvPr id="1507" name="Shape 1507"/>
            <p:cNvSpPr/>
            <p:nvPr/>
          </p:nvSpPr>
          <p:spPr>
            <a:xfrm>
              <a:off x="7679283" y="2556736"/>
              <a:ext cx="900887"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Indiana</a:t>
              </a:r>
            </a:p>
          </p:txBody>
        </p:sp>
        <p:sp>
          <p:nvSpPr>
            <p:cNvPr id="1508" name="Shape 1508"/>
            <p:cNvSpPr/>
            <p:nvPr/>
          </p:nvSpPr>
          <p:spPr>
            <a:xfrm>
              <a:off x="7838033" y="3452086"/>
              <a:ext cx="1093247"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Kentucky</a:t>
              </a:r>
            </a:p>
          </p:txBody>
        </p:sp>
        <p:sp>
          <p:nvSpPr>
            <p:cNvPr id="1509" name="Shape 1509"/>
            <p:cNvSpPr/>
            <p:nvPr/>
          </p:nvSpPr>
          <p:spPr>
            <a:xfrm>
              <a:off x="7550734" y="3925053"/>
              <a:ext cx="1285607"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Tennessee</a:t>
              </a:r>
            </a:p>
          </p:txBody>
        </p:sp>
        <p:sp>
          <p:nvSpPr>
            <p:cNvPr id="1510" name="Shape 1510"/>
            <p:cNvSpPr/>
            <p:nvPr/>
          </p:nvSpPr>
          <p:spPr>
            <a:xfrm>
              <a:off x="8397875" y="2410686"/>
              <a:ext cx="631582"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Ohio</a:t>
              </a:r>
            </a:p>
          </p:txBody>
        </p:sp>
        <p:sp>
          <p:nvSpPr>
            <p:cNvPr id="1511" name="Shape 1511"/>
            <p:cNvSpPr/>
            <p:nvPr/>
          </p:nvSpPr>
          <p:spPr>
            <a:xfrm>
              <a:off x="7645475" y="5075991"/>
              <a:ext cx="1054775"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Alabama</a:t>
              </a:r>
            </a:p>
          </p:txBody>
        </p:sp>
        <p:sp>
          <p:nvSpPr>
            <p:cNvPr id="1512" name="Shape 1512"/>
            <p:cNvSpPr/>
            <p:nvPr/>
          </p:nvSpPr>
          <p:spPr>
            <a:xfrm>
              <a:off x="8440077" y="4683771"/>
              <a:ext cx="965007"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Georgia</a:t>
              </a:r>
            </a:p>
          </p:txBody>
        </p:sp>
        <p:sp>
          <p:nvSpPr>
            <p:cNvPr id="1513" name="Shape 1513"/>
            <p:cNvSpPr/>
            <p:nvPr/>
          </p:nvSpPr>
          <p:spPr>
            <a:xfrm>
              <a:off x="6770306" y="4683771"/>
              <a:ext cx="125995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Mississippi</a:t>
              </a:r>
            </a:p>
          </p:txBody>
        </p:sp>
        <p:sp>
          <p:nvSpPr>
            <p:cNvPr id="1514" name="Shape 1514"/>
            <p:cNvSpPr/>
            <p:nvPr/>
          </p:nvSpPr>
          <p:spPr>
            <a:xfrm>
              <a:off x="6292422" y="5175896"/>
              <a:ext cx="113171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Louisiana</a:t>
              </a:r>
            </a:p>
          </p:txBody>
        </p:sp>
        <p:sp>
          <p:nvSpPr>
            <p:cNvPr id="1515" name="Shape 1515"/>
            <p:cNvSpPr/>
            <p:nvPr/>
          </p:nvSpPr>
          <p:spPr>
            <a:xfrm>
              <a:off x="8657793" y="5757351"/>
              <a:ext cx="84959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Florida</a:t>
              </a:r>
            </a:p>
          </p:txBody>
        </p:sp>
        <p:sp>
          <p:nvSpPr>
            <p:cNvPr id="1516" name="Shape 1516"/>
            <p:cNvSpPr/>
            <p:nvPr/>
          </p:nvSpPr>
          <p:spPr>
            <a:xfrm>
              <a:off x="9278975" y="4380988"/>
              <a:ext cx="1670328"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South Carolina</a:t>
              </a:r>
            </a:p>
          </p:txBody>
        </p:sp>
        <p:sp>
          <p:nvSpPr>
            <p:cNvPr id="1517" name="Shape 1517"/>
            <p:cNvSpPr/>
            <p:nvPr/>
          </p:nvSpPr>
          <p:spPr>
            <a:xfrm>
              <a:off x="9470593" y="3839436"/>
              <a:ext cx="1631856"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North Carolina</a:t>
              </a:r>
            </a:p>
          </p:txBody>
        </p:sp>
        <p:sp>
          <p:nvSpPr>
            <p:cNvPr id="1518" name="Shape 1518"/>
            <p:cNvSpPr/>
            <p:nvPr/>
          </p:nvSpPr>
          <p:spPr>
            <a:xfrm>
              <a:off x="9338512" y="3299632"/>
              <a:ext cx="91371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Virginia</a:t>
              </a:r>
            </a:p>
          </p:txBody>
        </p:sp>
        <p:sp>
          <p:nvSpPr>
            <p:cNvPr id="1519" name="Shape 1519"/>
            <p:cNvSpPr/>
            <p:nvPr/>
          </p:nvSpPr>
          <p:spPr>
            <a:xfrm>
              <a:off x="9097212" y="2744674"/>
              <a:ext cx="908128" cy="69987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p>
              <a:pPr algn="l" defTabSz="821531">
                <a:defRPr sz="1800">
                  <a:solidFill>
                    <a:srgbClr val="8D8C8C"/>
                  </a:solidFill>
                </a:defRPr>
              </a:pPr>
              <a:r>
                <a:rPr>
                  <a:latin typeface="+mn-lt"/>
                  <a:ea typeface="+mn-ea"/>
                  <a:cs typeface="+mn-ea"/>
                  <a:sym typeface="+mn-lt"/>
                </a:rPr>
                <a:t>West</a:t>
              </a:r>
            </a:p>
            <a:p>
              <a:pPr algn="l" defTabSz="821531">
                <a:defRPr sz="1800">
                  <a:solidFill>
                    <a:srgbClr val="8D8C8C"/>
                  </a:solidFill>
                </a:defRPr>
              </a:pPr>
              <a:r>
                <a:rPr>
                  <a:latin typeface="+mn-lt"/>
                  <a:ea typeface="+mn-ea"/>
                  <a:cs typeface="+mn-ea"/>
                  <a:sym typeface="+mn-lt"/>
                </a:rPr>
                <a:t>Virginia</a:t>
              </a:r>
            </a:p>
          </p:txBody>
        </p:sp>
        <p:sp>
          <p:nvSpPr>
            <p:cNvPr id="1520" name="Shape 1520"/>
            <p:cNvSpPr/>
            <p:nvPr/>
          </p:nvSpPr>
          <p:spPr>
            <a:xfrm>
              <a:off x="9933460" y="2764048"/>
              <a:ext cx="1913984"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Washington (DC)</a:t>
              </a:r>
            </a:p>
          </p:txBody>
        </p:sp>
        <p:sp>
          <p:nvSpPr>
            <p:cNvPr id="1521" name="Shape 1521"/>
            <p:cNvSpPr/>
            <p:nvPr/>
          </p:nvSpPr>
          <p:spPr>
            <a:xfrm>
              <a:off x="9247771" y="2147161"/>
              <a:ext cx="1516440"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Pennsylvania</a:t>
              </a:r>
            </a:p>
          </p:txBody>
        </p:sp>
        <p:sp>
          <p:nvSpPr>
            <p:cNvPr id="1522" name="Shape 1522"/>
            <p:cNvSpPr/>
            <p:nvPr/>
          </p:nvSpPr>
          <p:spPr>
            <a:xfrm>
              <a:off x="9527171" y="1626461"/>
              <a:ext cx="1144543"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New York</a:t>
              </a:r>
            </a:p>
          </p:txBody>
        </p:sp>
        <p:sp>
          <p:nvSpPr>
            <p:cNvPr id="1523" name="Shape 1523"/>
            <p:cNvSpPr/>
            <p:nvPr/>
          </p:nvSpPr>
          <p:spPr>
            <a:xfrm>
              <a:off x="11028946" y="543786"/>
              <a:ext cx="772646"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Maine</a:t>
              </a:r>
            </a:p>
          </p:txBody>
        </p:sp>
        <p:sp>
          <p:nvSpPr>
            <p:cNvPr id="1524" name="Shape 1524"/>
            <p:cNvSpPr/>
            <p:nvPr/>
          </p:nvSpPr>
          <p:spPr>
            <a:xfrm>
              <a:off x="7879346" y="1661386"/>
              <a:ext cx="106759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Michigan</a:t>
              </a:r>
            </a:p>
          </p:txBody>
        </p:sp>
        <p:sp>
          <p:nvSpPr>
            <p:cNvPr id="1525" name="Shape 1525"/>
            <p:cNvSpPr/>
            <p:nvPr/>
          </p:nvSpPr>
          <p:spPr>
            <a:xfrm>
              <a:off x="6526796" y="1270861"/>
              <a:ext cx="1195839"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Wisconsin</a:t>
              </a:r>
            </a:p>
          </p:txBody>
        </p:sp>
        <p:sp>
          <p:nvSpPr>
            <p:cNvPr id="1526" name="Shape 1526"/>
            <p:cNvSpPr/>
            <p:nvPr/>
          </p:nvSpPr>
          <p:spPr>
            <a:xfrm>
              <a:off x="5748718" y="543786"/>
              <a:ext cx="1208663"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Minnesota</a:t>
              </a:r>
            </a:p>
          </p:txBody>
        </p:sp>
        <p:sp>
          <p:nvSpPr>
            <p:cNvPr id="1527" name="Shape 1527"/>
            <p:cNvSpPr/>
            <p:nvPr/>
          </p:nvSpPr>
          <p:spPr>
            <a:xfrm>
              <a:off x="2685539" y="506014"/>
              <a:ext cx="104195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Montana</a:t>
              </a:r>
            </a:p>
          </p:txBody>
        </p:sp>
        <p:sp>
          <p:nvSpPr>
            <p:cNvPr id="1528" name="Shape 1528"/>
            <p:cNvSpPr/>
            <p:nvPr/>
          </p:nvSpPr>
          <p:spPr>
            <a:xfrm>
              <a:off x="1576336" y="1229586"/>
              <a:ext cx="721350"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Idaho</a:t>
              </a:r>
            </a:p>
          </p:txBody>
        </p:sp>
        <p:sp>
          <p:nvSpPr>
            <p:cNvPr id="1529" name="Shape 1529"/>
            <p:cNvSpPr/>
            <p:nvPr/>
          </p:nvSpPr>
          <p:spPr>
            <a:xfrm>
              <a:off x="220611" y="759686"/>
              <a:ext cx="91371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Oregon</a:t>
              </a:r>
            </a:p>
          </p:txBody>
        </p:sp>
        <p:sp>
          <p:nvSpPr>
            <p:cNvPr id="1530" name="Shape 1530"/>
            <p:cNvSpPr/>
            <p:nvPr/>
          </p:nvSpPr>
          <p:spPr>
            <a:xfrm>
              <a:off x="494068" y="-6748"/>
              <a:ext cx="1362551"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Washington</a:t>
              </a:r>
            </a:p>
          </p:txBody>
        </p:sp>
        <p:sp>
          <p:nvSpPr>
            <p:cNvPr id="1531" name="Shape 1531"/>
            <p:cNvSpPr/>
            <p:nvPr/>
          </p:nvSpPr>
          <p:spPr>
            <a:xfrm>
              <a:off x="1587499" y="5814286"/>
              <a:ext cx="836767" cy="421268"/>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algn="l" defTabSz="821531">
                <a:defRPr sz="1800">
                  <a:solidFill>
                    <a:srgbClr val="8D8C8C"/>
                  </a:solidFill>
                </a:defRPr>
              </a:lvl1pPr>
            </a:lstStyle>
            <a:p>
              <a:r>
                <a:rPr>
                  <a:latin typeface="+mn-lt"/>
                  <a:ea typeface="+mn-ea"/>
                  <a:cs typeface="+mn-ea"/>
                  <a:sym typeface="+mn-lt"/>
                </a:rPr>
                <a:t>Alaska</a:t>
              </a:r>
            </a:p>
          </p:txBody>
        </p:sp>
      </p:grpSp>
      <p:grpSp>
        <p:nvGrpSpPr>
          <p:cNvPr id="1579" name="Group 1579"/>
          <p:cNvGrpSpPr/>
          <p:nvPr/>
        </p:nvGrpSpPr>
        <p:grpSpPr>
          <a:xfrm>
            <a:off x="11407488" y="3168937"/>
            <a:ext cx="11229401" cy="6866951"/>
            <a:chOff x="0" y="0"/>
            <a:chExt cx="11229400" cy="6866950"/>
          </a:xfrm>
        </p:grpSpPr>
        <p:sp>
          <p:nvSpPr>
            <p:cNvPr id="1533" name="Shape 1533"/>
            <p:cNvSpPr/>
            <p:nvPr/>
          </p:nvSpPr>
          <p:spPr>
            <a:xfrm>
              <a:off x="8130171" y="1912552"/>
              <a:ext cx="88327"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34" name="Shape 1534"/>
            <p:cNvSpPr/>
            <p:nvPr/>
          </p:nvSpPr>
          <p:spPr>
            <a:xfrm>
              <a:off x="7100493" y="1912552"/>
              <a:ext cx="88327"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35" name="Shape 1535"/>
            <p:cNvSpPr/>
            <p:nvPr/>
          </p:nvSpPr>
          <p:spPr>
            <a:xfrm>
              <a:off x="6235700" y="236537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36" name="Shape 1536"/>
            <p:cNvSpPr/>
            <p:nvPr/>
          </p:nvSpPr>
          <p:spPr>
            <a:xfrm>
              <a:off x="8569325" y="2686050"/>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37" name="Shape 1537"/>
            <p:cNvSpPr/>
            <p:nvPr/>
          </p:nvSpPr>
          <p:spPr>
            <a:xfrm>
              <a:off x="7880350" y="282892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38" name="Shape 1538"/>
            <p:cNvSpPr/>
            <p:nvPr/>
          </p:nvSpPr>
          <p:spPr>
            <a:xfrm>
              <a:off x="7127875" y="2870200"/>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39" name="Shape 1539"/>
            <p:cNvSpPr/>
            <p:nvPr/>
          </p:nvSpPr>
          <p:spPr>
            <a:xfrm>
              <a:off x="8232775" y="325754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0" name="Shape 1540"/>
            <p:cNvSpPr/>
            <p:nvPr/>
          </p:nvSpPr>
          <p:spPr>
            <a:xfrm>
              <a:off x="6565900" y="317817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1" name="Shape 1541"/>
            <p:cNvSpPr/>
            <p:nvPr/>
          </p:nvSpPr>
          <p:spPr>
            <a:xfrm>
              <a:off x="7820025" y="382389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2" name="Shape 1542"/>
            <p:cNvSpPr/>
            <p:nvPr/>
          </p:nvSpPr>
          <p:spPr>
            <a:xfrm>
              <a:off x="8435975" y="44684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3" name="Shape 1543"/>
            <p:cNvSpPr/>
            <p:nvPr/>
          </p:nvSpPr>
          <p:spPr>
            <a:xfrm>
              <a:off x="8023225" y="49256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4" name="Shape 1544"/>
            <p:cNvSpPr/>
            <p:nvPr/>
          </p:nvSpPr>
          <p:spPr>
            <a:xfrm>
              <a:off x="7096125" y="496054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5" name="Shape 1545"/>
            <p:cNvSpPr/>
            <p:nvPr/>
          </p:nvSpPr>
          <p:spPr>
            <a:xfrm>
              <a:off x="6883400" y="555744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6" name="Shape 1546"/>
            <p:cNvSpPr/>
            <p:nvPr/>
          </p:nvSpPr>
          <p:spPr>
            <a:xfrm>
              <a:off x="8594725" y="550664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7" name="Shape 1547"/>
            <p:cNvSpPr/>
            <p:nvPr/>
          </p:nvSpPr>
          <p:spPr>
            <a:xfrm>
              <a:off x="9210675" y="43160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8" name="Shape 1548"/>
            <p:cNvSpPr/>
            <p:nvPr/>
          </p:nvSpPr>
          <p:spPr>
            <a:xfrm>
              <a:off x="9728200" y="370324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49" name="Shape 1549"/>
            <p:cNvSpPr/>
            <p:nvPr/>
          </p:nvSpPr>
          <p:spPr>
            <a:xfrm>
              <a:off x="9886950" y="32111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0" name="Shape 1550"/>
            <p:cNvSpPr/>
            <p:nvPr/>
          </p:nvSpPr>
          <p:spPr>
            <a:xfrm>
              <a:off x="9010650" y="309364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1" name="Shape 1551"/>
            <p:cNvSpPr/>
            <p:nvPr/>
          </p:nvSpPr>
          <p:spPr>
            <a:xfrm>
              <a:off x="10372725" y="26777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2" name="Shape 1552"/>
            <p:cNvSpPr/>
            <p:nvPr/>
          </p:nvSpPr>
          <p:spPr>
            <a:xfrm>
              <a:off x="9899650" y="238879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3" name="Shape 1553"/>
            <p:cNvSpPr/>
            <p:nvPr/>
          </p:nvSpPr>
          <p:spPr>
            <a:xfrm>
              <a:off x="10747375" y="177919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4" name="Shape 1554"/>
            <p:cNvSpPr/>
            <p:nvPr/>
          </p:nvSpPr>
          <p:spPr>
            <a:xfrm>
              <a:off x="11074400" y="1677592"/>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5" name="Shape 1555"/>
            <p:cNvSpPr/>
            <p:nvPr/>
          </p:nvSpPr>
          <p:spPr>
            <a:xfrm>
              <a:off x="11118850" y="14839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6" name="Shape 1556"/>
            <p:cNvSpPr/>
            <p:nvPr/>
          </p:nvSpPr>
          <p:spPr>
            <a:xfrm>
              <a:off x="10941050" y="126166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7" name="Shape 1557"/>
            <p:cNvSpPr/>
            <p:nvPr/>
          </p:nvSpPr>
          <p:spPr>
            <a:xfrm>
              <a:off x="10594975" y="109021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8" name="Shape 1558"/>
            <p:cNvSpPr/>
            <p:nvPr/>
          </p:nvSpPr>
          <p:spPr>
            <a:xfrm>
              <a:off x="11141075" y="918767"/>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59" name="Shape 1559"/>
            <p:cNvSpPr/>
            <p:nvPr/>
          </p:nvSpPr>
          <p:spPr>
            <a:xfrm>
              <a:off x="10372725" y="1555750"/>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0" name="Shape 1560"/>
            <p:cNvSpPr/>
            <p:nvPr/>
          </p:nvSpPr>
          <p:spPr>
            <a:xfrm>
              <a:off x="5781675" y="309562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1" name="Shape 1561"/>
            <p:cNvSpPr/>
            <p:nvPr/>
          </p:nvSpPr>
          <p:spPr>
            <a:xfrm>
              <a:off x="5527675" y="255269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2" name="Shape 1562"/>
            <p:cNvSpPr/>
            <p:nvPr/>
          </p:nvSpPr>
          <p:spPr>
            <a:xfrm>
              <a:off x="4810125" y="152717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3" name="Shape 1563"/>
            <p:cNvSpPr/>
            <p:nvPr/>
          </p:nvSpPr>
          <p:spPr>
            <a:xfrm>
              <a:off x="6302375" y="137794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4" name="Shape 1564"/>
            <p:cNvSpPr/>
            <p:nvPr/>
          </p:nvSpPr>
          <p:spPr>
            <a:xfrm>
              <a:off x="4765675" y="78104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5" name="Shape 1565"/>
            <p:cNvSpPr/>
            <p:nvPr/>
          </p:nvSpPr>
          <p:spPr>
            <a:xfrm>
              <a:off x="2498725" y="62864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6" name="Shape 1566"/>
            <p:cNvSpPr/>
            <p:nvPr/>
          </p:nvSpPr>
          <p:spPr>
            <a:xfrm>
              <a:off x="3800475" y="225742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7" name="Shape 1567"/>
            <p:cNvSpPr/>
            <p:nvPr/>
          </p:nvSpPr>
          <p:spPr>
            <a:xfrm>
              <a:off x="3717925" y="276224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8" name="Shape 1568"/>
            <p:cNvSpPr/>
            <p:nvPr/>
          </p:nvSpPr>
          <p:spPr>
            <a:xfrm>
              <a:off x="5372100" y="410527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69" name="Shape 1569"/>
            <p:cNvSpPr/>
            <p:nvPr/>
          </p:nvSpPr>
          <p:spPr>
            <a:xfrm>
              <a:off x="5270500" y="555307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0" name="Shape 1570"/>
            <p:cNvSpPr/>
            <p:nvPr/>
          </p:nvSpPr>
          <p:spPr>
            <a:xfrm>
              <a:off x="3371850" y="3905249"/>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1" name="Shape 1571"/>
            <p:cNvSpPr/>
            <p:nvPr/>
          </p:nvSpPr>
          <p:spPr>
            <a:xfrm>
              <a:off x="1876425" y="4371974"/>
              <a:ext cx="88326" cy="88327"/>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sz="3100">
                  <a:solidFill>
                    <a:srgbClr val="8D8C8C"/>
                  </a:solidFill>
                </a:defRPr>
              </a:pPr>
              <a:endParaRPr>
                <a:latin typeface="+mn-lt"/>
                <a:ea typeface="+mn-ea"/>
                <a:cs typeface="+mn-ea"/>
                <a:sym typeface="+mn-lt"/>
              </a:endParaRPr>
            </a:p>
          </p:txBody>
        </p:sp>
        <p:sp>
          <p:nvSpPr>
            <p:cNvPr id="1572" name="Shape 1572"/>
            <p:cNvSpPr/>
            <p:nvPr/>
          </p:nvSpPr>
          <p:spPr>
            <a:xfrm>
              <a:off x="2222500" y="232727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3" name="Shape 1573"/>
            <p:cNvSpPr/>
            <p:nvPr/>
          </p:nvSpPr>
          <p:spPr>
            <a:xfrm>
              <a:off x="1485900" y="134937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4" name="Shape 1574"/>
            <p:cNvSpPr/>
            <p:nvPr/>
          </p:nvSpPr>
          <p:spPr>
            <a:xfrm>
              <a:off x="450850" y="231457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5" name="Shape 1575"/>
            <p:cNvSpPr/>
            <p:nvPr/>
          </p:nvSpPr>
          <p:spPr>
            <a:xfrm>
              <a:off x="0" y="230187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6" name="Shape 1576"/>
            <p:cNvSpPr/>
            <p:nvPr/>
          </p:nvSpPr>
          <p:spPr>
            <a:xfrm>
              <a:off x="165100" y="622300"/>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7" name="Shape 1577"/>
            <p:cNvSpPr/>
            <p:nvPr/>
          </p:nvSpPr>
          <p:spPr>
            <a:xfrm>
              <a:off x="358775" y="0"/>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sp>
          <p:nvSpPr>
            <p:cNvPr id="1578" name="Shape 1578"/>
            <p:cNvSpPr/>
            <p:nvPr/>
          </p:nvSpPr>
          <p:spPr>
            <a:xfrm>
              <a:off x="2705100" y="6778625"/>
              <a:ext cx="88326" cy="88326"/>
            </a:xfrm>
            <a:prstGeom prst="ellipse">
              <a:avLst/>
            </a:prstGeom>
            <a:solidFill>
              <a:srgbClr val="565656"/>
            </a:solidFill>
            <a:ln w="3175" cap="flat">
              <a:noFill/>
              <a:miter lim="400000"/>
            </a:ln>
            <a:effectLst/>
          </p:spPr>
          <p:txBody>
            <a:bodyPr wrap="square" lIns="50800" tIns="50800" rIns="50800" bIns="50800" numCol="1" anchor="ctr">
              <a:noAutofit/>
            </a:bodyPr>
            <a:lstStyle/>
            <a:p>
              <a:pPr algn="ctr">
                <a:defRPr>
                  <a:solidFill>
                    <a:srgbClr val="8D8C8C"/>
                  </a:solidFill>
                </a:defRPr>
              </a:pPr>
              <a:endParaRPr>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18"/>
                                        </p:tgtEl>
                                        <p:attrNameLst>
                                          <p:attrName>style.visibility</p:attrName>
                                        </p:attrNameLst>
                                      </p:cBhvr>
                                      <p:to>
                                        <p:strVal val="visible"/>
                                      </p:to>
                                    </p:set>
                                    <p:anim calcmode="lin" valueType="num">
                                      <p:cBhvr additive="base">
                                        <p:cTn id="7" dur="500" fill="hold"/>
                                        <p:tgtEl>
                                          <p:spTgt spid="1418"/>
                                        </p:tgtEl>
                                        <p:attrNameLst>
                                          <p:attrName>ppt_x</p:attrName>
                                        </p:attrNameLst>
                                      </p:cBhvr>
                                      <p:tavLst>
                                        <p:tav tm="0">
                                          <p:val>
                                            <p:strVal val="0-#ppt_w/2"/>
                                          </p:val>
                                        </p:tav>
                                        <p:tav tm="100000">
                                          <p:val>
                                            <p:strVal val="#ppt_x"/>
                                          </p:val>
                                        </p:tav>
                                      </p:tavLst>
                                    </p:anim>
                                    <p:anim calcmode="lin" valueType="num">
                                      <p:cBhvr additive="base">
                                        <p:cTn id="8" dur="500" fill="hold"/>
                                        <p:tgtEl>
                                          <p:spTgt spid="14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a:t>
            </a:fld>
            <a:endParaRPr>
              <a:latin typeface="+mn-lt"/>
              <a:ea typeface="+mn-ea"/>
              <a:cs typeface="+mn-ea"/>
              <a:sym typeface="+mn-lt"/>
            </a:endParaRPr>
          </a:p>
        </p:txBody>
      </p:sp>
      <p:grpSp>
        <p:nvGrpSpPr>
          <p:cNvPr id="2" name="Group 1"/>
          <p:cNvGrpSpPr/>
          <p:nvPr/>
        </p:nvGrpSpPr>
        <p:grpSpPr>
          <a:xfrm>
            <a:off x="2168736" y="2261788"/>
            <a:ext cx="5252282" cy="8025728"/>
            <a:chOff x="2168736" y="2261788"/>
            <a:chExt cx="5252282" cy="8025728"/>
          </a:xfrm>
        </p:grpSpPr>
        <p:sp>
          <p:nvSpPr>
            <p:cNvPr id="171" name="Shape 171"/>
            <p:cNvSpPr/>
            <p:nvPr/>
          </p:nvSpPr>
          <p:spPr>
            <a:xfrm>
              <a:off x="3829937" y="2261788"/>
              <a:ext cx="1929881" cy="1929882"/>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2" name="Shape 172"/>
            <p:cNvSpPr/>
            <p:nvPr/>
          </p:nvSpPr>
          <p:spPr>
            <a:xfrm>
              <a:off x="4244313" y="2903439"/>
              <a:ext cx="1126530"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73" name="Shape 173"/>
            <p:cNvSpPr/>
            <p:nvPr/>
          </p:nvSpPr>
          <p:spPr>
            <a:xfrm>
              <a:off x="4011810" y="4660414"/>
              <a:ext cx="156613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思路</a:t>
              </a:r>
              <a:r>
                <a:rPr lang="en-US" altLang="zh-CN" dirty="0">
                  <a:latin typeface="+mn-lt"/>
                  <a:ea typeface="+mn-ea"/>
                  <a:cs typeface="+mn-ea"/>
                  <a:sym typeface="+mn-lt"/>
                </a:rPr>
                <a:t>4</a:t>
              </a:r>
              <a:endParaRPr dirty="0">
                <a:latin typeface="+mn-lt"/>
                <a:ea typeface="+mn-ea"/>
                <a:cs typeface="+mn-ea"/>
                <a:sym typeface="+mn-lt"/>
              </a:endParaRPr>
            </a:p>
          </p:txBody>
        </p:sp>
        <p:sp>
          <p:nvSpPr>
            <p:cNvPr id="174" name="Shape 174"/>
            <p:cNvSpPr/>
            <p:nvPr/>
          </p:nvSpPr>
          <p:spPr>
            <a:xfrm>
              <a:off x="2168736" y="5671504"/>
              <a:ext cx="5252282" cy="391133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 five centuries, but also the leap into electronic typesetting, remaining</a:t>
              </a:r>
            </a:p>
          </p:txBody>
        </p:sp>
        <p:sp>
          <p:nvSpPr>
            <p:cNvPr id="175" name="Shape 175"/>
            <p:cNvSpPr/>
            <p:nvPr/>
          </p:nvSpPr>
          <p:spPr>
            <a:xfrm>
              <a:off x="3164223" y="9415457"/>
              <a:ext cx="3261310" cy="872059"/>
            </a:xfrm>
            <a:prstGeom prst="rect">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 name="Shape 176"/>
            <p:cNvSpPr/>
            <p:nvPr/>
          </p:nvSpPr>
          <p:spPr>
            <a:xfrm>
              <a:off x="3568222" y="9673686"/>
              <a:ext cx="2515681"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000000"/>
                  </a:solidFill>
                  <a:latin typeface="+mn-lt"/>
                  <a:ea typeface="+mn-ea"/>
                  <a:cs typeface="+mn-cs"/>
                  <a:sym typeface="Montserrat-Regular"/>
                </a:defRPr>
              </a:lvl1pPr>
            </a:lstStyle>
            <a:p>
              <a:r>
                <a:rPr>
                  <a:cs typeface="+mn-ea"/>
                  <a:sym typeface="+mn-lt"/>
                </a:rPr>
                <a:t>Read more &gt;</a:t>
              </a:r>
            </a:p>
          </p:txBody>
        </p:sp>
      </p:grpSp>
      <p:grpSp>
        <p:nvGrpSpPr>
          <p:cNvPr id="3" name="Group 2"/>
          <p:cNvGrpSpPr/>
          <p:nvPr/>
        </p:nvGrpSpPr>
        <p:grpSpPr>
          <a:xfrm>
            <a:off x="9565859" y="2261789"/>
            <a:ext cx="5252282" cy="8025727"/>
            <a:chOff x="9565859" y="2261789"/>
            <a:chExt cx="5252282" cy="8025727"/>
          </a:xfrm>
        </p:grpSpPr>
        <p:sp>
          <p:nvSpPr>
            <p:cNvPr id="177" name="Shape 177"/>
            <p:cNvSpPr/>
            <p:nvPr/>
          </p:nvSpPr>
          <p:spPr>
            <a:xfrm>
              <a:off x="11227060" y="22617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8" name="Shape 178"/>
            <p:cNvSpPr/>
            <p:nvPr/>
          </p:nvSpPr>
          <p:spPr>
            <a:xfrm>
              <a:off x="11641435" y="2903439"/>
              <a:ext cx="1126531"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79" name="Shape 179"/>
            <p:cNvSpPr/>
            <p:nvPr/>
          </p:nvSpPr>
          <p:spPr>
            <a:xfrm>
              <a:off x="11416147" y="4660414"/>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思路</a:t>
              </a:r>
              <a:r>
                <a:rPr lang="en-US" altLang="zh-CN" dirty="0">
                  <a:latin typeface="+mn-lt"/>
                  <a:ea typeface="+mn-ea"/>
                  <a:cs typeface="+mn-ea"/>
                  <a:sym typeface="+mn-lt"/>
                </a:rPr>
                <a:t>5</a:t>
              </a:r>
              <a:endParaRPr dirty="0">
                <a:latin typeface="+mn-lt"/>
                <a:ea typeface="+mn-ea"/>
                <a:cs typeface="+mn-ea"/>
                <a:sym typeface="+mn-lt"/>
              </a:endParaRPr>
            </a:p>
          </p:txBody>
        </p:sp>
        <p:sp>
          <p:nvSpPr>
            <p:cNvPr id="180" name="Shape 180"/>
            <p:cNvSpPr/>
            <p:nvPr/>
          </p:nvSpPr>
          <p:spPr>
            <a:xfrm>
              <a:off x="9565859" y="5671504"/>
              <a:ext cx="5252282" cy="391133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 five centuries, but also the leap into electronic typesetting, remaining</a:t>
              </a:r>
            </a:p>
          </p:txBody>
        </p:sp>
        <p:grpSp>
          <p:nvGrpSpPr>
            <p:cNvPr id="183" name="Group 183"/>
            <p:cNvGrpSpPr/>
            <p:nvPr/>
          </p:nvGrpSpPr>
          <p:grpSpPr>
            <a:xfrm>
              <a:off x="10561346" y="9415457"/>
              <a:ext cx="3261309" cy="872059"/>
              <a:chOff x="0" y="0"/>
              <a:chExt cx="3261308" cy="872058"/>
            </a:xfrm>
          </p:grpSpPr>
          <p:sp>
            <p:nvSpPr>
              <p:cNvPr id="181" name="Shape 181"/>
              <p:cNvSpPr/>
              <p:nvPr/>
            </p:nvSpPr>
            <p:spPr>
              <a:xfrm>
                <a:off x="0" y="0"/>
                <a:ext cx="3261309" cy="872059"/>
              </a:xfrm>
              <a:prstGeom prst="rect">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2" name="Shape 182"/>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000000"/>
                    </a:solidFill>
                    <a:latin typeface="+mn-lt"/>
                    <a:ea typeface="+mn-ea"/>
                    <a:cs typeface="+mn-cs"/>
                    <a:sym typeface="Montserrat-Regular"/>
                  </a:defRPr>
                </a:lvl1pPr>
              </a:lstStyle>
              <a:p>
                <a:r>
                  <a:rPr>
                    <a:cs typeface="+mn-ea"/>
                    <a:sym typeface="+mn-lt"/>
                  </a:rPr>
                  <a:t>Read more &gt;</a:t>
                </a:r>
              </a:p>
            </p:txBody>
          </p:sp>
        </p:grpSp>
      </p:grpSp>
      <p:grpSp>
        <p:nvGrpSpPr>
          <p:cNvPr id="4" name="Group 3"/>
          <p:cNvGrpSpPr/>
          <p:nvPr/>
        </p:nvGrpSpPr>
        <p:grpSpPr>
          <a:xfrm>
            <a:off x="16962981" y="2261789"/>
            <a:ext cx="5252282" cy="8025727"/>
            <a:chOff x="16962981" y="2261789"/>
            <a:chExt cx="5252282" cy="8025727"/>
          </a:xfrm>
        </p:grpSpPr>
        <p:sp>
          <p:nvSpPr>
            <p:cNvPr id="184" name="Shape 184"/>
            <p:cNvSpPr/>
            <p:nvPr/>
          </p:nvSpPr>
          <p:spPr>
            <a:xfrm>
              <a:off x="18624182" y="22617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5" name="Shape 185"/>
            <p:cNvSpPr/>
            <p:nvPr/>
          </p:nvSpPr>
          <p:spPr>
            <a:xfrm>
              <a:off x="19038557" y="2903439"/>
              <a:ext cx="1126530" cy="671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5800" baseline="-3448">
                  <a:solidFill>
                    <a:srgbClr val="000000"/>
                  </a:solidFill>
                  <a:latin typeface="et-line"/>
                  <a:ea typeface="et-line"/>
                  <a:cs typeface="et-line"/>
                  <a:sym typeface="et-line"/>
                </a:defRPr>
              </a:lvl1pPr>
            </a:lstStyle>
            <a:p>
              <a:r>
                <a:rPr>
                  <a:latin typeface="+mn-lt"/>
                  <a:ea typeface="+mn-ea"/>
                  <a:cs typeface="+mn-ea"/>
                  <a:sym typeface="+mn-lt"/>
                </a:rPr>
                <a:t></a:t>
              </a:r>
            </a:p>
          </p:txBody>
        </p:sp>
        <p:sp>
          <p:nvSpPr>
            <p:cNvPr id="186" name="Shape 186"/>
            <p:cNvSpPr/>
            <p:nvPr/>
          </p:nvSpPr>
          <p:spPr>
            <a:xfrm>
              <a:off x="18812467" y="4660414"/>
              <a:ext cx="155331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思路</a:t>
              </a:r>
              <a:r>
                <a:rPr lang="en-US" altLang="zh-CN" dirty="0">
                  <a:latin typeface="+mn-lt"/>
                  <a:ea typeface="+mn-ea"/>
                  <a:cs typeface="+mn-ea"/>
                  <a:sym typeface="+mn-lt"/>
                </a:rPr>
                <a:t>6</a:t>
              </a:r>
              <a:endParaRPr dirty="0">
                <a:latin typeface="+mn-lt"/>
                <a:ea typeface="+mn-ea"/>
                <a:cs typeface="+mn-ea"/>
                <a:sym typeface="+mn-lt"/>
              </a:endParaRPr>
            </a:p>
          </p:txBody>
        </p:sp>
        <p:sp>
          <p:nvSpPr>
            <p:cNvPr id="187" name="Shape 187"/>
            <p:cNvSpPr/>
            <p:nvPr/>
          </p:nvSpPr>
          <p:spPr>
            <a:xfrm>
              <a:off x="16962981" y="5671504"/>
              <a:ext cx="5252282" cy="391133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 five centuries, but also the leap into electronic typesetting, remaining</a:t>
              </a:r>
            </a:p>
          </p:txBody>
        </p:sp>
        <p:sp>
          <p:nvSpPr>
            <p:cNvPr id="188" name="Shape 188"/>
            <p:cNvSpPr/>
            <p:nvPr/>
          </p:nvSpPr>
          <p:spPr>
            <a:xfrm>
              <a:off x="17958468" y="9415457"/>
              <a:ext cx="3261309" cy="872059"/>
            </a:xfrm>
            <a:prstGeom prst="rect">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9" name="Shape 189"/>
            <p:cNvSpPr/>
            <p:nvPr/>
          </p:nvSpPr>
          <p:spPr>
            <a:xfrm>
              <a:off x="18362466" y="9673686"/>
              <a:ext cx="2515682"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000000"/>
                  </a:solidFill>
                  <a:latin typeface="+mn-lt"/>
                  <a:ea typeface="+mn-ea"/>
                  <a:cs typeface="+mn-cs"/>
                  <a:sym typeface="Montserrat-Regular"/>
                </a:defRPr>
              </a:lvl1pPr>
            </a:lstStyle>
            <a:p>
              <a:r>
                <a:rPr>
                  <a:cs typeface="+mn-ea"/>
                  <a:sym typeface="+mn-lt"/>
                </a:rPr>
                <a:t>Read more &gt;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1" name="Shape 158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70</a:t>
            </a:fld>
            <a:endParaRPr>
              <a:latin typeface="+mn-lt"/>
              <a:ea typeface="+mn-ea"/>
              <a:cs typeface="+mn-ea"/>
              <a:sym typeface="+mn-lt"/>
            </a:endParaRPr>
          </a:p>
        </p:txBody>
      </p:sp>
      <p:grpSp>
        <p:nvGrpSpPr>
          <p:cNvPr id="1725" name="Group 1725"/>
          <p:cNvGrpSpPr/>
          <p:nvPr/>
        </p:nvGrpSpPr>
        <p:grpSpPr>
          <a:xfrm>
            <a:off x="3588200" y="-490447"/>
            <a:ext cx="23616200" cy="11369494"/>
            <a:chOff x="0" y="0"/>
            <a:chExt cx="23616198" cy="11369493"/>
          </a:xfrm>
        </p:grpSpPr>
        <p:sp>
          <p:nvSpPr>
            <p:cNvPr id="1582" name="Shape 1582"/>
            <p:cNvSpPr/>
            <p:nvPr/>
          </p:nvSpPr>
          <p:spPr>
            <a:xfrm>
              <a:off x="0" y="735451"/>
              <a:ext cx="6798355" cy="5267966"/>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3" name="Shape 1583"/>
            <p:cNvSpPr/>
            <p:nvPr/>
          </p:nvSpPr>
          <p:spPr>
            <a:xfrm>
              <a:off x="3731960" y="531741"/>
              <a:ext cx="1142871" cy="412045"/>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4" name="Shape 1584"/>
            <p:cNvSpPr/>
            <p:nvPr/>
          </p:nvSpPr>
          <p:spPr>
            <a:xfrm>
              <a:off x="4965183" y="864895"/>
              <a:ext cx="198129" cy="98444"/>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5" name="Shape 1585"/>
            <p:cNvSpPr/>
            <p:nvPr/>
          </p:nvSpPr>
          <p:spPr>
            <a:xfrm>
              <a:off x="5038538" y="557425"/>
              <a:ext cx="354355" cy="180825"/>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6" name="Shape 1586"/>
            <p:cNvSpPr/>
            <p:nvPr/>
          </p:nvSpPr>
          <p:spPr>
            <a:xfrm>
              <a:off x="5419705" y="556326"/>
              <a:ext cx="275653" cy="120475"/>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7" name="Shape 1587"/>
            <p:cNvSpPr/>
            <p:nvPr/>
          </p:nvSpPr>
          <p:spPr>
            <a:xfrm>
              <a:off x="5794722" y="401596"/>
              <a:ext cx="679587" cy="155718"/>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8" name="Shape 1588"/>
            <p:cNvSpPr/>
            <p:nvPr/>
          </p:nvSpPr>
          <p:spPr>
            <a:xfrm>
              <a:off x="6113503" y="0"/>
              <a:ext cx="1557056" cy="441449"/>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89" name="Shape 1589"/>
            <p:cNvSpPr/>
            <p:nvPr/>
          </p:nvSpPr>
          <p:spPr>
            <a:xfrm>
              <a:off x="7051484" y="12996"/>
              <a:ext cx="3032413" cy="1554518"/>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0" name="Shape 1590"/>
            <p:cNvSpPr/>
            <p:nvPr/>
          </p:nvSpPr>
          <p:spPr>
            <a:xfrm>
              <a:off x="5659163" y="581684"/>
              <a:ext cx="1247699" cy="867100"/>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1" name="Shape 1591"/>
            <p:cNvSpPr/>
            <p:nvPr/>
          </p:nvSpPr>
          <p:spPr>
            <a:xfrm>
              <a:off x="5396686" y="1193039"/>
              <a:ext cx="315688" cy="148592"/>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2" name="Shape 1592"/>
            <p:cNvSpPr/>
            <p:nvPr/>
          </p:nvSpPr>
          <p:spPr>
            <a:xfrm>
              <a:off x="6407841" y="2316001"/>
              <a:ext cx="450201" cy="358024"/>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3" name="Shape 1593"/>
            <p:cNvSpPr/>
            <p:nvPr/>
          </p:nvSpPr>
          <p:spPr>
            <a:xfrm>
              <a:off x="5574697" y="3813803"/>
              <a:ext cx="101326" cy="74083"/>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4" name="Shape 1594"/>
            <p:cNvSpPr/>
            <p:nvPr/>
          </p:nvSpPr>
          <p:spPr>
            <a:xfrm>
              <a:off x="3878136" y="4680791"/>
              <a:ext cx="789685" cy="282445"/>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5" name="Shape 1595"/>
            <p:cNvSpPr/>
            <p:nvPr/>
          </p:nvSpPr>
          <p:spPr>
            <a:xfrm>
              <a:off x="4566253" y="4966706"/>
              <a:ext cx="522812" cy="163523"/>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6" name="Shape 1596"/>
            <p:cNvSpPr/>
            <p:nvPr/>
          </p:nvSpPr>
          <p:spPr>
            <a:xfrm>
              <a:off x="4285169" y="5063411"/>
              <a:ext cx="171083" cy="71994"/>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7" name="Shape 1597"/>
            <p:cNvSpPr/>
            <p:nvPr/>
          </p:nvSpPr>
          <p:spPr>
            <a:xfrm>
              <a:off x="5168849" y="5060884"/>
              <a:ext cx="131827" cy="69324"/>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8" name="Shape 1598"/>
            <p:cNvSpPr/>
            <p:nvPr/>
          </p:nvSpPr>
          <p:spPr>
            <a:xfrm>
              <a:off x="4766685" y="4692047"/>
              <a:ext cx="114401" cy="69630"/>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599" name="Shape 1599"/>
            <p:cNvSpPr/>
            <p:nvPr/>
          </p:nvSpPr>
          <p:spPr>
            <a:xfrm>
              <a:off x="4626345" y="4761933"/>
              <a:ext cx="93967" cy="45118"/>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0" name="Shape 1600"/>
            <p:cNvSpPr/>
            <p:nvPr/>
          </p:nvSpPr>
          <p:spPr>
            <a:xfrm>
              <a:off x="4379995" y="4450888"/>
              <a:ext cx="66587" cy="123798"/>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1" name="Shape 1601"/>
            <p:cNvSpPr/>
            <p:nvPr/>
          </p:nvSpPr>
          <p:spPr>
            <a:xfrm>
              <a:off x="4385486" y="4335534"/>
              <a:ext cx="79569" cy="80916"/>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2" name="Shape 1602"/>
            <p:cNvSpPr/>
            <p:nvPr/>
          </p:nvSpPr>
          <p:spPr>
            <a:xfrm>
              <a:off x="4493243" y="4339242"/>
              <a:ext cx="59292" cy="85309"/>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3" name="Shape 1603"/>
            <p:cNvSpPr/>
            <p:nvPr/>
          </p:nvSpPr>
          <p:spPr>
            <a:xfrm>
              <a:off x="4437741" y="4435335"/>
              <a:ext cx="67947" cy="38448"/>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4" name="Shape 1604"/>
            <p:cNvSpPr/>
            <p:nvPr/>
          </p:nvSpPr>
          <p:spPr>
            <a:xfrm>
              <a:off x="4601941" y="4552426"/>
              <a:ext cx="38448" cy="58344"/>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5" name="Shape 1605"/>
            <p:cNvSpPr/>
            <p:nvPr/>
          </p:nvSpPr>
          <p:spPr>
            <a:xfrm>
              <a:off x="4612132" y="4645526"/>
              <a:ext cx="58783" cy="38473"/>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6" name="Shape 1606"/>
            <p:cNvSpPr/>
            <p:nvPr/>
          </p:nvSpPr>
          <p:spPr>
            <a:xfrm>
              <a:off x="4027457" y="4963344"/>
              <a:ext cx="74480" cy="49710"/>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7" name="Shape 1607"/>
            <p:cNvSpPr/>
            <p:nvPr/>
          </p:nvSpPr>
          <p:spPr>
            <a:xfrm>
              <a:off x="5340961" y="5045816"/>
              <a:ext cx="79012" cy="47830"/>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8" name="Shape 1608"/>
            <p:cNvSpPr/>
            <p:nvPr/>
          </p:nvSpPr>
          <p:spPr>
            <a:xfrm>
              <a:off x="5311287" y="5120006"/>
              <a:ext cx="66875" cy="44739"/>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09" name="Shape 1609"/>
            <p:cNvSpPr/>
            <p:nvPr/>
          </p:nvSpPr>
          <p:spPr>
            <a:xfrm>
              <a:off x="5456247" y="5171997"/>
              <a:ext cx="84213" cy="53794"/>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0" name="Shape 1610"/>
            <p:cNvSpPr/>
            <p:nvPr/>
          </p:nvSpPr>
          <p:spPr>
            <a:xfrm>
              <a:off x="5552415" y="5130529"/>
              <a:ext cx="52371" cy="55280"/>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1" name="Shape 1611"/>
            <p:cNvSpPr/>
            <p:nvPr/>
          </p:nvSpPr>
          <p:spPr>
            <a:xfrm>
              <a:off x="5440938" y="5062167"/>
              <a:ext cx="38448" cy="3844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2" name="Shape 1612"/>
            <p:cNvSpPr/>
            <p:nvPr/>
          </p:nvSpPr>
          <p:spPr>
            <a:xfrm>
              <a:off x="5639582" y="5135490"/>
              <a:ext cx="59261" cy="55947"/>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3" name="Shape 1613"/>
            <p:cNvSpPr/>
            <p:nvPr/>
          </p:nvSpPr>
          <p:spPr>
            <a:xfrm>
              <a:off x="5576636" y="5225958"/>
              <a:ext cx="38449" cy="38449"/>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4" name="Shape 1614"/>
            <p:cNvSpPr/>
            <p:nvPr/>
          </p:nvSpPr>
          <p:spPr>
            <a:xfrm>
              <a:off x="5647825" y="5230096"/>
              <a:ext cx="48948" cy="79018"/>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5" name="Shape 1615"/>
            <p:cNvSpPr/>
            <p:nvPr/>
          </p:nvSpPr>
          <p:spPr>
            <a:xfrm>
              <a:off x="5675144" y="5322061"/>
              <a:ext cx="43610" cy="41052"/>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6" name="Shape 1616"/>
            <p:cNvSpPr/>
            <p:nvPr/>
          </p:nvSpPr>
          <p:spPr>
            <a:xfrm>
              <a:off x="5005999" y="5555664"/>
              <a:ext cx="58335" cy="80638"/>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7" name="Shape 1617"/>
            <p:cNvSpPr/>
            <p:nvPr/>
          </p:nvSpPr>
          <p:spPr>
            <a:xfrm>
              <a:off x="4916739" y="5550997"/>
              <a:ext cx="41245" cy="69372"/>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8" name="Shape 1618"/>
            <p:cNvSpPr/>
            <p:nvPr/>
          </p:nvSpPr>
          <p:spPr>
            <a:xfrm>
              <a:off x="5705250" y="5396263"/>
              <a:ext cx="47146" cy="43907"/>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19" name="Shape 1619"/>
            <p:cNvSpPr/>
            <p:nvPr/>
          </p:nvSpPr>
          <p:spPr>
            <a:xfrm>
              <a:off x="5653358" y="5466661"/>
              <a:ext cx="38448" cy="55637"/>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0" name="Shape 1620"/>
            <p:cNvSpPr/>
            <p:nvPr/>
          </p:nvSpPr>
          <p:spPr>
            <a:xfrm>
              <a:off x="5620540" y="5537812"/>
              <a:ext cx="38449" cy="43180"/>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1" name="Shape 1621"/>
            <p:cNvSpPr/>
            <p:nvPr/>
          </p:nvSpPr>
          <p:spPr>
            <a:xfrm>
              <a:off x="5573207" y="5620368"/>
              <a:ext cx="38448" cy="51793"/>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2" name="Shape 1622"/>
            <p:cNvSpPr/>
            <p:nvPr/>
          </p:nvSpPr>
          <p:spPr>
            <a:xfrm>
              <a:off x="5541651" y="5739351"/>
              <a:ext cx="92044" cy="90546"/>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3" name="Shape 1623"/>
            <p:cNvSpPr/>
            <p:nvPr/>
          </p:nvSpPr>
          <p:spPr>
            <a:xfrm>
              <a:off x="5804941" y="5509843"/>
              <a:ext cx="60423" cy="51505"/>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4" name="Shape 1624"/>
            <p:cNvSpPr/>
            <p:nvPr/>
          </p:nvSpPr>
          <p:spPr>
            <a:xfrm>
              <a:off x="5637841" y="5677379"/>
              <a:ext cx="50470" cy="38448"/>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5" name="Shape 1625"/>
            <p:cNvSpPr/>
            <p:nvPr/>
          </p:nvSpPr>
          <p:spPr>
            <a:xfrm>
              <a:off x="1772550" y="2343350"/>
              <a:ext cx="195547" cy="174558"/>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6" name="Shape 1626"/>
            <p:cNvSpPr/>
            <p:nvPr/>
          </p:nvSpPr>
          <p:spPr>
            <a:xfrm>
              <a:off x="1766432" y="1902446"/>
              <a:ext cx="103945" cy="114696"/>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7" name="Shape 1627"/>
            <p:cNvSpPr/>
            <p:nvPr/>
          </p:nvSpPr>
          <p:spPr>
            <a:xfrm>
              <a:off x="1756844" y="1771142"/>
              <a:ext cx="65949" cy="99473"/>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8" name="Shape 1628"/>
            <p:cNvSpPr/>
            <p:nvPr/>
          </p:nvSpPr>
          <p:spPr>
            <a:xfrm>
              <a:off x="1843638" y="1818032"/>
              <a:ext cx="38448" cy="43640"/>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29" name="Shape 1629"/>
            <p:cNvSpPr/>
            <p:nvPr/>
          </p:nvSpPr>
          <p:spPr>
            <a:xfrm>
              <a:off x="527365" y="1740411"/>
              <a:ext cx="214582" cy="100909"/>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0" name="Shape 1630"/>
            <p:cNvSpPr/>
            <p:nvPr/>
          </p:nvSpPr>
          <p:spPr>
            <a:xfrm>
              <a:off x="4009120" y="5610201"/>
              <a:ext cx="3703461" cy="5561861"/>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1" name="Shape 1631"/>
            <p:cNvSpPr/>
            <p:nvPr/>
          </p:nvSpPr>
          <p:spPr>
            <a:xfrm>
              <a:off x="5846615" y="11158347"/>
              <a:ext cx="414627" cy="211147"/>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2" name="Shape 1632"/>
            <p:cNvSpPr/>
            <p:nvPr/>
          </p:nvSpPr>
          <p:spPr>
            <a:xfrm>
              <a:off x="6338331" y="11022291"/>
              <a:ext cx="258751" cy="109755"/>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3" name="Shape 1633"/>
            <p:cNvSpPr/>
            <p:nvPr/>
          </p:nvSpPr>
          <p:spPr>
            <a:xfrm>
              <a:off x="9118771" y="3482621"/>
              <a:ext cx="5355675" cy="6140551"/>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4" name="Shape 1634"/>
            <p:cNvSpPr/>
            <p:nvPr/>
          </p:nvSpPr>
          <p:spPr>
            <a:xfrm>
              <a:off x="14856224" y="7088613"/>
              <a:ext cx="52814" cy="64211"/>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5" name="Shape 1635"/>
            <p:cNvSpPr/>
            <p:nvPr/>
          </p:nvSpPr>
          <p:spPr>
            <a:xfrm>
              <a:off x="13816824" y="7734944"/>
              <a:ext cx="583947" cy="1118089"/>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6" name="Shape 1636"/>
            <p:cNvSpPr/>
            <p:nvPr/>
          </p:nvSpPr>
          <p:spPr>
            <a:xfrm>
              <a:off x="13969996" y="7837425"/>
              <a:ext cx="38449" cy="60321"/>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7" name="Shape 1637"/>
            <p:cNvSpPr/>
            <p:nvPr/>
          </p:nvSpPr>
          <p:spPr>
            <a:xfrm>
              <a:off x="13909606" y="7744506"/>
              <a:ext cx="49523" cy="48523"/>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8" name="Shape 1638"/>
            <p:cNvSpPr/>
            <p:nvPr/>
          </p:nvSpPr>
          <p:spPr>
            <a:xfrm>
              <a:off x="13849503" y="7775082"/>
              <a:ext cx="47800" cy="39106"/>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39" name="Shape 1639"/>
            <p:cNvSpPr/>
            <p:nvPr/>
          </p:nvSpPr>
          <p:spPr>
            <a:xfrm>
              <a:off x="13806087" y="7680284"/>
              <a:ext cx="38448" cy="56498"/>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0" name="Shape 1640"/>
            <p:cNvSpPr/>
            <p:nvPr/>
          </p:nvSpPr>
          <p:spPr>
            <a:xfrm>
              <a:off x="14769002" y="8422626"/>
              <a:ext cx="62891" cy="84116"/>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1" name="Shape 1641"/>
            <p:cNvSpPr/>
            <p:nvPr/>
          </p:nvSpPr>
          <p:spPr>
            <a:xfrm>
              <a:off x="14916987" y="8357874"/>
              <a:ext cx="38448" cy="55247"/>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2" name="Shape 1642"/>
            <p:cNvSpPr/>
            <p:nvPr/>
          </p:nvSpPr>
          <p:spPr>
            <a:xfrm>
              <a:off x="9990843" y="8013035"/>
              <a:ext cx="74889" cy="71126"/>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3" name="Shape 1643"/>
            <p:cNvSpPr/>
            <p:nvPr/>
          </p:nvSpPr>
          <p:spPr>
            <a:xfrm>
              <a:off x="10935372" y="6570397"/>
              <a:ext cx="54629" cy="501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4" name="Shape 1644"/>
            <p:cNvSpPr/>
            <p:nvPr/>
          </p:nvSpPr>
          <p:spPr>
            <a:xfrm>
              <a:off x="11107386" y="6350654"/>
              <a:ext cx="48650" cy="38448"/>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5" name="Shape 1645"/>
            <p:cNvSpPr/>
            <p:nvPr/>
          </p:nvSpPr>
          <p:spPr>
            <a:xfrm>
              <a:off x="11044501" y="6486530"/>
              <a:ext cx="38449" cy="38448"/>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6" name="Shape 1646"/>
            <p:cNvSpPr/>
            <p:nvPr/>
          </p:nvSpPr>
          <p:spPr>
            <a:xfrm>
              <a:off x="8632499" y="5331152"/>
              <a:ext cx="55392" cy="48977"/>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7" name="Shape 1647"/>
            <p:cNvSpPr/>
            <p:nvPr/>
          </p:nvSpPr>
          <p:spPr>
            <a:xfrm>
              <a:off x="8570193" y="5340944"/>
              <a:ext cx="43292" cy="42136"/>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8" name="Shape 1648"/>
            <p:cNvSpPr/>
            <p:nvPr/>
          </p:nvSpPr>
          <p:spPr>
            <a:xfrm>
              <a:off x="8554331" y="5243732"/>
              <a:ext cx="38448" cy="38448"/>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49" name="Shape 1649"/>
            <p:cNvSpPr/>
            <p:nvPr/>
          </p:nvSpPr>
          <p:spPr>
            <a:xfrm>
              <a:off x="8653192" y="5248235"/>
              <a:ext cx="38449" cy="38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0" name="Shape 1650"/>
            <p:cNvSpPr/>
            <p:nvPr/>
          </p:nvSpPr>
          <p:spPr>
            <a:xfrm>
              <a:off x="8444061" y="5169712"/>
              <a:ext cx="38448" cy="51935"/>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1" name="Shape 1651"/>
            <p:cNvSpPr/>
            <p:nvPr/>
          </p:nvSpPr>
          <p:spPr>
            <a:xfrm>
              <a:off x="12416837" y="325112"/>
              <a:ext cx="9530152" cy="6233353"/>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2" name="Shape 1652"/>
            <p:cNvSpPr/>
            <p:nvPr/>
          </p:nvSpPr>
          <p:spPr>
            <a:xfrm>
              <a:off x="15245010" y="148615"/>
              <a:ext cx="773059" cy="210405"/>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3" name="Shape 1653"/>
            <p:cNvSpPr/>
            <p:nvPr/>
          </p:nvSpPr>
          <p:spPr>
            <a:xfrm>
              <a:off x="20110558" y="2116950"/>
              <a:ext cx="511956" cy="601042"/>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4" name="Shape 1654"/>
            <p:cNvSpPr/>
            <p:nvPr/>
          </p:nvSpPr>
          <p:spPr>
            <a:xfrm>
              <a:off x="20595237" y="2794458"/>
              <a:ext cx="358809" cy="341305"/>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5" name="Shape 1655"/>
            <p:cNvSpPr/>
            <p:nvPr/>
          </p:nvSpPr>
          <p:spPr>
            <a:xfrm>
              <a:off x="20316635" y="3159836"/>
              <a:ext cx="645475" cy="624809"/>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6" name="Shape 1656"/>
            <p:cNvSpPr/>
            <p:nvPr/>
          </p:nvSpPr>
          <p:spPr>
            <a:xfrm>
              <a:off x="20451906" y="3766662"/>
              <a:ext cx="111956" cy="100049"/>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7" name="Shape 1657"/>
            <p:cNvSpPr/>
            <p:nvPr/>
          </p:nvSpPr>
          <p:spPr>
            <a:xfrm>
              <a:off x="20286515" y="3786945"/>
              <a:ext cx="137845" cy="195166"/>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8" name="Shape 1658"/>
            <p:cNvSpPr/>
            <p:nvPr/>
          </p:nvSpPr>
          <p:spPr>
            <a:xfrm>
              <a:off x="19757488" y="4502335"/>
              <a:ext cx="131151" cy="252764"/>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59" name="Shape 1659"/>
            <p:cNvSpPr/>
            <p:nvPr/>
          </p:nvSpPr>
          <p:spPr>
            <a:xfrm>
              <a:off x="18951041" y="4964442"/>
              <a:ext cx="143870" cy="150799"/>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0" name="Shape 1660"/>
            <p:cNvSpPr/>
            <p:nvPr/>
          </p:nvSpPr>
          <p:spPr>
            <a:xfrm>
              <a:off x="19848755" y="5068089"/>
              <a:ext cx="373371" cy="488591"/>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1" name="Shape 1661"/>
            <p:cNvSpPr/>
            <p:nvPr/>
          </p:nvSpPr>
          <p:spPr>
            <a:xfrm>
              <a:off x="19699155" y="5731070"/>
              <a:ext cx="209889" cy="227958"/>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2" name="Shape 1662"/>
            <p:cNvSpPr/>
            <p:nvPr/>
          </p:nvSpPr>
          <p:spPr>
            <a:xfrm>
              <a:off x="19934870" y="5539582"/>
              <a:ext cx="98632" cy="97845"/>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3" name="Shape 1663"/>
            <p:cNvSpPr/>
            <p:nvPr/>
          </p:nvSpPr>
          <p:spPr>
            <a:xfrm>
              <a:off x="20254979" y="5613482"/>
              <a:ext cx="165848" cy="115343"/>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4" name="Shape 1664"/>
            <p:cNvSpPr/>
            <p:nvPr/>
          </p:nvSpPr>
          <p:spPr>
            <a:xfrm>
              <a:off x="20151590" y="5448751"/>
              <a:ext cx="45750" cy="59564"/>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5" name="Shape 1665"/>
            <p:cNvSpPr/>
            <p:nvPr/>
          </p:nvSpPr>
          <p:spPr>
            <a:xfrm>
              <a:off x="20031208" y="5658072"/>
              <a:ext cx="112082" cy="115134"/>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6" name="Shape 1666"/>
            <p:cNvSpPr/>
            <p:nvPr/>
          </p:nvSpPr>
          <p:spPr>
            <a:xfrm>
              <a:off x="20119350" y="5780313"/>
              <a:ext cx="87624" cy="129036"/>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7" name="Shape 1667"/>
            <p:cNvSpPr/>
            <p:nvPr/>
          </p:nvSpPr>
          <p:spPr>
            <a:xfrm>
              <a:off x="20235146" y="5712664"/>
              <a:ext cx="70365" cy="119872"/>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8" name="Shape 1668"/>
            <p:cNvSpPr/>
            <p:nvPr/>
          </p:nvSpPr>
          <p:spPr>
            <a:xfrm>
              <a:off x="20110394" y="5826617"/>
              <a:ext cx="382323" cy="373164"/>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69" name="Shape 1669"/>
            <p:cNvSpPr/>
            <p:nvPr/>
          </p:nvSpPr>
          <p:spPr>
            <a:xfrm>
              <a:off x="19074347" y="6100827"/>
              <a:ext cx="775006" cy="895900"/>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0" name="Shape 1670"/>
            <p:cNvSpPr/>
            <p:nvPr/>
          </p:nvSpPr>
          <p:spPr>
            <a:xfrm>
              <a:off x="19852732" y="6532384"/>
              <a:ext cx="519582" cy="621423"/>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1" name="Shape 1671"/>
            <p:cNvSpPr/>
            <p:nvPr/>
          </p:nvSpPr>
          <p:spPr>
            <a:xfrm>
              <a:off x="20551683" y="6454828"/>
              <a:ext cx="96362" cy="243938"/>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2" name="Shape 1672"/>
            <p:cNvSpPr/>
            <p:nvPr/>
          </p:nvSpPr>
          <p:spPr>
            <a:xfrm>
              <a:off x="20594194" y="6902350"/>
              <a:ext cx="194079" cy="88256"/>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3" name="Shape 1673"/>
            <p:cNvSpPr/>
            <p:nvPr/>
          </p:nvSpPr>
          <p:spPr>
            <a:xfrm>
              <a:off x="20194282" y="7380047"/>
              <a:ext cx="313810" cy="190273"/>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4" name="Shape 1674"/>
            <p:cNvSpPr/>
            <p:nvPr/>
          </p:nvSpPr>
          <p:spPr>
            <a:xfrm>
              <a:off x="19942826" y="7360375"/>
              <a:ext cx="212543" cy="101838"/>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5" name="Shape 1675"/>
            <p:cNvSpPr/>
            <p:nvPr/>
          </p:nvSpPr>
          <p:spPr>
            <a:xfrm>
              <a:off x="19642470" y="7381216"/>
              <a:ext cx="174425" cy="82290"/>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6" name="Shape 1676"/>
            <p:cNvSpPr/>
            <p:nvPr/>
          </p:nvSpPr>
          <p:spPr>
            <a:xfrm>
              <a:off x="19855361" y="7475277"/>
              <a:ext cx="129484" cy="73602"/>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7" name="Shape 1677"/>
            <p:cNvSpPr/>
            <p:nvPr/>
          </p:nvSpPr>
          <p:spPr>
            <a:xfrm>
              <a:off x="18792280" y="7185905"/>
              <a:ext cx="778706" cy="222224"/>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8" name="Shape 1678"/>
            <p:cNvSpPr/>
            <p:nvPr/>
          </p:nvSpPr>
          <p:spPr>
            <a:xfrm>
              <a:off x="18021602" y="6191146"/>
              <a:ext cx="829549" cy="973839"/>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79" name="Shape 1679"/>
            <p:cNvSpPr/>
            <p:nvPr/>
          </p:nvSpPr>
          <p:spPr>
            <a:xfrm>
              <a:off x="16751118" y="5864639"/>
              <a:ext cx="178896" cy="269493"/>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0" name="Shape 1680"/>
            <p:cNvSpPr/>
            <p:nvPr/>
          </p:nvSpPr>
          <p:spPr>
            <a:xfrm>
              <a:off x="16182356" y="6158992"/>
              <a:ext cx="47482" cy="58389"/>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1" name="Shape 1681"/>
            <p:cNvSpPr/>
            <p:nvPr/>
          </p:nvSpPr>
          <p:spPr>
            <a:xfrm>
              <a:off x="16174463" y="6275112"/>
              <a:ext cx="50631" cy="47358"/>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2" name="Shape 1682"/>
            <p:cNvSpPr/>
            <p:nvPr/>
          </p:nvSpPr>
          <p:spPr>
            <a:xfrm>
              <a:off x="16122219" y="6086283"/>
              <a:ext cx="44263" cy="47846"/>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3" name="Shape 1683"/>
            <p:cNvSpPr/>
            <p:nvPr/>
          </p:nvSpPr>
          <p:spPr>
            <a:xfrm>
              <a:off x="14335073" y="4370821"/>
              <a:ext cx="52520" cy="73266"/>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4" name="Shape 1684"/>
            <p:cNvSpPr/>
            <p:nvPr/>
          </p:nvSpPr>
          <p:spPr>
            <a:xfrm>
              <a:off x="12901611" y="3615328"/>
              <a:ext cx="157987" cy="104508"/>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5" name="Shape 1685"/>
            <p:cNvSpPr/>
            <p:nvPr/>
          </p:nvSpPr>
          <p:spPr>
            <a:xfrm>
              <a:off x="9831780" y="795751"/>
              <a:ext cx="4799980" cy="2796091"/>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6" name="Shape 1686"/>
            <p:cNvSpPr/>
            <p:nvPr/>
          </p:nvSpPr>
          <p:spPr>
            <a:xfrm>
              <a:off x="13634053" y="421443"/>
              <a:ext cx="725178" cy="422422"/>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7" name="Shape 1687"/>
            <p:cNvSpPr/>
            <p:nvPr/>
          </p:nvSpPr>
          <p:spPr>
            <a:xfrm>
              <a:off x="11275486" y="185146"/>
              <a:ext cx="841750" cy="321929"/>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8" name="Shape 1688"/>
            <p:cNvSpPr/>
            <p:nvPr/>
          </p:nvSpPr>
          <p:spPr>
            <a:xfrm>
              <a:off x="9270253" y="1132988"/>
              <a:ext cx="537507" cy="220138"/>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89" name="Shape 1689"/>
            <p:cNvSpPr/>
            <p:nvPr/>
          </p:nvSpPr>
          <p:spPr>
            <a:xfrm>
              <a:off x="10207378" y="831876"/>
              <a:ext cx="97037" cy="47109"/>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0" name="Shape 1690"/>
            <p:cNvSpPr/>
            <p:nvPr/>
          </p:nvSpPr>
          <p:spPr>
            <a:xfrm>
              <a:off x="10234537" y="1387934"/>
              <a:ext cx="82657" cy="54042"/>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1" name="Shape 1691"/>
            <p:cNvSpPr/>
            <p:nvPr/>
          </p:nvSpPr>
          <p:spPr>
            <a:xfrm>
              <a:off x="10243851" y="1447815"/>
              <a:ext cx="50167" cy="38448"/>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2" name="Shape 1692"/>
            <p:cNvSpPr/>
            <p:nvPr/>
          </p:nvSpPr>
          <p:spPr>
            <a:xfrm>
              <a:off x="9882258" y="1980994"/>
              <a:ext cx="332544" cy="321712"/>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3" name="Shape 1693"/>
            <p:cNvSpPr/>
            <p:nvPr/>
          </p:nvSpPr>
          <p:spPr>
            <a:xfrm>
              <a:off x="10189174" y="1753196"/>
              <a:ext cx="486258" cy="638360"/>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4" name="Shape 1694"/>
            <p:cNvSpPr/>
            <p:nvPr/>
          </p:nvSpPr>
          <p:spPr>
            <a:xfrm>
              <a:off x="10265443" y="2034763"/>
              <a:ext cx="38449" cy="49707"/>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5" name="Shape 1695"/>
            <p:cNvSpPr/>
            <p:nvPr/>
          </p:nvSpPr>
          <p:spPr>
            <a:xfrm>
              <a:off x="10316257" y="2429840"/>
              <a:ext cx="41748" cy="38449"/>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6" name="Shape 1696"/>
            <p:cNvSpPr/>
            <p:nvPr/>
          </p:nvSpPr>
          <p:spPr>
            <a:xfrm>
              <a:off x="10375951" y="2442889"/>
              <a:ext cx="38449" cy="384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7" name="Shape 1697"/>
            <p:cNvSpPr/>
            <p:nvPr/>
          </p:nvSpPr>
          <p:spPr>
            <a:xfrm>
              <a:off x="10654154" y="3220022"/>
              <a:ext cx="92781" cy="107932"/>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8" name="Shape 1698"/>
            <p:cNvSpPr/>
            <p:nvPr/>
          </p:nvSpPr>
          <p:spPr>
            <a:xfrm>
              <a:off x="11143359" y="2989066"/>
              <a:ext cx="76793" cy="123153"/>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699" name="Shape 1699"/>
            <p:cNvSpPr/>
            <p:nvPr/>
          </p:nvSpPr>
          <p:spPr>
            <a:xfrm>
              <a:off x="11113364" y="3157387"/>
              <a:ext cx="104180" cy="182074"/>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0" name="Shape 1700"/>
            <p:cNvSpPr/>
            <p:nvPr/>
          </p:nvSpPr>
          <p:spPr>
            <a:xfrm>
              <a:off x="11431175" y="3402626"/>
              <a:ext cx="205558" cy="110363"/>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1" name="Shape 1701"/>
            <p:cNvSpPr/>
            <p:nvPr/>
          </p:nvSpPr>
          <p:spPr>
            <a:xfrm>
              <a:off x="11528790" y="3575018"/>
              <a:ext cx="45554" cy="39875"/>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2" name="Shape 1702"/>
            <p:cNvSpPr/>
            <p:nvPr/>
          </p:nvSpPr>
          <p:spPr>
            <a:xfrm>
              <a:off x="12235490" y="3613767"/>
              <a:ext cx="228751" cy="79153"/>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3" name="Shape 1703"/>
            <p:cNvSpPr/>
            <p:nvPr/>
          </p:nvSpPr>
          <p:spPr>
            <a:xfrm>
              <a:off x="11830736" y="1560404"/>
              <a:ext cx="76140" cy="64753"/>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4" name="Shape 1704"/>
            <p:cNvSpPr/>
            <p:nvPr/>
          </p:nvSpPr>
          <p:spPr>
            <a:xfrm>
              <a:off x="19141907" y="7645965"/>
              <a:ext cx="3107734" cy="2374424"/>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5" name="Shape 1705"/>
            <p:cNvSpPr/>
            <p:nvPr/>
          </p:nvSpPr>
          <p:spPr>
            <a:xfrm>
              <a:off x="20997456" y="10162244"/>
              <a:ext cx="291071" cy="240811"/>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6" name="Shape 1706"/>
            <p:cNvSpPr/>
            <p:nvPr/>
          </p:nvSpPr>
          <p:spPr>
            <a:xfrm>
              <a:off x="22328451" y="10148004"/>
              <a:ext cx="791644" cy="494867"/>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7" name="Shape 1707"/>
            <p:cNvSpPr/>
            <p:nvPr/>
          </p:nvSpPr>
          <p:spPr>
            <a:xfrm>
              <a:off x="23228943" y="9655227"/>
              <a:ext cx="387257" cy="590123"/>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8" name="Shape 1708"/>
            <p:cNvSpPr/>
            <p:nvPr/>
          </p:nvSpPr>
          <p:spPr>
            <a:xfrm>
              <a:off x="23256915" y="9131337"/>
              <a:ext cx="38448" cy="66587"/>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09" name="Shape 1709"/>
            <p:cNvSpPr/>
            <p:nvPr/>
          </p:nvSpPr>
          <p:spPr>
            <a:xfrm>
              <a:off x="23173385" y="8296545"/>
              <a:ext cx="246776" cy="305418"/>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0" name="Shape 1710"/>
            <p:cNvSpPr/>
            <p:nvPr/>
          </p:nvSpPr>
          <p:spPr>
            <a:xfrm>
              <a:off x="23518592" y="7964864"/>
              <a:ext cx="88354" cy="148771"/>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1" name="Shape 1711"/>
            <p:cNvSpPr/>
            <p:nvPr/>
          </p:nvSpPr>
          <p:spPr>
            <a:xfrm>
              <a:off x="22614565" y="7135636"/>
              <a:ext cx="107499" cy="151369"/>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2" name="Shape 1712"/>
            <p:cNvSpPr/>
            <p:nvPr/>
          </p:nvSpPr>
          <p:spPr>
            <a:xfrm>
              <a:off x="22756927" y="7251959"/>
              <a:ext cx="107172" cy="92811"/>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3" name="Shape 1713"/>
            <p:cNvSpPr/>
            <p:nvPr/>
          </p:nvSpPr>
          <p:spPr>
            <a:xfrm>
              <a:off x="22801822" y="7377177"/>
              <a:ext cx="87633" cy="91539"/>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DCDEE0"/>
                  </a:solidFill>
                  <a:latin typeface="Calibri"/>
                  <a:ea typeface="Calibri"/>
                  <a:cs typeface="Calibri"/>
                  <a:sym typeface="Calibri"/>
                </a:defRPr>
              </a:pPr>
              <a:endParaRPr>
                <a:latin typeface="+mn-lt"/>
                <a:ea typeface="+mn-ea"/>
                <a:cs typeface="+mn-ea"/>
                <a:sym typeface="+mn-lt"/>
              </a:endParaRPr>
            </a:p>
          </p:txBody>
        </p:sp>
        <p:sp>
          <p:nvSpPr>
            <p:cNvPr id="1714" name="Shape 1714"/>
            <p:cNvSpPr/>
            <p:nvPr/>
          </p:nvSpPr>
          <p:spPr>
            <a:xfrm>
              <a:off x="22910443" y="7335928"/>
              <a:ext cx="109845" cy="98978"/>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5" name="Shape 1715"/>
            <p:cNvSpPr/>
            <p:nvPr/>
          </p:nvSpPr>
          <p:spPr>
            <a:xfrm>
              <a:off x="22967219" y="7487730"/>
              <a:ext cx="88070" cy="56228"/>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DCDEE0"/>
                  </a:solidFill>
                  <a:latin typeface="Calibri"/>
                  <a:ea typeface="Calibri"/>
                  <a:cs typeface="Calibri"/>
                  <a:sym typeface="Calibri"/>
                </a:defRPr>
              </a:pPr>
              <a:endParaRPr>
                <a:latin typeface="+mn-lt"/>
                <a:ea typeface="+mn-ea"/>
                <a:cs typeface="+mn-ea"/>
                <a:sym typeface="+mn-lt"/>
              </a:endParaRPr>
            </a:p>
          </p:txBody>
        </p:sp>
        <p:sp>
          <p:nvSpPr>
            <p:cNvPr id="1716" name="Shape 1716"/>
            <p:cNvSpPr/>
            <p:nvPr/>
          </p:nvSpPr>
          <p:spPr>
            <a:xfrm>
              <a:off x="23072400" y="7406705"/>
              <a:ext cx="64511" cy="127201"/>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7" name="Shape 1717"/>
            <p:cNvSpPr/>
            <p:nvPr/>
          </p:nvSpPr>
          <p:spPr>
            <a:xfrm>
              <a:off x="23107513" y="7577027"/>
              <a:ext cx="57378" cy="495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8" name="Shape 1718"/>
            <p:cNvSpPr/>
            <p:nvPr/>
          </p:nvSpPr>
          <p:spPr>
            <a:xfrm>
              <a:off x="22365509" y="6895691"/>
              <a:ext cx="204541" cy="179078"/>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19" name="Shape 1719"/>
            <p:cNvSpPr/>
            <p:nvPr/>
          </p:nvSpPr>
          <p:spPr>
            <a:xfrm>
              <a:off x="22226313" y="7027470"/>
              <a:ext cx="271245" cy="217773"/>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20" name="Shape 1720"/>
            <p:cNvSpPr/>
            <p:nvPr/>
          </p:nvSpPr>
          <p:spPr>
            <a:xfrm>
              <a:off x="20837397" y="6717372"/>
              <a:ext cx="1545903" cy="913576"/>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21" name="Shape 1721"/>
            <p:cNvSpPr/>
            <p:nvPr/>
          </p:nvSpPr>
          <p:spPr>
            <a:xfrm>
              <a:off x="21054921" y="5976072"/>
              <a:ext cx="43059" cy="53604"/>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22" name="Shape 1722"/>
            <p:cNvSpPr/>
            <p:nvPr/>
          </p:nvSpPr>
          <p:spPr>
            <a:xfrm>
              <a:off x="21810085" y="5239702"/>
              <a:ext cx="38449" cy="51405"/>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23" name="Shape 1723"/>
            <p:cNvSpPr/>
            <p:nvPr/>
          </p:nvSpPr>
          <p:spPr>
            <a:xfrm>
              <a:off x="21748346" y="5419223"/>
              <a:ext cx="43123" cy="73227"/>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sp>
          <p:nvSpPr>
            <p:cNvPr id="1724" name="Shape 1724"/>
            <p:cNvSpPr/>
            <p:nvPr/>
          </p:nvSpPr>
          <p:spPr>
            <a:xfrm>
              <a:off x="22935700" y="6021429"/>
              <a:ext cx="44809" cy="6800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FFFFFF"/>
            </a:solidFill>
            <a:ln w="25400" cap="flat">
              <a:solidFill>
                <a:srgbClr val="BCBBBB"/>
              </a:solidFill>
              <a:prstDash val="solid"/>
              <a:miter lim="400000"/>
            </a:ln>
            <a:effectLst/>
          </p:spPr>
          <p:txBody>
            <a:bodyPr wrap="square" lIns="45719" tIns="45719" rIns="45719" bIns="45719" numCol="1" anchor="ctr">
              <a:noAutofit/>
            </a:bodyPr>
            <a:lstStyle/>
            <a:p>
              <a:pPr algn="l" defTabSz="1557689">
                <a:defRPr sz="20200">
                  <a:solidFill>
                    <a:srgbClr val="070707"/>
                  </a:solidFill>
                  <a:latin typeface="Calibri"/>
                  <a:ea typeface="Calibri"/>
                  <a:cs typeface="Calibri"/>
                  <a:sym typeface="Calibri"/>
                </a:defRPr>
              </a:pPr>
              <a:endParaRPr>
                <a:latin typeface="+mn-lt"/>
                <a:ea typeface="+mn-ea"/>
                <a:cs typeface="+mn-ea"/>
                <a:sym typeface="+mn-lt"/>
              </a:endParaRPr>
            </a:p>
          </p:txBody>
        </p:sp>
      </p:grpSp>
      <p:grpSp>
        <p:nvGrpSpPr>
          <p:cNvPr id="2" name="Group 1"/>
          <p:cNvGrpSpPr/>
          <p:nvPr/>
        </p:nvGrpSpPr>
        <p:grpSpPr>
          <a:xfrm>
            <a:off x="2020240" y="5365514"/>
            <a:ext cx="4756154" cy="6727696"/>
            <a:chOff x="2020240" y="5365514"/>
            <a:chExt cx="4756154" cy="6727696"/>
          </a:xfrm>
        </p:grpSpPr>
        <p:sp>
          <p:nvSpPr>
            <p:cNvPr id="1726" name="Shape 1726"/>
            <p:cNvSpPr/>
            <p:nvPr/>
          </p:nvSpPr>
          <p:spPr>
            <a:xfrm>
              <a:off x="2020240" y="5365514"/>
              <a:ext cx="4756154" cy="484308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Lorem Ipsum is simply dummy text of the printing</a:t>
              </a:r>
            </a:p>
          </p:txBody>
        </p:sp>
        <p:sp>
          <p:nvSpPr>
            <p:cNvPr id="1727" name="Shape 1727"/>
            <p:cNvSpPr/>
            <p:nvPr/>
          </p:nvSpPr>
          <p:spPr>
            <a:xfrm>
              <a:off x="2026697" y="8745506"/>
              <a:ext cx="4362240" cy="334770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stStyle>
            <a:p>
              <a:r>
                <a:rPr>
                  <a:latin typeface="+mn-lt"/>
                  <a:ea typeface="+mn-ea"/>
                  <a:cs typeface="+mn-ea"/>
                  <a:sym typeface="+mn-lt"/>
                </a:rPr>
                <a:t>Lorem Ipsum is simply dummy typesetting industry. Lorem Ipsum has been the industry's standard dummy text ever since the 1500s, when an unknown printer took a galley of type and scrambled it to make a type specimen book. It has but also the leap into electronic</a:t>
              </a:r>
            </a:p>
          </p:txBody>
        </p:sp>
      </p:grpSp>
      <p:grpSp>
        <p:nvGrpSpPr>
          <p:cNvPr id="1733" name="Group 1733"/>
          <p:cNvGrpSpPr/>
          <p:nvPr/>
        </p:nvGrpSpPr>
        <p:grpSpPr>
          <a:xfrm>
            <a:off x="9419608" y="154909"/>
            <a:ext cx="1548341" cy="1548341"/>
            <a:chOff x="0" y="0"/>
            <a:chExt cx="1548339" cy="1548339"/>
          </a:xfrm>
        </p:grpSpPr>
        <p:graphicFrame>
          <p:nvGraphicFramePr>
            <p:cNvPr id="1728" name="Chart 1728"/>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2"/>
            </a:graphicData>
          </a:graphic>
        </p:graphicFrame>
        <p:sp>
          <p:nvSpPr>
            <p:cNvPr id="1729" name="Shape 1729"/>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30" name="Shape 1730"/>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31" name="Shape 1731"/>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32" name="Shape 1732"/>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72%</a:t>
              </a:r>
            </a:p>
          </p:txBody>
        </p:sp>
      </p:grpSp>
      <p:grpSp>
        <p:nvGrpSpPr>
          <p:cNvPr id="1739" name="Group 1739"/>
          <p:cNvGrpSpPr/>
          <p:nvPr/>
        </p:nvGrpSpPr>
        <p:grpSpPr>
          <a:xfrm>
            <a:off x="13069766" y="5112760"/>
            <a:ext cx="1548341" cy="1548341"/>
            <a:chOff x="0" y="0"/>
            <a:chExt cx="1548339" cy="1548339"/>
          </a:xfrm>
        </p:grpSpPr>
        <p:graphicFrame>
          <p:nvGraphicFramePr>
            <p:cNvPr id="1734" name="Chart 1734"/>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3"/>
            </a:graphicData>
          </a:graphic>
        </p:graphicFrame>
        <p:sp>
          <p:nvSpPr>
            <p:cNvPr id="1735" name="Shape 1735"/>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36" name="Shape 1736"/>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37" name="Shape 1737"/>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38" name="Shape 1738"/>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10%</a:t>
              </a:r>
            </a:p>
          </p:txBody>
        </p:sp>
      </p:grpSp>
      <p:grpSp>
        <p:nvGrpSpPr>
          <p:cNvPr id="1745" name="Group 1745"/>
          <p:cNvGrpSpPr/>
          <p:nvPr/>
        </p:nvGrpSpPr>
        <p:grpSpPr>
          <a:xfrm>
            <a:off x="15650316" y="2655257"/>
            <a:ext cx="1548340" cy="1548341"/>
            <a:chOff x="0" y="0"/>
            <a:chExt cx="1548339" cy="1548339"/>
          </a:xfrm>
        </p:grpSpPr>
        <p:graphicFrame>
          <p:nvGraphicFramePr>
            <p:cNvPr id="1740" name="Chart 1740"/>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4"/>
            </a:graphicData>
          </a:graphic>
        </p:graphicFrame>
        <p:sp>
          <p:nvSpPr>
            <p:cNvPr id="1741" name="Shape 1741"/>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42" name="Shape 1742"/>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43" name="Shape 1743"/>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44" name="Shape 1744"/>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25%</a:t>
              </a:r>
            </a:p>
          </p:txBody>
        </p:sp>
      </p:grpSp>
      <p:grpSp>
        <p:nvGrpSpPr>
          <p:cNvPr id="1751" name="Group 1751"/>
          <p:cNvGrpSpPr/>
          <p:nvPr/>
        </p:nvGrpSpPr>
        <p:grpSpPr>
          <a:xfrm>
            <a:off x="22034985" y="-368667"/>
            <a:ext cx="1548340" cy="1548341"/>
            <a:chOff x="0" y="0"/>
            <a:chExt cx="1548339" cy="1548339"/>
          </a:xfrm>
        </p:grpSpPr>
        <p:graphicFrame>
          <p:nvGraphicFramePr>
            <p:cNvPr id="1746" name="Chart 1746"/>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5"/>
            </a:graphicData>
          </a:graphic>
        </p:graphicFrame>
        <p:sp>
          <p:nvSpPr>
            <p:cNvPr id="1747" name="Shape 1747"/>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48" name="Shape 1748"/>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49" name="Shape 1749"/>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50" name="Shape 1750"/>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62%</a:t>
              </a:r>
            </a:p>
          </p:txBody>
        </p:sp>
      </p:grpSp>
      <p:grpSp>
        <p:nvGrpSpPr>
          <p:cNvPr id="1757" name="Group 1757"/>
          <p:cNvGrpSpPr/>
          <p:nvPr/>
        </p:nvGrpSpPr>
        <p:grpSpPr>
          <a:xfrm>
            <a:off x="21063633" y="3543720"/>
            <a:ext cx="1548341" cy="1548341"/>
            <a:chOff x="0" y="0"/>
            <a:chExt cx="1548339" cy="1548339"/>
          </a:xfrm>
        </p:grpSpPr>
        <p:graphicFrame>
          <p:nvGraphicFramePr>
            <p:cNvPr id="1752" name="Chart 1752"/>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6"/>
            </a:graphicData>
          </a:graphic>
        </p:graphicFrame>
        <p:sp>
          <p:nvSpPr>
            <p:cNvPr id="1753" name="Shape 1753"/>
            <p:cNvSpPr/>
            <p:nvPr/>
          </p:nvSpPr>
          <p:spPr>
            <a:xfrm>
              <a:off x="80430"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54" name="Shape 1754"/>
            <p:cNvSpPr/>
            <p:nvPr/>
          </p:nvSpPr>
          <p:spPr>
            <a:xfrm>
              <a:off x="40664"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55" name="Shape 1755"/>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56" name="Shape 1756"/>
            <p:cNvSpPr/>
            <p:nvPr/>
          </p:nvSpPr>
          <p:spPr>
            <a:xfrm>
              <a:off x="367546"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91%</a:t>
              </a:r>
            </a:p>
          </p:txBody>
        </p:sp>
      </p:grpSp>
      <p:grpSp>
        <p:nvGrpSpPr>
          <p:cNvPr id="1763" name="Group 1763"/>
          <p:cNvGrpSpPr/>
          <p:nvPr/>
        </p:nvGrpSpPr>
        <p:grpSpPr>
          <a:xfrm>
            <a:off x="9148910" y="5356812"/>
            <a:ext cx="1548341" cy="1548341"/>
            <a:chOff x="0" y="0"/>
            <a:chExt cx="1548339" cy="1548339"/>
          </a:xfrm>
        </p:grpSpPr>
        <p:graphicFrame>
          <p:nvGraphicFramePr>
            <p:cNvPr id="1758" name="Chart 1758"/>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7"/>
            </a:graphicData>
          </a:graphic>
        </p:graphicFrame>
        <p:sp>
          <p:nvSpPr>
            <p:cNvPr id="1759" name="Shape 1759"/>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0" name="Shape 1760"/>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1" name="Shape 1761"/>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2" name="Shape 1762"/>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62%</a:t>
              </a:r>
            </a:p>
          </p:txBody>
        </p:sp>
      </p:grpSp>
      <p:grpSp>
        <p:nvGrpSpPr>
          <p:cNvPr id="1769" name="Group 1769"/>
          <p:cNvGrpSpPr/>
          <p:nvPr/>
        </p:nvGrpSpPr>
        <p:grpSpPr>
          <a:xfrm>
            <a:off x="16951949" y="1000655"/>
            <a:ext cx="1548341" cy="1548341"/>
            <a:chOff x="0" y="0"/>
            <a:chExt cx="1548339" cy="1548339"/>
          </a:xfrm>
        </p:grpSpPr>
        <p:graphicFrame>
          <p:nvGraphicFramePr>
            <p:cNvPr id="1764" name="Chart 1764"/>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8"/>
            </a:graphicData>
          </a:graphic>
        </p:graphicFrame>
        <p:sp>
          <p:nvSpPr>
            <p:cNvPr id="1765" name="Shape 1765"/>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6" name="Shape 1766"/>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7" name="Shape 1767"/>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68" name="Shape 1768"/>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62%</a:t>
              </a:r>
            </a:p>
          </p:txBody>
        </p:sp>
      </p:grpSp>
      <p:grpSp>
        <p:nvGrpSpPr>
          <p:cNvPr id="1775" name="Group 1775"/>
          <p:cNvGrpSpPr/>
          <p:nvPr/>
        </p:nvGrpSpPr>
        <p:grpSpPr>
          <a:xfrm>
            <a:off x="7325650" y="1877458"/>
            <a:ext cx="1548341" cy="1548340"/>
            <a:chOff x="0" y="0"/>
            <a:chExt cx="1548339" cy="1548339"/>
          </a:xfrm>
        </p:grpSpPr>
        <p:graphicFrame>
          <p:nvGraphicFramePr>
            <p:cNvPr id="1770" name="Chart 1770"/>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9"/>
            </a:graphicData>
          </a:graphic>
        </p:graphicFrame>
        <p:sp>
          <p:nvSpPr>
            <p:cNvPr id="1771" name="Shape 1771"/>
            <p:cNvSpPr/>
            <p:nvPr/>
          </p:nvSpPr>
          <p:spPr>
            <a:xfrm>
              <a:off x="80430"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72" name="Shape 1772"/>
            <p:cNvSpPr/>
            <p:nvPr/>
          </p:nvSpPr>
          <p:spPr>
            <a:xfrm>
              <a:off x="40664"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73" name="Shape 1773"/>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74" name="Shape 1774"/>
            <p:cNvSpPr/>
            <p:nvPr/>
          </p:nvSpPr>
          <p:spPr>
            <a:xfrm>
              <a:off x="367546"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91%</a:t>
              </a:r>
            </a:p>
          </p:txBody>
        </p:sp>
      </p:grpSp>
      <p:grpSp>
        <p:nvGrpSpPr>
          <p:cNvPr id="1781" name="Group 1781"/>
          <p:cNvGrpSpPr/>
          <p:nvPr/>
        </p:nvGrpSpPr>
        <p:grpSpPr>
          <a:xfrm>
            <a:off x="5593780" y="3543720"/>
            <a:ext cx="1548341" cy="1548341"/>
            <a:chOff x="0" y="0"/>
            <a:chExt cx="1548339" cy="1548339"/>
          </a:xfrm>
        </p:grpSpPr>
        <p:graphicFrame>
          <p:nvGraphicFramePr>
            <p:cNvPr id="1776" name="Chart 1776"/>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10"/>
            </a:graphicData>
          </a:graphic>
        </p:graphicFrame>
        <p:sp>
          <p:nvSpPr>
            <p:cNvPr id="1777" name="Shape 1777"/>
            <p:cNvSpPr/>
            <p:nvPr/>
          </p:nvSpPr>
          <p:spPr>
            <a:xfrm>
              <a:off x="80430"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78" name="Shape 1778"/>
            <p:cNvSpPr/>
            <p:nvPr/>
          </p:nvSpPr>
          <p:spPr>
            <a:xfrm>
              <a:off x="40664"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79" name="Shape 1779"/>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80" name="Shape 1780"/>
            <p:cNvSpPr/>
            <p:nvPr/>
          </p:nvSpPr>
          <p:spPr>
            <a:xfrm>
              <a:off x="367546"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91%</a:t>
              </a:r>
            </a:p>
          </p:txBody>
        </p:sp>
      </p:grpSp>
      <p:grpSp>
        <p:nvGrpSpPr>
          <p:cNvPr id="1787" name="Group 1787"/>
          <p:cNvGrpSpPr/>
          <p:nvPr/>
        </p:nvGrpSpPr>
        <p:grpSpPr>
          <a:xfrm>
            <a:off x="23697145" y="7012888"/>
            <a:ext cx="1548341" cy="1548340"/>
            <a:chOff x="0" y="0"/>
            <a:chExt cx="1548339" cy="1548339"/>
          </a:xfrm>
        </p:grpSpPr>
        <p:graphicFrame>
          <p:nvGraphicFramePr>
            <p:cNvPr id="1782" name="Chart 1782"/>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11"/>
            </a:graphicData>
          </a:graphic>
        </p:graphicFrame>
        <p:sp>
          <p:nvSpPr>
            <p:cNvPr id="1783" name="Shape 1783"/>
            <p:cNvSpPr/>
            <p:nvPr/>
          </p:nvSpPr>
          <p:spPr>
            <a:xfrm>
              <a:off x="80430"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84" name="Shape 1784"/>
            <p:cNvSpPr/>
            <p:nvPr/>
          </p:nvSpPr>
          <p:spPr>
            <a:xfrm>
              <a:off x="40664"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85" name="Shape 1785"/>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86" name="Shape 1786"/>
            <p:cNvSpPr/>
            <p:nvPr/>
          </p:nvSpPr>
          <p:spPr>
            <a:xfrm>
              <a:off x="367546"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91%</a:t>
              </a:r>
            </a:p>
          </p:txBody>
        </p:sp>
      </p:grpSp>
      <p:grpSp>
        <p:nvGrpSpPr>
          <p:cNvPr id="1793" name="Group 1793"/>
          <p:cNvGrpSpPr/>
          <p:nvPr/>
        </p:nvGrpSpPr>
        <p:grpSpPr>
          <a:xfrm>
            <a:off x="16280303" y="8170214"/>
            <a:ext cx="1548341" cy="1548341"/>
            <a:chOff x="0" y="0"/>
            <a:chExt cx="1548339" cy="1548339"/>
          </a:xfrm>
        </p:grpSpPr>
        <p:graphicFrame>
          <p:nvGraphicFramePr>
            <p:cNvPr id="1788" name="Chart 1788"/>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12"/>
            </a:graphicData>
          </a:graphic>
        </p:graphicFrame>
        <p:sp>
          <p:nvSpPr>
            <p:cNvPr id="1789" name="Shape 1789"/>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90" name="Shape 1790"/>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91" name="Shape 1791"/>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92" name="Shape 1792"/>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10%</a:t>
              </a:r>
            </a:p>
          </p:txBody>
        </p:sp>
      </p:grpSp>
      <p:grpSp>
        <p:nvGrpSpPr>
          <p:cNvPr id="1799" name="Group 1799"/>
          <p:cNvGrpSpPr/>
          <p:nvPr/>
        </p:nvGrpSpPr>
        <p:grpSpPr>
          <a:xfrm>
            <a:off x="9632110" y="9408582"/>
            <a:ext cx="1548341" cy="1548340"/>
            <a:chOff x="0" y="0"/>
            <a:chExt cx="1548339" cy="1548339"/>
          </a:xfrm>
        </p:grpSpPr>
        <p:graphicFrame>
          <p:nvGraphicFramePr>
            <p:cNvPr id="1794" name="Chart 1794"/>
            <p:cNvGraphicFramePr/>
            <p:nvPr/>
          </p:nvGraphicFramePr>
          <p:xfrm>
            <a:off x="0" y="0"/>
            <a:ext cx="1548340" cy="1548340"/>
          </p:xfrm>
          <a:graphic>
            <a:graphicData uri="http://schemas.openxmlformats.org/drawingml/2006/chart">
              <c:chart xmlns:c="http://schemas.openxmlformats.org/drawingml/2006/chart" xmlns:r="http://schemas.openxmlformats.org/officeDocument/2006/relationships" r:id="rId13"/>
            </a:graphicData>
          </a:graphic>
        </p:graphicFrame>
        <p:sp>
          <p:nvSpPr>
            <p:cNvPr id="1795" name="Shape 1795"/>
            <p:cNvSpPr/>
            <p:nvPr/>
          </p:nvSpPr>
          <p:spPr>
            <a:xfrm>
              <a:off x="80429" y="80429"/>
              <a:ext cx="1387481" cy="1387481"/>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96" name="Shape 1796"/>
            <p:cNvSpPr/>
            <p:nvPr/>
          </p:nvSpPr>
          <p:spPr>
            <a:xfrm>
              <a:off x="40662" y="40662"/>
              <a:ext cx="1467016" cy="146701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97" name="Shape 1797"/>
            <p:cNvSpPr/>
            <p:nvPr/>
          </p:nvSpPr>
          <p:spPr>
            <a:xfrm>
              <a:off x="217172" y="217171"/>
              <a:ext cx="1113997" cy="1113997"/>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798" name="Shape 1798"/>
            <p:cNvSpPr/>
            <p:nvPr/>
          </p:nvSpPr>
          <p:spPr>
            <a:xfrm>
              <a:off x="367545" y="372107"/>
              <a:ext cx="872517" cy="80412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25%</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 name="Shape 1802"/>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1803" name="Shape 180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71</a:t>
            </a:fld>
            <a:endParaRPr>
              <a:latin typeface="+mn-lt"/>
              <a:ea typeface="+mn-ea"/>
              <a:cs typeface="+mn-ea"/>
              <a:sym typeface="+mn-lt"/>
            </a:endParaRPr>
          </a:p>
        </p:txBody>
      </p:sp>
      <p:grpSp>
        <p:nvGrpSpPr>
          <p:cNvPr id="2" name="Group 1"/>
          <p:cNvGrpSpPr/>
          <p:nvPr/>
        </p:nvGrpSpPr>
        <p:grpSpPr>
          <a:xfrm>
            <a:off x="10592740" y="2791100"/>
            <a:ext cx="11663955" cy="2294143"/>
            <a:chOff x="10592740" y="2791100"/>
            <a:chExt cx="11663955" cy="2294143"/>
          </a:xfrm>
        </p:grpSpPr>
        <p:sp>
          <p:nvSpPr>
            <p:cNvPr id="1801" name="Shape 1801"/>
            <p:cNvSpPr/>
            <p:nvPr/>
          </p:nvSpPr>
          <p:spPr>
            <a:xfrm>
              <a:off x="105927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grpSp>
          <p:nvGrpSpPr>
            <p:cNvPr id="1806" name="Group 1806"/>
            <p:cNvGrpSpPr/>
            <p:nvPr/>
          </p:nvGrpSpPr>
          <p:grpSpPr>
            <a:xfrm>
              <a:off x="10599197" y="2791100"/>
              <a:ext cx="11657498" cy="1"/>
              <a:chOff x="0" y="0"/>
              <a:chExt cx="11657497" cy="0"/>
            </a:xfrm>
          </p:grpSpPr>
          <p:sp>
            <p:nvSpPr>
              <p:cNvPr id="1804" name="Shape 1804"/>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805" name="Shape 1805"/>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pSp>
        <p:nvGrpSpPr>
          <p:cNvPr id="1811" name="Group 1811"/>
          <p:cNvGrpSpPr/>
          <p:nvPr/>
        </p:nvGrpSpPr>
        <p:grpSpPr>
          <a:xfrm>
            <a:off x="1953529" y="2667133"/>
            <a:ext cx="7636155" cy="7636155"/>
            <a:chOff x="0" y="0"/>
            <a:chExt cx="7636154" cy="7636154"/>
          </a:xfrm>
        </p:grpSpPr>
        <p:graphicFrame>
          <p:nvGraphicFramePr>
            <p:cNvPr id="1807" name="Chart 1807"/>
            <p:cNvGraphicFramePr/>
            <p:nvPr/>
          </p:nvGraphicFramePr>
          <p:xfrm>
            <a:off x="0" y="0"/>
            <a:ext cx="7636155" cy="7636155"/>
          </p:xfrm>
          <a:graphic>
            <a:graphicData uri="http://schemas.openxmlformats.org/drawingml/2006/chart">
              <c:chart xmlns:c="http://schemas.openxmlformats.org/drawingml/2006/chart" xmlns:r="http://schemas.openxmlformats.org/officeDocument/2006/relationships" r:id="rId2"/>
            </a:graphicData>
          </a:graphic>
        </p:graphicFrame>
        <p:sp>
          <p:nvSpPr>
            <p:cNvPr id="1808" name="Shape 1808"/>
            <p:cNvSpPr/>
            <p:nvPr/>
          </p:nvSpPr>
          <p:spPr>
            <a:xfrm>
              <a:off x="396667" y="396666"/>
              <a:ext cx="6842822" cy="6842822"/>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09" name="Shape 1809"/>
            <p:cNvSpPr/>
            <p:nvPr/>
          </p:nvSpPr>
          <p:spPr>
            <a:xfrm>
              <a:off x="200540" y="200539"/>
              <a:ext cx="7235076" cy="7235076"/>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10" name="Shape 1810"/>
            <p:cNvSpPr/>
            <p:nvPr/>
          </p:nvSpPr>
          <p:spPr>
            <a:xfrm>
              <a:off x="1071056" y="1071055"/>
              <a:ext cx="5494044" cy="5494044"/>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sp>
        <p:nvSpPr>
          <p:cNvPr id="1812" name="Shape 1812"/>
          <p:cNvSpPr/>
          <p:nvPr/>
        </p:nvSpPr>
        <p:spPr>
          <a:xfrm>
            <a:off x="3554809" y="5778936"/>
            <a:ext cx="4433595" cy="224841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pPr algn="ctr">
              <a:defRPr sz="4500">
                <a:solidFill>
                  <a:srgbClr val="000000"/>
                </a:solidFill>
                <a:latin typeface="Roboto Slab Regular"/>
                <a:ea typeface="Roboto Slab Regular"/>
                <a:cs typeface="Roboto Slab Regular"/>
                <a:sym typeface="Roboto Slab Regular"/>
              </a:defRPr>
            </a:pPr>
            <a:r>
              <a:rPr dirty="0">
                <a:latin typeface="+mn-lt"/>
                <a:ea typeface="+mn-ea"/>
                <a:cs typeface="+mn-ea"/>
                <a:sym typeface="+mn-lt"/>
              </a:rPr>
              <a:t>Project Name</a:t>
            </a:r>
          </a:p>
          <a:p>
            <a:pPr algn="ctr">
              <a:defRPr sz="4500">
                <a:solidFill>
                  <a:srgbClr val="000000"/>
                </a:solidFill>
                <a:latin typeface="Roboto Slab Regular"/>
                <a:ea typeface="Roboto Slab Regular"/>
                <a:cs typeface="Roboto Slab Regular"/>
                <a:sym typeface="Roboto Slab Regular"/>
              </a:defRPr>
            </a:pPr>
            <a:r>
              <a:rPr dirty="0">
                <a:latin typeface="+mn-lt"/>
                <a:ea typeface="+mn-ea"/>
                <a:cs typeface="+mn-ea"/>
                <a:sym typeface="+mn-lt"/>
              </a:rPr>
              <a:t>“Demo Text”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02"/>
                                        </p:tgtEl>
                                        <p:attrNameLst>
                                          <p:attrName>style.visibility</p:attrName>
                                        </p:attrNameLst>
                                      </p:cBhvr>
                                      <p:to>
                                        <p:strVal val="visible"/>
                                      </p:to>
                                    </p:set>
                                    <p:animEffect transition="in" filter="fade">
                                      <p:cBhvr>
                                        <p:cTn id="13" dur="500"/>
                                        <p:tgtEl>
                                          <p:spTgt spid="180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811"/>
                                        </p:tgtEl>
                                        <p:attrNameLst>
                                          <p:attrName>style.visibility</p:attrName>
                                        </p:attrNameLst>
                                      </p:cBhvr>
                                      <p:to>
                                        <p:strVal val="visible"/>
                                      </p:to>
                                    </p:set>
                                    <p:anim calcmode="lin" valueType="num">
                                      <p:cBhvr>
                                        <p:cTn id="18" dur="500" fill="hold"/>
                                        <p:tgtEl>
                                          <p:spTgt spid="1811"/>
                                        </p:tgtEl>
                                        <p:attrNameLst>
                                          <p:attrName>ppt_w</p:attrName>
                                        </p:attrNameLst>
                                      </p:cBhvr>
                                      <p:tavLst>
                                        <p:tav tm="0">
                                          <p:val>
                                            <p:fltVal val="0"/>
                                          </p:val>
                                        </p:tav>
                                        <p:tav tm="100000">
                                          <p:val>
                                            <p:strVal val="#ppt_w"/>
                                          </p:val>
                                        </p:tav>
                                      </p:tavLst>
                                    </p:anim>
                                    <p:anim calcmode="lin" valueType="num">
                                      <p:cBhvr>
                                        <p:cTn id="19" dur="500" fill="hold"/>
                                        <p:tgtEl>
                                          <p:spTgt spid="1811"/>
                                        </p:tgtEl>
                                        <p:attrNameLst>
                                          <p:attrName>ppt_h</p:attrName>
                                        </p:attrNameLst>
                                      </p:cBhvr>
                                      <p:tavLst>
                                        <p:tav tm="0">
                                          <p:val>
                                            <p:fltVal val="0"/>
                                          </p:val>
                                        </p:tav>
                                        <p:tav tm="100000">
                                          <p:val>
                                            <p:strVal val="#ppt_h"/>
                                          </p:val>
                                        </p:tav>
                                      </p:tavLst>
                                    </p:anim>
                                    <p:animEffect transition="in" filter="fade">
                                      <p:cBhvr>
                                        <p:cTn id="20" dur="500"/>
                                        <p:tgtEl>
                                          <p:spTgt spid="181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12"/>
                                        </p:tgtEl>
                                        <p:attrNameLst>
                                          <p:attrName>style.visibility</p:attrName>
                                        </p:attrNameLst>
                                      </p:cBhvr>
                                      <p:to>
                                        <p:strVal val="visible"/>
                                      </p:to>
                                    </p:set>
                                    <p:anim calcmode="lin" valueType="num">
                                      <p:cBhvr>
                                        <p:cTn id="23" dur="500" fill="hold"/>
                                        <p:tgtEl>
                                          <p:spTgt spid="1812"/>
                                        </p:tgtEl>
                                        <p:attrNameLst>
                                          <p:attrName>ppt_w</p:attrName>
                                        </p:attrNameLst>
                                      </p:cBhvr>
                                      <p:tavLst>
                                        <p:tav tm="0">
                                          <p:val>
                                            <p:fltVal val="0"/>
                                          </p:val>
                                        </p:tav>
                                        <p:tav tm="100000">
                                          <p:val>
                                            <p:strVal val="#ppt_w"/>
                                          </p:val>
                                        </p:tav>
                                      </p:tavLst>
                                    </p:anim>
                                    <p:anim calcmode="lin" valueType="num">
                                      <p:cBhvr>
                                        <p:cTn id="24" dur="500" fill="hold"/>
                                        <p:tgtEl>
                                          <p:spTgt spid="1812"/>
                                        </p:tgtEl>
                                        <p:attrNameLst>
                                          <p:attrName>ppt_h</p:attrName>
                                        </p:attrNameLst>
                                      </p:cBhvr>
                                      <p:tavLst>
                                        <p:tav tm="0">
                                          <p:val>
                                            <p:fltVal val="0"/>
                                          </p:val>
                                        </p:tav>
                                        <p:tav tm="100000">
                                          <p:val>
                                            <p:strVal val="#ppt_h"/>
                                          </p:val>
                                        </p:tav>
                                      </p:tavLst>
                                    </p:anim>
                                    <p:animEffect transition="in" filter="fade">
                                      <p:cBhvr>
                                        <p:cTn id="25" dur="500"/>
                                        <p:tgtEl>
                                          <p:spTgt spid="1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 grpId="0" animBg="1"/>
      <p:bldP spid="18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5" name="Shape 1815"/>
          <p:cNvSpPr/>
          <p:nvPr/>
        </p:nvSpPr>
        <p:spPr>
          <a:xfrm>
            <a:off x="22298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1816" name="Shape 1816"/>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72</a:t>
            </a:fld>
            <a:endParaRPr>
              <a:latin typeface="+mn-lt"/>
              <a:ea typeface="+mn-ea"/>
              <a:cs typeface="+mn-ea"/>
              <a:sym typeface="+mn-lt"/>
            </a:endParaRPr>
          </a:p>
        </p:txBody>
      </p:sp>
      <p:grpSp>
        <p:nvGrpSpPr>
          <p:cNvPr id="2" name="Group 1"/>
          <p:cNvGrpSpPr/>
          <p:nvPr/>
        </p:nvGrpSpPr>
        <p:grpSpPr>
          <a:xfrm>
            <a:off x="2185340" y="2791100"/>
            <a:ext cx="11663955" cy="2294143"/>
            <a:chOff x="2185340" y="2791100"/>
            <a:chExt cx="11663955" cy="2294143"/>
          </a:xfrm>
        </p:grpSpPr>
        <p:sp>
          <p:nvSpPr>
            <p:cNvPr id="1814" name="Shape 1814"/>
            <p:cNvSpPr/>
            <p:nvPr/>
          </p:nvSpPr>
          <p:spPr>
            <a:xfrm>
              <a:off x="21853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grpSp>
          <p:nvGrpSpPr>
            <p:cNvPr id="1819" name="Group 1819"/>
            <p:cNvGrpSpPr/>
            <p:nvPr/>
          </p:nvGrpSpPr>
          <p:grpSpPr>
            <a:xfrm>
              <a:off x="2191797" y="2791100"/>
              <a:ext cx="11657498" cy="1"/>
              <a:chOff x="0" y="0"/>
              <a:chExt cx="11657497" cy="0"/>
            </a:xfrm>
          </p:grpSpPr>
          <p:sp>
            <p:nvSpPr>
              <p:cNvPr id="1817" name="Shape 1817"/>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818" name="Shape 1818"/>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aphicFrame>
        <p:nvGraphicFramePr>
          <p:cNvPr id="1820" name="Chart 1820"/>
          <p:cNvGraphicFramePr/>
          <p:nvPr/>
        </p:nvGraphicFramePr>
        <p:xfrm>
          <a:off x="15544363" y="2361357"/>
          <a:ext cx="6693336" cy="82390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815"/>
                                        </p:tgtEl>
                                        <p:attrNameLst>
                                          <p:attrName>style.visibility</p:attrName>
                                        </p:attrNameLst>
                                      </p:cBhvr>
                                      <p:to>
                                        <p:strVal val="visible"/>
                                      </p:to>
                                    </p:set>
                                    <p:animEffect transition="in" filter="fade">
                                      <p:cBhvr>
                                        <p:cTn id="13" dur="500"/>
                                        <p:tgtEl>
                                          <p:spTgt spid="18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20"/>
                                        </p:tgtEl>
                                        <p:attrNameLst>
                                          <p:attrName>style.visibility</p:attrName>
                                        </p:attrNameLst>
                                      </p:cBhvr>
                                      <p:to>
                                        <p:strVal val="visible"/>
                                      </p:to>
                                    </p:set>
                                    <p:animEffect transition="in" filter="fade">
                                      <p:cBhvr>
                                        <p:cTn id="18" dur="500"/>
                                        <p:tgtEl>
                                          <p:spTgt spid="1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5" grpId="0" animBg="1"/>
      <p:bldGraphic spid="1820" grpId="0">
        <p:bldAsOne/>
      </p:bldGraphic>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 name="Shape 1822"/>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73</a:t>
            </a:fld>
            <a:endParaRPr>
              <a:latin typeface="+mn-lt"/>
              <a:ea typeface="+mn-ea"/>
              <a:cs typeface="+mn-ea"/>
              <a:sym typeface="+mn-lt"/>
            </a:endParaRPr>
          </a:p>
        </p:txBody>
      </p:sp>
      <p:grpSp>
        <p:nvGrpSpPr>
          <p:cNvPr id="2" name="Group 1"/>
          <p:cNvGrpSpPr/>
          <p:nvPr/>
        </p:nvGrpSpPr>
        <p:grpSpPr>
          <a:xfrm>
            <a:off x="1899203" y="1700967"/>
            <a:ext cx="5521815" cy="9090653"/>
            <a:chOff x="1899203" y="1700967"/>
            <a:chExt cx="5521815" cy="9090653"/>
          </a:xfrm>
        </p:grpSpPr>
        <p:sp>
          <p:nvSpPr>
            <p:cNvPr id="1823" name="Shape 1823"/>
            <p:cNvSpPr/>
            <p:nvPr/>
          </p:nvSpPr>
          <p:spPr>
            <a:xfrm>
              <a:off x="2864862" y="707341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24" name="Shape 1824"/>
            <p:cNvSpPr/>
            <p:nvPr/>
          </p:nvSpPr>
          <p:spPr>
            <a:xfrm>
              <a:off x="2168736" y="8084504"/>
              <a:ext cx="5252282" cy="270711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aphicFrame>
          <p:nvGraphicFramePr>
            <p:cNvPr id="1829" name="Chart 1829"/>
            <p:cNvGraphicFramePr/>
            <p:nvPr>
              <p:extLst>
                <p:ext uri="{D42A27DB-BD31-4B8C-83A1-F6EECF244321}">
                  <p14:modId xmlns:p14="http://schemas.microsoft.com/office/powerpoint/2010/main" val="1277619055"/>
                </p:ext>
              </p:extLst>
            </p:nvPr>
          </p:nvGraphicFramePr>
          <p:xfrm>
            <a:off x="1899203" y="1700967"/>
            <a:ext cx="5065811" cy="4842469"/>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 name="Group 2"/>
          <p:cNvGrpSpPr/>
          <p:nvPr/>
        </p:nvGrpSpPr>
        <p:grpSpPr>
          <a:xfrm>
            <a:off x="9249472" y="1700967"/>
            <a:ext cx="5445615" cy="9090653"/>
            <a:chOff x="9249472" y="1700967"/>
            <a:chExt cx="5445615" cy="9090653"/>
          </a:xfrm>
        </p:grpSpPr>
        <p:sp>
          <p:nvSpPr>
            <p:cNvPr id="1825" name="Shape 1825"/>
            <p:cNvSpPr/>
            <p:nvPr/>
          </p:nvSpPr>
          <p:spPr>
            <a:xfrm>
              <a:off x="10138931" y="707341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26" name="Shape 1826"/>
            <p:cNvSpPr/>
            <p:nvPr/>
          </p:nvSpPr>
          <p:spPr>
            <a:xfrm>
              <a:off x="9442805" y="8084504"/>
              <a:ext cx="5252282" cy="270711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aphicFrame>
          <p:nvGraphicFramePr>
            <p:cNvPr id="1830" name="Chart 1830"/>
            <p:cNvGraphicFramePr/>
            <p:nvPr>
              <p:extLst>
                <p:ext uri="{D42A27DB-BD31-4B8C-83A1-F6EECF244321}">
                  <p14:modId xmlns:p14="http://schemas.microsoft.com/office/powerpoint/2010/main" val="1254693647"/>
                </p:ext>
              </p:extLst>
            </p:nvPr>
          </p:nvGraphicFramePr>
          <p:xfrm>
            <a:off x="9249472" y="1700967"/>
            <a:ext cx="5065811" cy="4842469"/>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 name="Group 3"/>
          <p:cNvGrpSpPr/>
          <p:nvPr/>
        </p:nvGrpSpPr>
        <p:grpSpPr>
          <a:xfrm>
            <a:off x="16599741" y="1700967"/>
            <a:ext cx="5369415" cy="9090653"/>
            <a:chOff x="16599741" y="1700967"/>
            <a:chExt cx="5369415" cy="9090653"/>
          </a:xfrm>
        </p:grpSpPr>
        <p:sp>
          <p:nvSpPr>
            <p:cNvPr id="1827" name="Shape 1827"/>
            <p:cNvSpPr/>
            <p:nvPr/>
          </p:nvSpPr>
          <p:spPr>
            <a:xfrm>
              <a:off x="17412999" y="707341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28" name="Shape 1828"/>
            <p:cNvSpPr/>
            <p:nvPr/>
          </p:nvSpPr>
          <p:spPr>
            <a:xfrm>
              <a:off x="16716874" y="8084504"/>
              <a:ext cx="5252282" cy="270711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aphicFrame>
          <p:nvGraphicFramePr>
            <p:cNvPr id="1831" name="Chart 1831"/>
            <p:cNvGraphicFramePr/>
            <p:nvPr>
              <p:extLst>
                <p:ext uri="{D42A27DB-BD31-4B8C-83A1-F6EECF244321}">
                  <p14:modId xmlns:p14="http://schemas.microsoft.com/office/powerpoint/2010/main" val="265563434"/>
                </p:ext>
              </p:extLst>
            </p:nvPr>
          </p:nvGraphicFramePr>
          <p:xfrm>
            <a:off x="16599741" y="1700967"/>
            <a:ext cx="5065810" cy="4842469"/>
          </p:xfrm>
          <a:graphic>
            <a:graphicData uri="http://schemas.openxmlformats.org/drawingml/2006/chart">
              <c:chart xmlns:c="http://schemas.openxmlformats.org/drawingml/2006/chart" xmlns:r="http://schemas.openxmlformats.org/officeDocument/2006/relationships" r:id="rId4"/>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 name="Shape 183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74</a:t>
            </a:fld>
            <a:endParaRPr>
              <a:latin typeface="+mn-lt"/>
              <a:ea typeface="+mn-ea"/>
              <a:cs typeface="+mn-ea"/>
              <a:sym typeface="+mn-lt"/>
            </a:endParaRPr>
          </a:p>
        </p:txBody>
      </p:sp>
      <p:grpSp>
        <p:nvGrpSpPr>
          <p:cNvPr id="1840" name="Group 1840"/>
          <p:cNvGrpSpPr/>
          <p:nvPr/>
        </p:nvGrpSpPr>
        <p:grpSpPr>
          <a:xfrm>
            <a:off x="2168736" y="2350435"/>
            <a:ext cx="5252283" cy="8339586"/>
            <a:chOff x="0" y="0"/>
            <a:chExt cx="5252281" cy="8339584"/>
          </a:xfrm>
        </p:grpSpPr>
        <p:graphicFrame>
          <p:nvGraphicFramePr>
            <p:cNvPr id="1834" name="Chart 1834"/>
            <p:cNvGraphicFramePr/>
            <p:nvPr/>
          </p:nvGraphicFramePr>
          <p:xfrm>
            <a:off x="670474" y="0"/>
            <a:ext cx="3911334" cy="3911334"/>
          </p:xfrm>
          <a:graphic>
            <a:graphicData uri="http://schemas.openxmlformats.org/drawingml/2006/chart">
              <c:chart xmlns:c="http://schemas.openxmlformats.org/drawingml/2006/chart" xmlns:r="http://schemas.openxmlformats.org/officeDocument/2006/relationships" r:id="rId2"/>
            </a:graphicData>
          </a:graphic>
        </p:graphicFrame>
        <p:sp>
          <p:nvSpPr>
            <p:cNvPr id="1835" name="Shape 1835"/>
            <p:cNvSpPr/>
            <p:nvPr/>
          </p:nvSpPr>
          <p:spPr>
            <a:xfrm>
              <a:off x="873651" y="203177"/>
              <a:ext cx="3504979" cy="3504979"/>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36" name="Shape 1836"/>
            <p:cNvSpPr/>
            <p:nvPr/>
          </p:nvSpPr>
          <p:spPr>
            <a:xfrm>
              <a:off x="696126" y="4621378"/>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37" name="Shape 1837"/>
            <p:cNvSpPr/>
            <p:nvPr/>
          </p:nvSpPr>
          <p:spPr>
            <a:xfrm>
              <a:off x="0" y="5632468"/>
              <a:ext cx="5252281"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1838" name="Shape 1838"/>
            <p:cNvSpPr/>
            <p:nvPr/>
          </p:nvSpPr>
          <p:spPr>
            <a:xfrm>
              <a:off x="773192" y="102718"/>
              <a:ext cx="3705897" cy="3705897"/>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39" name="Shape 1839"/>
            <p:cNvSpPr/>
            <p:nvPr/>
          </p:nvSpPr>
          <p:spPr>
            <a:xfrm>
              <a:off x="2062875" y="1558122"/>
              <a:ext cx="1126531" cy="79508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7000" baseline="-2857">
                  <a:solidFill>
                    <a:srgbClr val="000000"/>
                  </a:solidFill>
                  <a:latin typeface="et-line"/>
                  <a:ea typeface="et-line"/>
                  <a:cs typeface="et-line"/>
                  <a:sym typeface="et-line"/>
                </a:defRPr>
              </a:lvl1pPr>
            </a:lstStyle>
            <a:p>
              <a:r>
                <a:rPr>
                  <a:latin typeface="+mn-lt"/>
                  <a:ea typeface="+mn-ea"/>
                  <a:cs typeface="+mn-ea"/>
                  <a:sym typeface="+mn-lt"/>
                </a:rPr>
                <a:t></a:t>
              </a:r>
            </a:p>
          </p:txBody>
        </p:sp>
      </p:grpSp>
      <p:grpSp>
        <p:nvGrpSpPr>
          <p:cNvPr id="1847" name="Group 1847"/>
          <p:cNvGrpSpPr/>
          <p:nvPr/>
        </p:nvGrpSpPr>
        <p:grpSpPr>
          <a:xfrm>
            <a:off x="9442805" y="2350435"/>
            <a:ext cx="5252283" cy="8339586"/>
            <a:chOff x="0" y="0"/>
            <a:chExt cx="5252281" cy="8339584"/>
          </a:xfrm>
        </p:grpSpPr>
        <p:graphicFrame>
          <p:nvGraphicFramePr>
            <p:cNvPr id="1841" name="Chart 1841"/>
            <p:cNvGraphicFramePr/>
            <p:nvPr/>
          </p:nvGraphicFramePr>
          <p:xfrm>
            <a:off x="670474" y="0"/>
            <a:ext cx="3911334" cy="3911334"/>
          </p:xfrm>
          <a:graphic>
            <a:graphicData uri="http://schemas.openxmlformats.org/drawingml/2006/chart">
              <c:chart xmlns:c="http://schemas.openxmlformats.org/drawingml/2006/chart" xmlns:r="http://schemas.openxmlformats.org/officeDocument/2006/relationships" r:id="rId3"/>
            </a:graphicData>
          </a:graphic>
        </p:graphicFrame>
        <p:sp>
          <p:nvSpPr>
            <p:cNvPr id="1842" name="Shape 1842"/>
            <p:cNvSpPr/>
            <p:nvPr/>
          </p:nvSpPr>
          <p:spPr>
            <a:xfrm>
              <a:off x="873651" y="203177"/>
              <a:ext cx="3504979" cy="3504979"/>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43" name="Shape 1843"/>
            <p:cNvSpPr/>
            <p:nvPr/>
          </p:nvSpPr>
          <p:spPr>
            <a:xfrm>
              <a:off x="696126" y="4621378"/>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44" name="Shape 1844"/>
            <p:cNvSpPr/>
            <p:nvPr/>
          </p:nvSpPr>
          <p:spPr>
            <a:xfrm>
              <a:off x="0" y="5632468"/>
              <a:ext cx="5252281"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1845" name="Shape 1845"/>
            <p:cNvSpPr/>
            <p:nvPr/>
          </p:nvSpPr>
          <p:spPr>
            <a:xfrm>
              <a:off x="773192" y="102718"/>
              <a:ext cx="3705897" cy="3705897"/>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46" name="Shape 1846"/>
            <p:cNvSpPr/>
            <p:nvPr/>
          </p:nvSpPr>
          <p:spPr>
            <a:xfrm>
              <a:off x="2062875" y="1558122"/>
              <a:ext cx="1126531" cy="79508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7000" baseline="-2857">
                  <a:solidFill>
                    <a:srgbClr val="000000"/>
                  </a:solidFill>
                  <a:latin typeface="et-line"/>
                  <a:ea typeface="et-line"/>
                  <a:cs typeface="et-line"/>
                  <a:sym typeface="et-line"/>
                </a:defRPr>
              </a:lvl1pPr>
            </a:lstStyle>
            <a:p>
              <a:r>
                <a:rPr>
                  <a:latin typeface="+mn-lt"/>
                  <a:ea typeface="+mn-ea"/>
                  <a:cs typeface="+mn-ea"/>
                  <a:sym typeface="+mn-lt"/>
                </a:rPr>
                <a:t></a:t>
              </a:r>
            </a:p>
          </p:txBody>
        </p:sp>
      </p:grpSp>
      <p:grpSp>
        <p:nvGrpSpPr>
          <p:cNvPr id="1854" name="Group 1854"/>
          <p:cNvGrpSpPr/>
          <p:nvPr/>
        </p:nvGrpSpPr>
        <p:grpSpPr>
          <a:xfrm>
            <a:off x="16716874" y="2350435"/>
            <a:ext cx="5252283" cy="8339586"/>
            <a:chOff x="0" y="0"/>
            <a:chExt cx="5252281" cy="8339584"/>
          </a:xfrm>
        </p:grpSpPr>
        <p:graphicFrame>
          <p:nvGraphicFramePr>
            <p:cNvPr id="1848" name="Chart 1848"/>
            <p:cNvGraphicFramePr/>
            <p:nvPr/>
          </p:nvGraphicFramePr>
          <p:xfrm>
            <a:off x="670474" y="0"/>
            <a:ext cx="3911334" cy="3911334"/>
          </p:xfrm>
          <a:graphic>
            <a:graphicData uri="http://schemas.openxmlformats.org/drawingml/2006/chart">
              <c:chart xmlns:c="http://schemas.openxmlformats.org/drawingml/2006/chart" xmlns:r="http://schemas.openxmlformats.org/officeDocument/2006/relationships" r:id="rId4"/>
            </a:graphicData>
          </a:graphic>
        </p:graphicFrame>
        <p:sp>
          <p:nvSpPr>
            <p:cNvPr id="1849" name="Shape 1849"/>
            <p:cNvSpPr/>
            <p:nvPr/>
          </p:nvSpPr>
          <p:spPr>
            <a:xfrm>
              <a:off x="873651" y="203177"/>
              <a:ext cx="3504979" cy="3504979"/>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50" name="Shape 1850"/>
            <p:cNvSpPr/>
            <p:nvPr/>
          </p:nvSpPr>
          <p:spPr>
            <a:xfrm>
              <a:off x="696126" y="4621378"/>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51" name="Shape 1851"/>
            <p:cNvSpPr/>
            <p:nvPr/>
          </p:nvSpPr>
          <p:spPr>
            <a:xfrm>
              <a:off x="0" y="5632468"/>
              <a:ext cx="5252281"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1852" name="Shape 1852"/>
            <p:cNvSpPr/>
            <p:nvPr/>
          </p:nvSpPr>
          <p:spPr>
            <a:xfrm>
              <a:off x="773192" y="102718"/>
              <a:ext cx="3705897" cy="3705897"/>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53" name="Shape 1853"/>
            <p:cNvSpPr/>
            <p:nvPr/>
          </p:nvSpPr>
          <p:spPr>
            <a:xfrm>
              <a:off x="2062875" y="1558122"/>
              <a:ext cx="1126531" cy="795089"/>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defTabSz="642937">
                <a:spcBef>
                  <a:spcPts val="43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7000" baseline="-2857">
                  <a:solidFill>
                    <a:srgbClr val="000000"/>
                  </a:solidFill>
                  <a:latin typeface="et-line"/>
                  <a:ea typeface="et-line"/>
                  <a:cs typeface="et-line"/>
                  <a:sym typeface="et-line"/>
                </a:defRPr>
              </a:lvl1pPr>
            </a:lstStyle>
            <a:p>
              <a:r>
                <a:rPr>
                  <a:latin typeface="+mn-lt"/>
                  <a:ea typeface="+mn-ea"/>
                  <a:cs typeface="+mn-ea"/>
                  <a:sym typeface="+mn-lt"/>
                </a:rPr>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0"/>
                                        </p:tgtEl>
                                        <p:attrNameLst>
                                          <p:attrName>style.visibility</p:attrName>
                                        </p:attrNameLst>
                                      </p:cBhvr>
                                      <p:to>
                                        <p:strVal val="visible"/>
                                      </p:to>
                                    </p:set>
                                    <p:anim calcmode="lin" valueType="num">
                                      <p:cBhvr additive="base">
                                        <p:cTn id="7" dur="500" fill="hold"/>
                                        <p:tgtEl>
                                          <p:spTgt spid="1840"/>
                                        </p:tgtEl>
                                        <p:attrNameLst>
                                          <p:attrName>ppt_x</p:attrName>
                                        </p:attrNameLst>
                                      </p:cBhvr>
                                      <p:tavLst>
                                        <p:tav tm="0">
                                          <p:val>
                                            <p:strVal val="#ppt_x"/>
                                          </p:val>
                                        </p:tav>
                                        <p:tav tm="100000">
                                          <p:val>
                                            <p:strVal val="#ppt_x"/>
                                          </p:val>
                                        </p:tav>
                                      </p:tavLst>
                                    </p:anim>
                                    <p:anim calcmode="lin" valueType="num">
                                      <p:cBhvr additive="base">
                                        <p:cTn id="8" dur="500" fill="hold"/>
                                        <p:tgtEl>
                                          <p:spTgt spid="18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847"/>
                                        </p:tgtEl>
                                        <p:attrNameLst>
                                          <p:attrName>style.visibility</p:attrName>
                                        </p:attrNameLst>
                                      </p:cBhvr>
                                      <p:to>
                                        <p:strVal val="visible"/>
                                      </p:to>
                                    </p:set>
                                    <p:anim calcmode="lin" valueType="num">
                                      <p:cBhvr additive="base">
                                        <p:cTn id="13" dur="500" fill="hold"/>
                                        <p:tgtEl>
                                          <p:spTgt spid="1847"/>
                                        </p:tgtEl>
                                        <p:attrNameLst>
                                          <p:attrName>ppt_x</p:attrName>
                                        </p:attrNameLst>
                                      </p:cBhvr>
                                      <p:tavLst>
                                        <p:tav tm="0">
                                          <p:val>
                                            <p:strVal val="#ppt_x"/>
                                          </p:val>
                                        </p:tav>
                                        <p:tav tm="100000">
                                          <p:val>
                                            <p:strVal val="#ppt_x"/>
                                          </p:val>
                                        </p:tav>
                                      </p:tavLst>
                                    </p:anim>
                                    <p:anim calcmode="lin" valueType="num">
                                      <p:cBhvr additive="base">
                                        <p:cTn id="14" dur="500" fill="hold"/>
                                        <p:tgtEl>
                                          <p:spTgt spid="184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54"/>
                                        </p:tgtEl>
                                        <p:attrNameLst>
                                          <p:attrName>style.visibility</p:attrName>
                                        </p:attrNameLst>
                                      </p:cBhvr>
                                      <p:to>
                                        <p:strVal val="visible"/>
                                      </p:to>
                                    </p:set>
                                    <p:anim calcmode="lin" valueType="num">
                                      <p:cBhvr additive="base">
                                        <p:cTn id="19" dur="500" fill="hold"/>
                                        <p:tgtEl>
                                          <p:spTgt spid="1854"/>
                                        </p:tgtEl>
                                        <p:attrNameLst>
                                          <p:attrName>ppt_x</p:attrName>
                                        </p:attrNameLst>
                                      </p:cBhvr>
                                      <p:tavLst>
                                        <p:tav tm="0">
                                          <p:val>
                                            <p:strVal val="#ppt_x"/>
                                          </p:val>
                                        </p:tav>
                                        <p:tav tm="100000">
                                          <p:val>
                                            <p:strVal val="#ppt_x"/>
                                          </p:val>
                                        </p:tav>
                                      </p:tavLst>
                                    </p:anim>
                                    <p:anim calcmode="lin" valueType="num">
                                      <p:cBhvr additive="base">
                                        <p:cTn id="20" dur="500" fill="hold"/>
                                        <p:tgtEl>
                                          <p:spTgt spid="18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6" name="Shape 1856"/>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75</a:t>
            </a:fld>
            <a:endParaRPr>
              <a:latin typeface="+mn-lt"/>
              <a:ea typeface="+mn-ea"/>
              <a:cs typeface="+mn-ea"/>
              <a:sym typeface="+mn-lt"/>
            </a:endParaRPr>
          </a:p>
        </p:txBody>
      </p:sp>
      <p:grpSp>
        <p:nvGrpSpPr>
          <p:cNvPr id="1864" name="Group 1864"/>
          <p:cNvGrpSpPr/>
          <p:nvPr/>
        </p:nvGrpSpPr>
        <p:grpSpPr>
          <a:xfrm>
            <a:off x="2168736" y="2350435"/>
            <a:ext cx="5252283" cy="8339586"/>
            <a:chOff x="0" y="0"/>
            <a:chExt cx="5252281" cy="8339584"/>
          </a:xfrm>
        </p:grpSpPr>
        <p:graphicFrame>
          <p:nvGraphicFramePr>
            <p:cNvPr id="1857" name="Chart 1857"/>
            <p:cNvGraphicFramePr/>
            <p:nvPr/>
          </p:nvGraphicFramePr>
          <p:xfrm>
            <a:off x="670474" y="0"/>
            <a:ext cx="3911334" cy="3911334"/>
          </p:xfrm>
          <a:graphic>
            <a:graphicData uri="http://schemas.openxmlformats.org/drawingml/2006/chart">
              <c:chart xmlns:c="http://schemas.openxmlformats.org/drawingml/2006/chart" xmlns:r="http://schemas.openxmlformats.org/officeDocument/2006/relationships" r:id="rId2"/>
            </a:graphicData>
          </a:graphic>
        </p:graphicFrame>
        <p:sp>
          <p:nvSpPr>
            <p:cNvPr id="1858" name="Shape 1858"/>
            <p:cNvSpPr/>
            <p:nvPr/>
          </p:nvSpPr>
          <p:spPr>
            <a:xfrm>
              <a:off x="873651" y="203177"/>
              <a:ext cx="3504979" cy="3504979"/>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59" name="Shape 1859"/>
            <p:cNvSpPr/>
            <p:nvPr/>
          </p:nvSpPr>
          <p:spPr>
            <a:xfrm>
              <a:off x="696126" y="4621378"/>
              <a:ext cx="3860030"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60" name="Shape 1860"/>
            <p:cNvSpPr/>
            <p:nvPr/>
          </p:nvSpPr>
          <p:spPr>
            <a:xfrm>
              <a:off x="0" y="5632468"/>
              <a:ext cx="5252281" cy="270711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1861" name="Shape 1861"/>
            <p:cNvSpPr/>
            <p:nvPr/>
          </p:nvSpPr>
          <p:spPr>
            <a:xfrm>
              <a:off x="773192" y="102718"/>
              <a:ext cx="3705897" cy="3705897"/>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62" name="Shape 1862"/>
            <p:cNvSpPr/>
            <p:nvPr/>
          </p:nvSpPr>
          <p:spPr>
            <a:xfrm>
              <a:off x="1219081" y="548607"/>
              <a:ext cx="2814119" cy="2814119"/>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63" name="Shape 1863"/>
            <p:cNvSpPr/>
            <p:nvPr/>
          </p:nvSpPr>
          <p:spPr>
            <a:xfrm>
              <a:off x="2092936" y="1545546"/>
              <a:ext cx="123110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65%</a:t>
              </a:r>
            </a:p>
          </p:txBody>
        </p:sp>
      </p:grpSp>
      <p:grpSp>
        <p:nvGrpSpPr>
          <p:cNvPr id="2" name="Group 1"/>
          <p:cNvGrpSpPr/>
          <p:nvPr/>
        </p:nvGrpSpPr>
        <p:grpSpPr>
          <a:xfrm>
            <a:off x="9512655" y="2350435"/>
            <a:ext cx="5252282" cy="8339585"/>
            <a:chOff x="9512655" y="2350435"/>
            <a:chExt cx="5252282" cy="8339585"/>
          </a:xfrm>
        </p:grpSpPr>
        <p:sp>
          <p:nvSpPr>
            <p:cNvPr id="1865" name="Shape 1865"/>
            <p:cNvSpPr/>
            <p:nvPr/>
          </p:nvSpPr>
          <p:spPr>
            <a:xfrm>
              <a:off x="10208781" y="697181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66" name="Shape 1866"/>
            <p:cNvSpPr/>
            <p:nvPr/>
          </p:nvSpPr>
          <p:spPr>
            <a:xfrm>
              <a:off x="9512655" y="7982904"/>
              <a:ext cx="5252282" cy="270711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grpSp>
          <p:nvGrpSpPr>
            <p:cNvPr id="1872" name="Group 1872"/>
            <p:cNvGrpSpPr/>
            <p:nvPr/>
          </p:nvGrpSpPr>
          <p:grpSpPr>
            <a:xfrm>
              <a:off x="10183129" y="2350435"/>
              <a:ext cx="3911335" cy="3911336"/>
              <a:chOff x="0" y="0"/>
              <a:chExt cx="3911334" cy="3911334"/>
            </a:xfrm>
          </p:grpSpPr>
          <p:graphicFrame>
            <p:nvGraphicFramePr>
              <p:cNvPr id="1867" name="Chart 1867"/>
              <p:cNvGraphicFramePr/>
              <p:nvPr/>
            </p:nvGraphicFramePr>
            <p:xfrm>
              <a:off x="0" y="0"/>
              <a:ext cx="3911334" cy="3911334"/>
            </p:xfrm>
            <a:graphic>
              <a:graphicData uri="http://schemas.openxmlformats.org/drawingml/2006/chart">
                <c:chart xmlns:c="http://schemas.openxmlformats.org/drawingml/2006/chart" xmlns:r="http://schemas.openxmlformats.org/officeDocument/2006/relationships" r:id="rId3"/>
              </a:graphicData>
            </a:graphic>
          </p:graphicFrame>
          <p:sp>
            <p:nvSpPr>
              <p:cNvPr id="1868" name="Shape 1868"/>
              <p:cNvSpPr/>
              <p:nvPr/>
            </p:nvSpPr>
            <p:spPr>
              <a:xfrm>
                <a:off x="203178" y="203177"/>
                <a:ext cx="3504979" cy="3504979"/>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69" name="Shape 1869"/>
              <p:cNvSpPr/>
              <p:nvPr/>
            </p:nvSpPr>
            <p:spPr>
              <a:xfrm>
                <a:off x="102719" y="102718"/>
                <a:ext cx="3705897" cy="3705897"/>
              </a:xfrm>
              <a:prstGeom prst="ellipse">
                <a:avLst/>
              </a:prstGeom>
              <a:noFill/>
              <a:ln w="25400" cap="flat">
                <a:solidFill>
                  <a:srgbClr val="565656"/>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70" name="Shape 1870"/>
              <p:cNvSpPr/>
              <p:nvPr/>
            </p:nvSpPr>
            <p:spPr>
              <a:xfrm>
                <a:off x="548608" y="548607"/>
                <a:ext cx="2814119" cy="2814119"/>
              </a:xfrm>
              <a:prstGeom prst="ellipse">
                <a:avLst/>
              </a:prstGeom>
              <a:solidFill>
                <a:srgbClr val="E5E5E5"/>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71" name="Shape 1871"/>
              <p:cNvSpPr/>
              <p:nvPr/>
            </p:nvSpPr>
            <p:spPr>
              <a:xfrm>
                <a:off x="1422462" y="1545546"/>
                <a:ext cx="1231106" cy="76944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38100" tIns="38100" rIns="38100" bIns="38100" numCol="1"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72%</a:t>
                </a:r>
              </a:p>
            </p:txBody>
          </p:sp>
        </p:grpSp>
      </p:grpSp>
      <p:grpSp>
        <p:nvGrpSpPr>
          <p:cNvPr id="3" name="Group 2"/>
          <p:cNvGrpSpPr/>
          <p:nvPr/>
        </p:nvGrpSpPr>
        <p:grpSpPr>
          <a:xfrm>
            <a:off x="16856574" y="2350435"/>
            <a:ext cx="5252282" cy="8339585"/>
            <a:chOff x="16856574" y="2350435"/>
            <a:chExt cx="5252282" cy="8339585"/>
          </a:xfrm>
        </p:grpSpPr>
        <p:graphicFrame>
          <p:nvGraphicFramePr>
            <p:cNvPr id="1873" name="Chart 1873"/>
            <p:cNvGraphicFramePr/>
            <p:nvPr>
              <p:extLst>
                <p:ext uri="{D42A27DB-BD31-4B8C-83A1-F6EECF244321}">
                  <p14:modId xmlns:p14="http://schemas.microsoft.com/office/powerpoint/2010/main" val="237918514"/>
                </p:ext>
              </p:extLst>
            </p:nvPr>
          </p:nvGraphicFramePr>
          <p:xfrm>
            <a:off x="17527047" y="2350435"/>
            <a:ext cx="3911335" cy="3911335"/>
          </p:xfrm>
          <a:graphic>
            <a:graphicData uri="http://schemas.openxmlformats.org/drawingml/2006/chart">
              <c:chart xmlns:c="http://schemas.openxmlformats.org/drawingml/2006/chart" xmlns:r="http://schemas.openxmlformats.org/officeDocument/2006/relationships" r:id="rId4"/>
            </a:graphicData>
          </a:graphic>
        </p:graphicFrame>
        <p:sp>
          <p:nvSpPr>
            <p:cNvPr id="1874" name="Shape 1874"/>
            <p:cNvSpPr/>
            <p:nvPr/>
          </p:nvSpPr>
          <p:spPr>
            <a:xfrm>
              <a:off x="17730226" y="2553613"/>
              <a:ext cx="3504979" cy="3504979"/>
            </a:xfrm>
            <a:prstGeom prst="ellipse">
              <a:avLst/>
            </a:prstGeom>
            <a:solidFill>
              <a:srgbClr val="FFFFFF"/>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75" name="Shape 1875"/>
            <p:cNvSpPr/>
            <p:nvPr/>
          </p:nvSpPr>
          <p:spPr>
            <a:xfrm>
              <a:off x="17552699" y="6971814"/>
              <a:ext cx="3860031"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876" name="Shape 1876"/>
            <p:cNvSpPr/>
            <p:nvPr/>
          </p:nvSpPr>
          <p:spPr>
            <a:xfrm>
              <a:off x="16856574" y="7982904"/>
              <a:ext cx="5252282" cy="2707116"/>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specimen book. It has survived not only</a:t>
              </a:r>
            </a:p>
          </p:txBody>
        </p:sp>
        <p:sp>
          <p:nvSpPr>
            <p:cNvPr id="1877" name="Shape 1877"/>
            <p:cNvSpPr/>
            <p:nvPr/>
          </p:nvSpPr>
          <p:spPr>
            <a:xfrm>
              <a:off x="17629767" y="2453154"/>
              <a:ext cx="3705897" cy="3705897"/>
            </a:xfrm>
            <a:prstGeom prst="ellipse">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78" name="Shape 1878"/>
            <p:cNvSpPr/>
            <p:nvPr/>
          </p:nvSpPr>
          <p:spPr>
            <a:xfrm>
              <a:off x="18075656" y="2899043"/>
              <a:ext cx="2814119" cy="2814119"/>
            </a:xfrm>
            <a:prstGeom prst="ellipse">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79" name="Shape 1879"/>
            <p:cNvSpPr/>
            <p:nvPr/>
          </p:nvSpPr>
          <p:spPr>
            <a:xfrm>
              <a:off x="18949510" y="3895982"/>
              <a:ext cx="1231106"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94%</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64"/>
                                        </p:tgtEl>
                                        <p:attrNameLst>
                                          <p:attrName>style.visibility</p:attrName>
                                        </p:attrNameLst>
                                      </p:cBhvr>
                                      <p:to>
                                        <p:strVal val="visible"/>
                                      </p:to>
                                    </p:set>
                                    <p:anim calcmode="lin" valueType="num">
                                      <p:cBhvr additive="base">
                                        <p:cTn id="7" dur="500" fill="hold"/>
                                        <p:tgtEl>
                                          <p:spTgt spid="1864"/>
                                        </p:tgtEl>
                                        <p:attrNameLst>
                                          <p:attrName>ppt_x</p:attrName>
                                        </p:attrNameLst>
                                      </p:cBhvr>
                                      <p:tavLst>
                                        <p:tav tm="0">
                                          <p:val>
                                            <p:strVal val="#ppt_x"/>
                                          </p:val>
                                        </p:tav>
                                        <p:tav tm="100000">
                                          <p:val>
                                            <p:strVal val="#ppt_x"/>
                                          </p:val>
                                        </p:tav>
                                      </p:tavLst>
                                    </p:anim>
                                    <p:anim calcmode="lin" valueType="num">
                                      <p:cBhvr additive="base">
                                        <p:cTn id="8" dur="500" fill="hold"/>
                                        <p:tgtEl>
                                          <p:spTgt spid="18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1" name="Shape 1881"/>
          <p:cNvSpPr/>
          <p:nvPr/>
        </p:nvSpPr>
        <p:spPr>
          <a:xfrm>
            <a:off x="2154070" y="2867672"/>
            <a:ext cx="7235076" cy="7235077"/>
          </a:xfrm>
          <a:prstGeom prst="ellipse">
            <a:avLst/>
          </a:prstGeom>
          <a:ln w="25400">
            <a:solidFill>
              <a:srgbClr val="565656"/>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84" name="Shape 1884"/>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76</a:t>
            </a:fld>
            <a:endParaRPr>
              <a:latin typeface="+mn-lt"/>
              <a:ea typeface="+mn-ea"/>
              <a:cs typeface="+mn-ea"/>
              <a:sym typeface="+mn-lt"/>
            </a:endParaRPr>
          </a:p>
        </p:txBody>
      </p:sp>
      <p:grpSp>
        <p:nvGrpSpPr>
          <p:cNvPr id="2" name="Group 1"/>
          <p:cNvGrpSpPr/>
          <p:nvPr/>
        </p:nvGrpSpPr>
        <p:grpSpPr>
          <a:xfrm>
            <a:off x="10592740" y="2791100"/>
            <a:ext cx="11663955" cy="7585030"/>
            <a:chOff x="10592740" y="2791100"/>
            <a:chExt cx="11663955" cy="7585030"/>
          </a:xfrm>
        </p:grpSpPr>
        <p:sp>
          <p:nvSpPr>
            <p:cNvPr id="1882" name="Shape 1882"/>
            <p:cNvSpPr/>
            <p:nvPr/>
          </p:nvSpPr>
          <p:spPr>
            <a:xfrm>
              <a:off x="105927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1883" name="Shape 1883"/>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grpSp>
          <p:nvGrpSpPr>
            <p:cNvPr id="1887" name="Group 1887"/>
            <p:cNvGrpSpPr/>
            <p:nvPr/>
          </p:nvGrpSpPr>
          <p:grpSpPr>
            <a:xfrm>
              <a:off x="10599197" y="2791100"/>
              <a:ext cx="11657498" cy="1"/>
              <a:chOff x="0" y="0"/>
              <a:chExt cx="11657497" cy="0"/>
            </a:xfrm>
          </p:grpSpPr>
          <p:sp>
            <p:nvSpPr>
              <p:cNvPr id="1885" name="Shape 1885"/>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886" name="Shape 1886"/>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graphicFrame>
        <p:nvGraphicFramePr>
          <p:cNvPr id="1888" name="Chart 1888"/>
          <p:cNvGraphicFramePr/>
          <p:nvPr/>
        </p:nvGraphicFramePr>
        <p:xfrm>
          <a:off x="1953529" y="2667133"/>
          <a:ext cx="17647973" cy="8000750"/>
        </p:xfrm>
        <a:graphic>
          <a:graphicData uri="http://schemas.openxmlformats.org/drawingml/2006/chart">
            <c:chart xmlns:c="http://schemas.openxmlformats.org/drawingml/2006/chart" xmlns:r="http://schemas.openxmlformats.org/officeDocument/2006/relationships" r:id="rId2"/>
          </a:graphicData>
        </a:graphic>
      </p:graphicFrame>
      <p:sp>
        <p:nvSpPr>
          <p:cNvPr id="1889" name="Shape 1889"/>
          <p:cNvSpPr/>
          <p:nvPr/>
        </p:nvSpPr>
        <p:spPr>
          <a:xfrm>
            <a:off x="2350197" y="3063800"/>
            <a:ext cx="6842821" cy="6842821"/>
          </a:xfrm>
          <a:prstGeom prst="ellipse">
            <a:avLst/>
          </a:prstGeom>
          <a:solidFill>
            <a:srgbClr val="FFFFFF"/>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90" name="Shape 1890"/>
          <p:cNvSpPr/>
          <p:nvPr/>
        </p:nvSpPr>
        <p:spPr>
          <a:xfrm>
            <a:off x="3024585" y="3738188"/>
            <a:ext cx="5494045" cy="5494045"/>
          </a:xfrm>
          <a:prstGeom prst="ellipse">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891" name="Shape 1891"/>
          <p:cNvSpPr/>
          <p:nvPr/>
        </p:nvSpPr>
        <p:spPr>
          <a:xfrm>
            <a:off x="3554809" y="5778936"/>
            <a:ext cx="4433595" cy="224841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pPr algn="ctr">
              <a:defRPr sz="4500">
                <a:solidFill>
                  <a:srgbClr val="000000"/>
                </a:solidFill>
                <a:latin typeface="Roboto Slab Regular"/>
                <a:ea typeface="Roboto Slab Regular"/>
                <a:cs typeface="Roboto Slab Regular"/>
                <a:sym typeface="Roboto Slab Regular"/>
              </a:defRPr>
            </a:pPr>
            <a:r>
              <a:rPr dirty="0">
                <a:latin typeface="+mn-lt"/>
                <a:ea typeface="+mn-ea"/>
                <a:cs typeface="+mn-ea"/>
                <a:sym typeface="+mn-lt"/>
              </a:rPr>
              <a:t>Project Name</a:t>
            </a:r>
          </a:p>
          <a:p>
            <a:pPr algn="ctr">
              <a:defRPr sz="4500">
                <a:solidFill>
                  <a:srgbClr val="000000"/>
                </a:solidFill>
                <a:latin typeface="Roboto Slab Regular"/>
                <a:ea typeface="Roboto Slab Regular"/>
                <a:cs typeface="Roboto Slab Regular"/>
                <a:sym typeface="Roboto Slab Regular"/>
              </a:defRPr>
            </a:pPr>
            <a:r>
              <a:rPr dirty="0">
                <a:latin typeface="+mn-lt"/>
                <a:ea typeface="+mn-ea"/>
                <a:cs typeface="+mn-ea"/>
                <a:sym typeface="+mn-lt"/>
              </a:rPr>
              <a:t>“Demo Text”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81"/>
                                        </p:tgtEl>
                                        <p:attrNameLst>
                                          <p:attrName>style.visibility</p:attrName>
                                        </p:attrNameLst>
                                      </p:cBhvr>
                                      <p:to>
                                        <p:strVal val="visible"/>
                                      </p:to>
                                    </p:set>
                                    <p:animEffect transition="in" filter="fade">
                                      <p:cBhvr>
                                        <p:cTn id="12" dur="500"/>
                                        <p:tgtEl>
                                          <p:spTgt spid="188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89"/>
                                        </p:tgtEl>
                                        <p:attrNameLst>
                                          <p:attrName>style.visibility</p:attrName>
                                        </p:attrNameLst>
                                      </p:cBhvr>
                                      <p:to>
                                        <p:strVal val="visible"/>
                                      </p:to>
                                    </p:set>
                                    <p:animEffect transition="in" filter="fade">
                                      <p:cBhvr>
                                        <p:cTn id="15" dur="500"/>
                                        <p:tgtEl>
                                          <p:spTgt spid="188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90"/>
                                        </p:tgtEl>
                                        <p:attrNameLst>
                                          <p:attrName>style.visibility</p:attrName>
                                        </p:attrNameLst>
                                      </p:cBhvr>
                                      <p:to>
                                        <p:strVal val="visible"/>
                                      </p:to>
                                    </p:set>
                                    <p:animEffect transition="in" filter="fade">
                                      <p:cBhvr>
                                        <p:cTn id="18" dur="500"/>
                                        <p:tgtEl>
                                          <p:spTgt spid="189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91"/>
                                        </p:tgtEl>
                                        <p:attrNameLst>
                                          <p:attrName>style.visibility</p:attrName>
                                        </p:attrNameLst>
                                      </p:cBhvr>
                                      <p:to>
                                        <p:strVal val="visible"/>
                                      </p:to>
                                    </p:set>
                                    <p:animEffect transition="in" filter="fade">
                                      <p:cBhvr>
                                        <p:cTn id="21" dur="500"/>
                                        <p:tgtEl>
                                          <p:spTgt spid="189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88"/>
                                        </p:tgtEl>
                                        <p:attrNameLst>
                                          <p:attrName>style.visibility</p:attrName>
                                        </p:attrNameLst>
                                      </p:cBhvr>
                                      <p:to>
                                        <p:strVal val="visible"/>
                                      </p:to>
                                    </p:set>
                                    <p:animEffect transition="in" filter="fade">
                                      <p:cBhvr>
                                        <p:cTn id="24" dur="500"/>
                                        <p:tgtEl>
                                          <p:spTgt spid="18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1" grpId="0" animBg="1"/>
      <p:bldGraphic spid="1888" grpId="0">
        <p:bldAsOne/>
      </p:bldGraphic>
      <p:bldP spid="1889" grpId="0" animBg="1"/>
      <p:bldP spid="1890" grpId="0" animBg="1"/>
      <p:bldP spid="189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5" name="Shape 1895"/>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77</a:t>
            </a:fld>
            <a:endParaRPr>
              <a:latin typeface="+mn-lt"/>
              <a:ea typeface="+mn-ea"/>
              <a:cs typeface="+mn-ea"/>
              <a:sym typeface="+mn-lt"/>
            </a:endParaRPr>
          </a:p>
        </p:txBody>
      </p:sp>
      <p:sp>
        <p:nvSpPr>
          <p:cNvPr id="2" name="Picture Placeholder 1"/>
          <p:cNvSpPr>
            <a:spLocks noGrp="1"/>
          </p:cNvSpPr>
          <p:nvPr>
            <p:ph type="pic" sz="quarter" idx="10"/>
          </p:nvPr>
        </p:nvSpPr>
        <p:spPr>
          <a:xfrm>
            <a:off x="-523009" y="2971800"/>
            <a:ext cx="9001991" cy="6816436"/>
          </a:xfrm>
        </p:spPr>
      </p:sp>
      <p:grpSp>
        <p:nvGrpSpPr>
          <p:cNvPr id="3" name="Group 2"/>
          <p:cNvGrpSpPr/>
          <p:nvPr/>
        </p:nvGrpSpPr>
        <p:grpSpPr>
          <a:xfrm>
            <a:off x="10592740" y="2791100"/>
            <a:ext cx="11663955" cy="7585030"/>
            <a:chOff x="10592740" y="2791100"/>
            <a:chExt cx="11663955" cy="7585030"/>
          </a:xfrm>
        </p:grpSpPr>
        <p:sp>
          <p:nvSpPr>
            <p:cNvPr id="1893" name="Shape 1893"/>
            <p:cNvSpPr/>
            <p:nvPr/>
          </p:nvSpPr>
          <p:spPr>
            <a:xfrm>
              <a:off x="105927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Lorem Ipsum is simply dummy text of the printing</a:t>
              </a:r>
            </a:p>
          </p:txBody>
        </p:sp>
        <p:sp>
          <p:nvSpPr>
            <p:cNvPr id="1894" name="Shape 1894"/>
            <p:cNvSpPr/>
            <p:nvPr/>
          </p:nvSpPr>
          <p:spPr>
            <a:xfrm>
              <a:off x="106372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grpSp>
          <p:nvGrpSpPr>
            <p:cNvPr id="1898" name="Group 1898"/>
            <p:cNvGrpSpPr/>
            <p:nvPr/>
          </p:nvGrpSpPr>
          <p:grpSpPr>
            <a:xfrm>
              <a:off x="10599197" y="2791100"/>
              <a:ext cx="11657498" cy="1"/>
              <a:chOff x="0" y="0"/>
              <a:chExt cx="11657497" cy="0"/>
            </a:xfrm>
          </p:grpSpPr>
          <p:sp>
            <p:nvSpPr>
              <p:cNvPr id="1896" name="Shape 1896"/>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897" name="Shape 1897"/>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pic>
        <p:nvPicPr>
          <p:cNvPr id="1900" name="Pad.png"/>
          <p:cNvPicPr>
            <a:picLocks noChangeAspect="1"/>
          </p:cNvPicPr>
          <p:nvPr/>
        </p:nvPicPr>
        <p:blipFill>
          <a:blip r:embed="rId2">
            <a:extLst/>
          </a:blip>
          <a:stretch>
            <a:fillRect/>
          </a:stretch>
        </p:blipFill>
        <p:spPr>
          <a:xfrm rot="16200000">
            <a:off x="206137" y="1020530"/>
            <a:ext cx="7645401" cy="10833101"/>
          </a:xfrm>
          <a:prstGeom prst="rect">
            <a:avLst/>
          </a:prstGeom>
          <a:ln w="12700" cap="flat">
            <a:noFill/>
            <a:miter lim="400000"/>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6" name="Shape 1906"/>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78</a:t>
            </a:fld>
            <a:endParaRPr>
              <a:latin typeface="+mn-lt"/>
              <a:ea typeface="+mn-ea"/>
              <a:cs typeface="+mn-ea"/>
              <a:sym typeface="+mn-lt"/>
            </a:endParaRPr>
          </a:p>
        </p:txBody>
      </p:sp>
      <p:grpSp>
        <p:nvGrpSpPr>
          <p:cNvPr id="2" name="Group 1"/>
          <p:cNvGrpSpPr/>
          <p:nvPr/>
        </p:nvGrpSpPr>
        <p:grpSpPr>
          <a:xfrm>
            <a:off x="2032940" y="2791100"/>
            <a:ext cx="11663955" cy="7585030"/>
            <a:chOff x="2032940" y="2791100"/>
            <a:chExt cx="11663955" cy="7585030"/>
          </a:xfrm>
        </p:grpSpPr>
        <p:sp>
          <p:nvSpPr>
            <p:cNvPr id="1904" name="Shape 1904"/>
            <p:cNvSpPr/>
            <p:nvPr/>
          </p:nvSpPr>
          <p:spPr>
            <a:xfrm>
              <a:off x="20329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Lorem Ipsum is simply dummy text of the printing</a:t>
              </a:r>
            </a:p>
          </p:txBody>
        </p:sp>
        <p:sp>
          <p:nvSpPr>
            <p:cNvPr id="1905" name="Shape 1905"/>
            <p:cNvSpPr/>
            <p:nvPr/>
          </p:nvSpPr>
          <p:spPr>
            <a:xfrm>
              <a:off x="2077497" y="5468906"/>
              <a:ext cx="11581297" cy="490722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grpSp>
          <p:nvGrpSpPr>
            <p:cNvPr id="1909" name="Group 1909"/>
            <p:cNvGrpSpPr/>
            <p:nvPr/>
          </p:nvGrpSpPr>
          <p:grpSpPr>
            <a:xfrm>
              <a:off x="2039397" y="2791100"/>
              <a:ext cx="11657498" cy="1"/>
              <a:chOff x="0" y="0"/>
              <a:chExt cx="11657497" cy="0"/>
            </a:xfrm>
          </p:grpSpPr>
          <p:sp>
            <p:nvSpPr>
              <p:cNvPr id="1907" name="Shape 1907"/>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908" name="Shape 1908"/>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3" name="Picture Placeholder 2"/>
          <p:cNvSpPr>
            <a:spLocks noGrp="1"/>
          </p:cNvSpPr>
          <p:nvPr>
            <p:ph type="pic" sz="quarter" idx="10"/>
          </p:nvPr>
        </p:nvSpPr>
        <p:spPr>
          <a:xfrm>
            <a:off x="15212291" y="1846743"/>
            <a:ext cx="9171710" cy="6237384"/>
          </a:xfrm>
        </p:spPr>
      </p:sp>
      <p:pic>
        <p:nvPicPr>
          <p:cNvPr id="1910" name="Computer_7.png"/>
          <p:cNvPicPr>
            <a:picLocks noChangeAspect="1"/>
          </p:cNvPicPr>
          <p:nvPr/>
        </p:nvPicPr>
        <p:blipFill>
          <a:blip r:embed="rId2">
            <a:extLst/>
          </a:blip>
          <a:stretch>
            <a:fillRect/>
          </a:stretch>
        </p:blipFill>
        <p:spPr>
          <a:xfrm>
            <a:off x="14411649" y="1228179"/>
            <a:ext cx="12407901" cy="10401301"/>
          </a:xfrm>
          <a:prstGeom prst="rect">
            <a:avLst/>
          </a:prstGeom>
          <a:ln w="3175">
            <a:miter lim="400000"/>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910"/>
                                        </p:tgtEl>
                                        <p:attrNameLst>
                                          <p:attrName>style.visibility</p:attrName>
                                        </p:attrNameLst>
                                      </p:cBhvr>
                                      <p:to>
                                        <p:strVal val="visible"/>
                                      </p:to>
                                    </p:set>
                                    <p:anim calcmode="lin" valueType="num">
                                      <p:cBhvr additive="base">
                                        <p:cTn id="16" dur="500" fill="hold"/>
                                        <p:tgtEl>
                                          <p:spTgt spid="1910"/>
                                        </p:tgtEl>
                                        <p:attrNameLst>
                                          <p:attrName>ppt_x</p:attrName>
                                        </p:attrNameLst>
                                      </p:cBhvr>
                                      <p:tavLst>
                                        <p:tav tm="0">
                                          <p:val>
                                            <p:strVal val="1+#ppt_w/2"/>
                                          </p:val>
                                        </p:tav>
                                        <p:tav tm="100000">
                                          <p:val>
                                            <p:strVal val="#ppt_x"/>
                                          </p:val>
                                        </p:tav>
                                      </p:tavLst>
                                    </p:anim>
                                    <p:anim calcmode="lin" valueType="num">
                                      <p:cBhvr additive="base">
                                        <p:cTn id="17" dur="500" fill="hold"/>
                                        <p:tgtEl>
                                          <p:spTgt spid="19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7" name="Shape 191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79</a:t>
            </a:fld>
            <a:endParaRPr>
              <a:latin typeface="+mn-lt"/>
              <a:ea typeface="+mn-ea"/>
              <a:cs typeface="+mn-ea"/>
              <a:sym typeface="+mn-lt"/>
            </a:endParaRPr>
          </a:p>
        </p:txBody>
      </p:sp>
      <p:sp>
        <p:nvSpPr>
          <p:cNvPr id="2" name="Picture Placeholder 1"/>
          <p:cNvSpPr>
            <a:spLocks noGrp="1"/>
          </p:cNvSpPr>
          <p:nvPr>
            <p:ph type="pic" sz="quarter" idx="10"/>
          </p:nvPr>
        </p:nvSpPr>
        <p:spPr>
          <a:xfrm rot="2700000">
            <a:off x="2035753" y="-101789"/>
            <a:ext cx="5692190" cy="3195409"/>
          </a:xfrm>
        </p:spPr>
      </p:sp>
      <p:sp>
        <p:nvSpPr>
          <p:cNvPr id="6" name="Picture Placeholder 5"/>
          <p:cNvSpPr>
            <a:spLocks noGrp="1"/>
          </p:cNvSpPr>
          <p:nvPr>
            <p:ph type="pic" sz="quarter" idx="14"/>
          </p:nvPr>
        </p:nvSpPr>
        <p:spPr>
          <a:xfrm rot="2700000">
            <a:off x="1826219" y="5062165"/>
            <a:ext cx="5661416" cy="3247399"/>
          </a:xfrm>
        </p:spPr>
      </p:sp>
      <p:grpSp>
        <p:nvGrpSpPr>
          <p:cNvPr id="3" name="Group 2"/>
          <p:cNvGrpSpPr/>
          <p:nvPr/>
        </p:nvGrpSpPr>
        <p:grpSpPr>
          <a:xfrm>
            <a:off x="10618140" y="2791100"/>
            <a:ext cx="11663955" cy="6440539"/>
            <a:chOff x="10618140" y="2791100"/>
            <a:chExt cx="11663955" cy="6440539"/>
          </a:xfrm>
        </p:grpSpPr>
        <p:sp>
          <p:nvSpPr>
            <p:cNvPr id="1923" name="Shape 1923"/>
            <p:cNvSpPr/>
            <p:nvPr/>
          </p:nvSpPr>
          <p:spPr>
            <a:xfrm>
              <a:off x="10618140" y="31811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1924" name="Shape 1924"/>
            <p:cNvSpPr/>
            <p:nvPr/>
          </p:nvSpPr>
          <p:spPr>
            <a:xfrm>
              <a:off x="10662697" y="5468906"/>
              <a:ext cx="11581297" cy="376273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dirty="0">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a:t>
              </a:r>
            </a:p>
          </p:txBody>
        </p:sp>
        <p:grpSp>
          <p:nvGrpSpPr>
            <p:cNvPr id="1927" name="Group 1927"/>
            <p:cNvGrpSpPr/>
            <p:nvPr/>
          </p:nvGrpSpPr>
          <p:grpSpPr>
            <a:xfrm>
              <a:off x="10624597" y="2791100"/>
              <a:ext cx="11657498" cy="1"/>
              <a:chOff x="0" y="0"/>
              <a:chExt cx="11657497" cy="0"/>
            </a:xfrm>
          </p:grpSpPr>
          <p:sp>
            <p:nvSpPr>
              <p:cNvPr id="1925" name="Shape 1925"/>
              <p:cNvSpPr/>
              <p:nvPr/>
            </p:nvSpPr>
            <p:spPr>
              <a:xfrm>
                <a:off x="0" y="0"/>
                <a:ext cx="11657498"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926" name="Shape 1926"/>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5" name="Picture Placeholder 4"/>
          <p:cNvSpPr>
            <a:spLocks noGrp="1"/>
          </p:cNvSpPr>
          <p:nvPr>
            <p:ph type="pic" sz="quarter" idx="13"/>
          </p:nvPr>
        </p:nvSpPr>
        <p:spPr>
          <a:xfrm rot="2700000">
            <a:off x="7320505" y="10521279"/>
            <a:ext cx="5616678" cy="3231918"/>
          </a:xfrm>
        </p:spPr>
      </p:sp>
      <p:sp>
        <p:nvSpPr>
          <p:cNvPr id="9" name="Picture Placeholder 8"/>
          <p:cNvSpPr>
            <a:spLocks noGrp="1"/>
          </p:cNvSpPr>
          <p:nvPr>
            <p:ph type="pic" sz="quarter" idx="17"/>
          </p:nvPr>
        </p:nvSpPr>
        <p:spPr>
          <a:xfrm rot="2700000">
            <a:off x="2867060" y="11565943"/>
            <a:ext cx="5670080" cy="3167488"/>
          </a:xfrm>
        </p:spPr>
      </p:sp>
      <p:sp>
        <p:nvSpPr>
          <p:cNvPr id="7" name="Picture Placeholder 6"/>
          <p:cNvSpPr>
            <a:spLocks noGrp="1"/>
          </p:cNvSpPr>
          <p:nvPr>
            <p:ph type="pic" sz="quarter" idx="15"/>
          </p:nvPr>
        </p:nvSpPr>
        <p:spPr>
          <a:xfrm rot="2700000">
            <a:off x="-3554820" y="-362370"/>
            <a:ext cx="5614026" cy="3204780"/>
          </a:xfrm>
        </p:spPr>
      </p:sp>
      <p:pic>
        <p:nvPicPr>
          <p:cNvPr id="1918" name="Phone_gold.png"/>
          <p:cNvPicPr>
            <a:picLocks noChangeAspect="1"/>
          </p:cNvPicPr>
          <p:nvPr/>
        </p:nvPicPr>
        <p:blipFill>
          <a:blip r:embed="rId2">
            <a:extLst/>
          </a:blip>
          <a:stretch>
            <a:fillRect/>
          </a:stretch>
        </p:blipFill>
        <p:spPr>
          <a:xfrm rot="18900000">
            <a:off x="2611268" y="2831749"/>
            <a:ext cx="4073750" cy="7681261"/>
          </a:xfrm>
          <a:prstGeom prst="rect">
            <a:avLst/>
          </a:prstGeom>
          <a:ln w="3175">
            <a:miter lim="400000"/>
          </a:ln>
        </p:spPr>
      </p:pic>
      <p:pic>
        <p:nvPicPr>
          <p:cNvPr id="1921" name="Phone_gold.png"/>
          <p:cNvPicPr>
            <a:picLocks noChangeAspect="1"/>
          </p:cNvPicPr>
          <p:nvPr/>
        </p:nvPicPr>
        <p:blipFill>
          <a:blip r:embed="rId2">
            <a:extLst/>
          </a:blip>
          <a:stretch>
            <a:fillRect/>
          </a:stretch>
        </p:blipFill>
        <p:spPr>
          <a:xfrm rot="18900000">
            <a:off x="2823192" y="-2384843"/>
            <a:ext cx="4073750" cy="7681262"/>
          </a:xfrm>
          <a:prstGeom prst="rect">
            <a:avLst/>
          </a:prstGeom>
          <a:ln w="3175">
            <a:miter lim="400000"/>
          </a:ln>
        </p:spPr>
      </p:pic>
      <p:pic>
        <p:nvPicPr>
          <p:cNvPr id="1919" name="Phone_gold.png"/>
          <p:cNvPicPr>
            <a:picLocks noChangeAspect="1"/>
          </p:cNvPicPr>
          <p:nvPr/>
        </p:nvPicPr>
        <p:blipFill>
          <a:blip r:embed="rId2">
            <a:extLst/>
          </a:blip>
          <a:stretch>
            <a:fillRect/>
          </a:stretch>
        </p:blipFill>
        <p:spPr>
          <a:xfrm rot="18900000">
            <a:off x="-2794942" y="-2616540"/>
            <a:ext cx="4073750" cy="7681261"/>
          </a:xfrm>
          <a:prstGeom prst="rect">
            <a:avLst/>
          </a:prstGeom>
          <a:ln w="3175">
            <a:miter lim="400000"/>
          </a:ln>
        </p:spPr>
      </p:pic>
      <p:pic>
        <p:nvPicPr>
          <p:cNvPr id="1920" name="Phone_gold.png"/>
          <p:cNvPicPr>
            <a:picLocks noChangeAspect="1"/>
          </p:cNvPicPr>
          <p:nvPr/>
        </p:nvPicPr>
        <p:blipFill>
          <a:blip r:embed="rId2">
            <a:extLst/>
          </a:blip>
          <a:stretch>
            <a:fillRect/>
          </a:stretch>
        </p:blipFill>
        <p:spPr>
          <a:xfrm rot="18900000">
            <a:off x="8082898" y="8261300"/>
            <a:ext cx="4073751" cy="7681261"/>
          </a:xfrm>
          <a:prstGeom prst="rect">
            <a:avLst/>
          </a:prstGeom>
          <a:ln w="3175">
            <a:miter lim="400000"/>
          </a:ln>
        </p:spPr>
      </p:pic>
      <p:pic>
        <p:nvPicPr>
          <p:cNvPr id="1922" name="Phone_gold.png"/>
          <p:cNvPicPr>
            <a:picLocks noChangeAspect="1"/>
          </p:cNvPicPr>
          <p:nvPr/>
        </p:nvPicPr>
        <p:blipFill>
          <a:blip r:embed="rId2">
            <a:extLst/>
          </a:blip>
          <a:stretch>
            <a:fillRect/>
          </a:stretch>
        </p:blipFill>
        <p:spPr>
          <a:xfrm rot="18900000">
            <a:off x="3643704" y="9270667"/>
            <a:ext cx="4073751" cy="7681262"/>
          </a:xfrm>
          <a:prstGeom prst="rect">
            <a:avLst/>
          </a:prstGeom>
          <a:ln w="3175">
            <a:miter lim="400000"/>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8</a:t>
            </a:fld>
            <a:endParaRPr>
              <a:latin typeface="+mn-lt"/>
              <a:ea typeface="+mn-ea"/>
              <a:cs typeface="+mn-ea"/>
              <a:sym typeface="+mn-lt"/>
            </a:endParaRPr>
          </a:p>
        </p:txBody>
      </p:sp>
      <p:grpSp>
        <p:nvGrpSpPr>
          <p:cNvPr id="2" name="Group 1"/>
          <p:cNvGrpSpPr/>
          <p:nvPr/>
        </p:nvGrpSpPr>
        <p:grpSpPr>
          <a:xfrm>
            <a:off x="2168736" y="4954189"/>
            <a:ext cx="5252282" cy="6463274"/>
            <a:chOff x="2168736" y="4954189"/>
            <a:chExt cx="5252282" cy="6463274"/>
          </a:xfrm>
        </p:grpSpPr>
        <p:sp>
          <p:nvSpPr>
            <p:cNvPr id="222" name="Shape 222"/>
            <p:cNvSpPr/>
            <p:nvPr/>
          </p:nvSpPr>
          <p:spPr>
            <a:xfrm>
              <a:off x="3829937" y="49541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23" name="Shape 223"/>
            <p:cNvSpPr/>
            <p:nvPr/>
          </p:nvSpPr>
          <p:spPr>
            <a:xfrm>
              <a:off x="4218913" y="5521709"/>
              <a:ext cx="1126530" cy="76944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1</a:t>
              </a:r>
            </a:p>
          </p:txBody>
        </p:sp>
        <p:sp>
          <p:nvSpPr>
            <p:cNvPr id="224" name="Shape 224"/>
            <p:cNvSpPr/>
            <p:nvPr/>
          </p:nvSpPr>
          <p:spPr>
            <a:xfrm>
              <a:off x="4019024" y="7667109"/>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模块</a:t>
              </a:r>
              <a:r>
                <a:rPr lang="en-US" altLang="zh-CN" dirty="0">
                  <a:latin typeface="+mn-lt"/>
                  <a:ea typeface="+mn-ea"/>
                  <a:cs typeface="+mn-ea"/>
                  <a:sym typeface="+mn-lt"/>
                </a:rPr>
                <a:t>1</a:t>
              </a:r>
              <a:endParaRPr dirty="0">
                <a:latin typeface="+mn-lt"/>
                <a:ea typeface="+mn-ea"/>
                <a:cs typeface="+mn-ea"/>
                <a:sym typeface="+mn-lt"/>
              </a:endParaRPr>
            </a:p>
          </p:txBody>
        </p:sp>
        <p:sp>
          <p:nvSpPr>
            <p:cNvPr id="225" name="Shape 225"/>
            <p:cNvSpPr/>
            <p:nvPr/>
          </p:nvSpPr>
          <p:spPr>
            <a:xfrm>
              <a:off x="2168736" y="8678199"/>
              <a:ext cx="5252282" cy="273926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a:t>
              </a:r>
            </a:p>
          </p:txBody>
        </p:sp>
      </p:grpSp>
      <p:grpSp>
        <p:nvGrpSpPr>
          <p:cNvPr id="3" name="Group 2"/>
          <p:cNvGrpSpPr/>
          <p:nvPr/>
        </p:nvGrpSpPr>
        <p:grpSpPr>
          <a:xfrm>
            <a:off x="9565859" y="4954189"/>
            <a:ext cx="5252282" cy="6463274"/>
            <a:chOff x="9565859" y="4954189"/>
            <a:chExt cx="5252282" cy="6463274"/>
          </a:xfrm>
        </p:grpSpPr>
        <p:sp>
          <p:nvSpPr>
            <p:cNvPr id="226" name="Shape 226"/>
            <p:cNvSpPr/>
            <p:nvPr/>
          </p:nvSpPr>
          <p:spPr>
            <a:xfrm>
              <a:off x="11227060" y="49541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27" name="Shape 227"/>
            <p:cNvSpPr/>
            <p:nvPr/>
          </p:nvSpPr>
          <p:spPr>
            <a:xfrm>
              <a:off x="11416948" y="7667109"/>
              <a:ext cx="155010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模块</a:t>
              </a:r>
              <a:r>
                <a:rPr lang="en-US" altLang="zh-CN" dirty="0">
                  <a:latin typeface="+mn-lt"/>
                  <a:ea typeface="+mn-ea"/>
                  <a:cs typeface="+mn-ea"/>
                  <a:sym typeface="+mn-lt"/>
                </a:rPr>
                <a:t>2</a:t>
              </a:r>
              <a:endParaRPr dirty="0">
                <a:latin typeface="+mn-lt"/>
                <a:ea typeface="+mn-ea"/>
                <a:cs typeface="+mn-ea"/>
                <a:sym typeface="+mn-lt"/>
              </a:endParaRPr>
            </a:p>
          </p:txBody>
        </p:sp>
        <p:sp>
          <p:nvSpPr>
            <p:cNvPr id="228" name="Shape 228"/>
            <p:cNvSpPr/>
            <p:nvPr/>
          </p:nvSpPr>
          <p:spPr>
            <a:xfrm>
              <a:off x="9565859" y="8678199"/>
              <a:ext cx="5252282" cy="273926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a:t>
              </a:r>
            </a:p>
          </p:txBody>
        </p:sp>
        <p:sp>
          <p:nvSpPr>
            <p:cNvPr id="232" name="Shape 232"/>
            <p:cNvSpPr/>
            <p:nvPr/>
          </p:nvSpPr>
          <p:spPr>
            <a:xfrm>
              <a:off x="11628735" y="5534409"/>
              <a:ext cx="1126530" cy="76944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2</a:t>
              </a:r>
            </a:p>
          </p:txBody>
        </p:sp>
      </p:grpSp>
      <p:grpSp>
        <p:nvGrpSpPr>
          <p:cNvPr id="4" name="Group 3"/>
          <p:cNvGrpSpPr/>
          <p:nvPr/>
        </p:nvGrpSpPr>
        <p:grpSpPr>
          <a:xfrm>
            <a:off x="16962981" y="4954189"/>
            <a:ext cx="5252282" cy="6619235"/>
            <a:chOff x="16962981" y="4954189"/>
            <a:chExt cx="5252282" cy="6619235"/>
          </a:xfrm>
        </p:grpSpPr>
        <p:sp>
          <p:nvSpPr>
            <p:cNvPr id="229" name="Shape 229"/>
            <p:cNvSpPr/>
            <p:nvPr/>
          </p:nvSpPr>
          <p:spPr>
            <a:xfrm>
              <a:off x="18624182" y="49541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30" name="Shape 230"/>
            <p:cNvSpPr/>
            <p:nvPr/>
          </p:nvSpPr>
          <p:spPr>
            <a:xfrm>
              <a:off x="18818077" y="7667109"/>
              <a:ext cx="154209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模块</a:t>
              </a:r>
              <a:r>
                <a:rPr lang="en-US" altLang="zh-CN" dirty="0">
                  <a:latin typeface="+mn-lt"/>
                  <a:ea typeface="+mn-ea"/>
                  <a:cs typeface="+mn-ea"/>
                  <a:sym typeface="+mn-lt"/>
                </a:rPr>
                <a:t>3</a:t>
              </a:r>
              <a:endParaRPr dirty="0">
                <a:latin typeface="+mn-lt"/>
                <a:ea typeface="+mn-ea"/>
                <a:cs typeface="+mn-ea"/>
                <a:sym typeface="+mn-lt"/>
              </a:endParaRPr>
            </a:p>
          </p:txBody>
        </p:sp>
        <p:sp>
          <p:nvSpPr>
            <p:cNvPr id="231" name="Shape 231"/>
            <p:cNvSpPr/>
            <p:nvPr/>
          </p:nvSpPr>
          <p:spPr>
            <a:xfrm>
              <a:off x="16962981" y="8678199"/>
              <a:ext cx="5252282" cy="2895225"/>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a:t>
              </a:r>
            </a:p>
          </p:txBody>
        </p:sp>
        <p:sp>
          <p:nvSpPr>
            <p:cNvPr id="233" name="Shape 233"/>
            <p:cNvSpPr/>
            <p:nvPr/>
          </p:nvSpPr>
          <p:spPr>
            <a:xfrm>
              <a:off x="19025857" y="5521709"/>
              <a:ext cx="1126530" cy="76944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3</a:t>
              </a:r>
            </a:p>
          </p:txBody>
        </p:sp>
      </p:grpSp>
      <p:grpSp>
        <p:nvGrpSpPr>
          <p:cNvPr id="5" name="Group 4"/>
          <p:cNvGrpSpPr/>
          <p:nvPr/>
        </p:nvGrpSpPr>
        <p:grpSpPr>
          <a:xfrm>
            <a:off x="6280996" y="2009956"/>
            <a:ext cx="11822008" cy="2710612"/>
            <a:chOff x="6280996" y="2009956"/>
            <a:chExt cx="11822008" cy="2710612"/>
          </a:xfrm>
        </p:grpSpPr>
        <p:sp>
          <p:nvSpPr>
            <p:cNvPr id="234" name="Shape 234"/>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235" name="Shape 235"/>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活动主题模块</a:t>
              </a:r>
              <a:endParaRPr dirty="0">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0120745" y="2660072"/>
            <a:ext cx="4114800" cy="7232073"/>
          </a:xfrm>
        </p:spPr>
      </p:sp>
      <p:sp>
        <p:nvSpPr>
          <p:cNvPr id="1931" name="Shape 1931"/>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80</a:t>
            </a:fld>
            <a:endParaRPr>
              <a:latin typeface="+mn-lt"/>
              <a:ea typeface="+mn-ea"/>
              <a:cs typeface="+mn-ea"/>
              <a:sym typeface="+mn-lt"/>
            </a:endParaRPr>
          </a:p>
        </p:txBody>
      </p:sp>
      <p:grpSp>
        <p:nvGrpSpPr>
          <p:cNvPr id="3" name="Group 2"/>
          <p:cNvGrpSpPr/>
          <p:nvPr/>
        </p:nvGrpSpPr>
        <p:grpSpPr>
          <a:xfrm>
            <a:off x="15418739" y="2791100"/>
            <a:ext cx="7222204" cy="7837839"/>
            <a:chOff x="15418739" y="2791100"/>
            <a:chExt cx="7222204" cy="7837839"/>
          </a:xfrm>
        </p:grpSpPr>
        <p:sp>
          <p:nvSpPr>
            <p:cNvPr id="1929" name="Shape 1929"/>
            <p:cNvSpPr/>
            <p:nvPr/>
          </p:nvSpPr>
          <p:spPr>
            <a:xfrm>
              <a:off x="15418739" y="3181114"/>
              <a:ext cx="7222204" cy="18977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printing</a:t>
              </a:r>
            </a:p>
          </p:txBody>
        </p:sp>
        <p:sp>
          <p:nvSpPr>
            <p:cNvPr id="1930" name="Shape 1930"/>
            <p:cNvSpPr/>
            <p:nvPr/>
          </p:nvSpPr>
          <p:spPr>
            <a:xfrm>
              <a:off x="15463297" y="5468906"/>
              <a:ext cx="6711641" cy="516003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a:t>
              </a:r>
            </a:p>
          </p:txBody>
        </p:sp>
        <p:grpSp>
          <p:nvGrpSpPr>
            <p:cNvPr id="1934" name="Group 1934"/>
            <p:cNvGrpSpPr/>
            <p:nvPr/>
          </p:nvGrpSpPr>
          <p:grpSpPr>
            <a:xfrm>
              <a:off x="15425198" y="2791100"/>
              <a:ext cx="6719147" cy="1"/>
              <a:chOff x="0" y="0"/>
              <a:chExt cx="6719146" cy="0"/>
            </a:xfrm>
          </p:grpSpPr>
          <p:sp>
            <p:nvSpPr>
              <p:cNvPr id="1932" name="Shape 1932"/>
              <p:cNvSpPr/>
              <p:nvPr/>
            </p:nvSpPr>
            <p:spPr>
              <a:xfrm>
                <a:off x="0" y="0"/>
                <a:ext cx="6719147"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933" name="Shape 1933"/>
              <p:cNvSpPr/>
              <p:nvPr/>
            </p:nvSpPr>
            <p:spPr>
              <a:xfrm>
                <a:off x="12700" y="0"/>
                <a:ext cx="942922"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1935" name="Shape 1935"/>
          <p:cNvSpPr/>
          <p:nvPr/>
        </p:nvSpPr>
        <p:spPr>
          <a:xfrm>
            <a:off x="1884640" y="2317359"/>
            <a:ext cx="7910122" cy="628187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dirty="0">
                <a:latin typeface="+mn-lt"/>
                <a:ea typeface="+mn-ea"/>
                <a:cs typeface="+mn-ea"/>
                <a:sym typeface="+mn-lt"/>
              </a:rPr>
              <a:t>Standard dummy text ever since the</a:t>
            </a:r>
          </a:p>
        </p:txBody>
      </p:sp>
      <p:grpSp>
        <p:nvGrpSpPr>
          <p:cNvPr id="1938" name="Group 1938"/>
          <p:cNvGrpSpPr/>
          <p:nvPr/>
        </p:nvGrpSpPr>
        <p:grpSpPr>
          <a:xfrm>
            <a:off x="1998245" y="9114366"/>
            <a:ext cx="3261310" cy="872059"/>
            <a:chOff x="0" y="0"/>
            <a:chExt cx="3261308" cy="872058"/>
          </a:xfrm>
        </p:grpSpPr>
        <p:sp>
          <p:nvSpPr>
            <p:cNvPr id="1936" name="Shape 1936"/>
            <p:cNvSpPr/>
            <p:nvPr/>
          </p:nvSpPr>
          <p:spPr>
            <a:xfrm>
              <a:off x="0" y="0"/>
              <a:ext cx="3261309" cy="872059"/>
            </a:xfrm>
            <a:prstGeom prst="rect">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937" name="Shape 1937"/>
            <p:cNvSpPr/>
            <p:nvPr/>
          </p:nvSpPr>
          <p:spPr>
            <a:xfrm>
              <a:off x="403999" y="258229"/>
              <a:ext cx="2515681" cy="35560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lvl1pPr algn="ctr">
                <a:defRPr sz="1800" cap="all" spc="360">
                  <a:solidFill>
                    <a:srgbClr val="FFFFFF"/>
                  </a:solidFill>
                  <a:latin typeface="+mn-lt"/>
                  <a:ea typeface="+mn-ea"/>
                  <a:cs typeface="+mn-cs"/>
                  <a:sym typeface="Montserrat-Regular"/>
                </a:defRPr>
              </a:lvl1pPr>
            </a:lstStyle>
            <a:p>
              <a:r>
                <a:rPr>
                  <a:cs typeface="+mn-ea"/>
                  <a:sym typeface="+mn-lt"/>
                </a:rPr>
                <a:t>Read more &gt;</a:t>
              </a:r>
            </a:p>
          </p:txBody>
        </p:sp>
      </p:grpSp>
      <p:pic>
        <p:nvPicPr>
          <p:cNvPr id="1940" name="Phone_gold.png"/>
          <p:cNvPicPr>
            <a:picLocks noChangeAspect="1"/>
          </p:cNvPicPr>
          <p:nvPr/>
        </p:nvPicPr>
        <p:blipFill>
          <a:blip r:embed="rId2">
            <a:extLst/>
          </a:blip>
          <a:stretch>
            <a:fillRect/>
          </a:stretch>
        </p:blipFill>
        <p:spPr>
          <a:xfrm>
            <a:off x="9596918" y="1394443"/>
            <a:ext cx="5190165" cy="9786316"/>
          </a:xfrm>
          <a:prstGeom prst="rect">
            <a:avLst/>
          </a:prstGeom>
          <a:ln w="3175" cap="flat">
            <a:noFill/>
            <a:miter lim="400000"/>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940"/>
                                        </p:tgtEl>
                                        <p:attrNameLst>
                                          <p:attrName>style.visibility</p:attrName>
                                        </p:attrNameLst>
                                      </p:cBhvr>
                                      <p:to>
                                        <p:strVal val="visible"/>
                                      </p:to>
                                    </p:set>
                                    <p:anim calcmode="lin" valueType="num">
                                      <p:cBhvr additive="base">
                                        <p:cTn id="16" dur="500" fill="hold"/>
                                        <p:tgtEl>
                                          <p:spTgt spid="1940"/>
                                        </p:tgtEl>
                                        <p:attrNameLst>
                                          <p:attrName>ppt_x</p:attrName>
                                        </p:attrNameLst>
                                      </p:cBhvr>
                                      <p:tavLst>
                                        <p:tav tm="0">
                                          <p:val>
                                            <p:strVal val="#ppt_x"/>
                                          </p:val>
                                        </p:tav>
                                        <p:tav tm="100000">
                                          <p:val>
                                            <p:strVal val="#ppt_x"/>
                                          </p:val>
                                        </p:tav>
                                      </p:tavLst>
                                    </p:anim>
                                    <p:anim calcmode="lin" valueType="num">
                                      <p:cBhvr additive="base">
                                        <p:cTn id="17" dur="500" fill="hold"/>
                                        <p:tgtEl>
                                          <p:spTgt spid="194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935"/>
                                        </p:tgtEl>
                                        <p:attrNameLst>
                                          <p:attrName>style.visibility</p:attrName>
                                        </p:attrNameLst>
                                      </p:cBhvr>
                                      <p:to>
                                        <p:strVal val="visible"/>
                                      </p:to>
                                    </p:set>
                                    <p:anim calcmode="lin" valueType="num">
                                      <p:cBhvr additive="base">
                                        <p:cTn id="22" dur="500" fill="hold"/>
                                        <p:tgtEl>
                                          <p:spTgt spid="1935"/>
                                        </p:tgtEl>
                                        <p:attrNameLst>
                                          <p:attrName>ppt_x</p:attrName>
                                        </p:attrNameLst>
                                      </p:cBhvr>
                                      <p:tavLst>
                                        <p:tav tm="0">
                                          <p:val>
                                            <p:strVal val="0-#ppt_w/2"/>
                                          </p:val>
                                        </p:tav>
                                        <p:tav tm="100000">
                                          <p:val>
                                            <p:strVal val="#ppt_x"/>
                                          </p:val>
                                        </p:tav>
                                      </p:tavLst>
                                    </p:anim>
                                    <p:anim calcmode="lin" valueType="num">
                                      <p:cBhvr additive="base">
                                        <p:cTn id="23" dur="500" fill="hold"/>
                                        <p:tgtEl>
                                          <p:spTgt spid="193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938"/>
                                        </p:tgtEl>
                                        <p:attrNameLst>
                                          <p:attrName>style.visibility</p:attrName>
                                        </p:attrNameLst>
                                      </p:cBhvr>
                                      <p:to>
                                        <p:strVal val="visible"/>
                                      </p:to>
                                    </p:set>
                                    <p:anim calcmode="lin" valueType="num">
                                      <p:cBhvr additive="base">
                                        <p:cTn id="26" dur="500" fill="hold"/>
                                        <p:tgtEl>
                                          <p:spTgt spid="1938"/>
                                        </p:tgtEl>
                                        <p:attrNameLst>
                                          <p:attrName>ppt_x</p:attrName>
                                        </p:attrNameLst>
                                      </p:cBhvr>
                                      <p:tavLst>
                                        <p:tav tm="0">
                                          <p:val>
                                            <p:strVal val="0-#ppt_w/2"/>
                                          </p:val>
                                        </p:tav>
                                        <p:tav tm="100000">
                                          <p:val>
                                            <p:strVal val="#ppt_x"/>
                                          </p:val>
                                        </p:tav>
                                      </p:tavLst>
                                    </p:anim>
                                    <p:anim calcmode="lin" valueType="num">
                                      <p:cBhvr additive="base">
                                        <p:cTn id="27" dur="500" fill="hold"/>
                                        <p:tgtEl>
                                          <p:spTgt spid="19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3" name="Shape 1943"/>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81</a:t>
            </a:fld>
            <a:endParaRPr>
              <a:latin typeface="+mn-lt"/>
              <a:ea typeface="+mn-ea"/>
              <a:cs typeface="+mn-ea"/>
              <a:sym typeface="+mn-lt"/>
            </a:endParaRPr>
          </a:p>
        </p:txBody>
      </p:sp>
      <p:sp>
        <p:nvSpPr>
          <p:cNvPr id="2" name="Picture Placeholder 1"/>
          <p:cNvSpPr>
            <a:spLocks noGrp="1"/>
          </p:cNvSpPr>
          <p:nvPr>
            <p:ph type="pic" sz="quarter" idx="10"/>
          </p:nvPr>
        </p:nvSpPr>
        <p:spPr>
          <a:xfrm>
            <a:off x="11242964" y="3180958"/>
            <a:ext cx="10681854" cy="6794315"/>
          </a:xfrm>
        </p:spPr>
      </p:sp>
      <p:pic>
        <p:nvPicPr>
          <p:cNvPr id="1945" name="Computer_4.png"/>
          <p:cNvPicPr>
            <a:picLocks noChangeAspect="1"/>
          </p:cNvPicPr>
          <p:nvPr/>
        </p:nvPicPr>
        <p:blipFill>
          <a:blip r:embed="rId2">
            <a:extLst/>
          </a:blip>
          <a:stretch>
            <a:fillRect/>
          </a:stretch>
        </p:blipFill>
        <p:spPr>
          <a:xfrm>
            <a:off x="9123870" y="2446655"/>
            <a:ext cx="14772260" cy="8822690"/>
          </a:xfrm>
          <a:prstGeom prst="rect">
            <a:avLst/>
          </a:prstGeom>
          <a:ln w="3175">
            <a:miter lim="400000"/>
          </a:ln>
        </p:spPr>
      </p:pic>
      <p:sp>
        <p:nvSpPr>
          <p:cNvPr id="1946" name="Shape 1946"/>
          <p:cNvSpPr/>
          <p:nvPr/>
        </p:nvSpPr>
        <p:spPr>
          <a:xfrm>
            <a:off x="1910040" y="3180959"/>
            <a:ext cx="7910122" cy="628187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Standard dummy text ever since the</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6"/>
                                        </p:tgtEl>
                                        <p:attrNameLst>
                                          <p:attrName>style.visibility</p:attrName>
                                        </p:attrNameLst>
                                      </p:cBhvr>
                                      <p:to>
                                        <p:strVal val="visible"/>
                                      </p:to>
                                    </p:set>
                                    <p:anim calcmode="lin" valueType="num">
                                      <p:cBhvr additive="base">
                                        <p:cTn id="7" dur="500" fill="hold"/>
                                        <p:tgtEl>
                                          <p:spTgt spid="1946"/>
                                        </p:tgtEl>
                                        <p:attrNameLst>
                                          <p:attrName>ppt_x</p:attrName>
                                        </p:attrNameLst>
                                      </p:cBhvr>
                                      <p:tavLst>
                                        <p:tav tm="0">
                                          <p:val>
                                            <p:strVal val="0-#ppt_w/2"/>
                                          </p:val>
                                        </p:tav>
                                        <p:tav tm="100000">
                                          <p:val>
                                            <p:strVal val="#ppt_x"/>
                                          </p:val>
                                        </p:tav>
                                      </p:tavLst>
                                    </p:anim>
                                    <p:anim calcmode="lin" valueType="num">
                                      <p:cBhvr additive="base">
                                        <p:cTn id="8" dur="500" fill="hold"/>
                                        <p:tgtEl>
                                          <p:spTgt spid="19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103004" y="11757595"/>
            <a:ext cx="5087196" cy="538609"/>
          </a:xfrm>
          <a:prstGeom prst="rect">
            <a:avLst/>
          </a:prstGeom>
          <a:solidFill>
            <a:srgbClr val="FEFDFF"/>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uFillTx/>
              <a:latin typeface="+mn-lt"/>
              <a:ea typeface="+mn-ea"/>
              <a:cs typeface="+mn-ea"/>
              <a:sym typeface="+mn-lt"/>
            </a:endParaRPr>
          </a:p>
        </p:txBody>
      </p:sp>
      <p:sp>
        <p:nvSpPr>
          <p:cNvPr id="2" name="Picture Placeholder 1"/>
          <p:cNvSpPr>
            <a:spLocks noGrp="1"/>
          </p:cNvSpPr>
          <p:nvPr>
            <p:ph type="pic" sz="quarter" idx="10"/>
          </p:nvPr>
        </p:nvSpPr>
        <p:spPr>
          <a:xfrm>
            <a:off x="4832352" y="10572750"/>
            <a:ext cx="6064248" cy="8062680"/>
          </a:xfrm>
        </p:spPr>
      </p:sp>
      <p:sp>
        <p:nvSpPr>
          <p:cNvPr id="4" name="Picture Placeholder 3"/>
          <p:cNvSpPr>
            <a:spLocks noGrp="1"/>
          </p:cNvSpPr>
          <p:nvPr>
            <p:ph type="pic" sz="quarter" idx="12"/>
          </p:nvPr>
        </p:nvSpPr>
        <p:spPr>
          <a:xfrm>
            <a:off x="13517644" y="10610850"/>
            <a:ext cx="6008605" cy="8062680"/>
          </a:xfrm>
        </p:spPr>
      </p:sp>
      <p:grpSp>
        <p:nvGrpSpPr>
          <p:cNvPr id="6" name="Group 5"/>
          <p:cNvGrpSpPr/>
          <p:nvPr/>
        </p:nvGrpSpPr>
        <p:grpSpPr>
          <a:xfrm>
            <a:off x="6280996" y="1783414"/>
            <a:ext cx="11822008" cy="5360628"/>
            <a:chOff x="6280996" y="1783414"/>
            <a:chExt cx="11822008" cy="5360628"/>
          </a:xfrm>
        </p:grpSpPr>
        <p:sp>
          <p:nvSpPr>
            <p:cNvPr id="1959" name="Shape 1959"/>
            <p:cNvSpPr/>
            <p:nvPr/>
          </p:nvSpPr>
          <p:spPr>
            <a:xfrm>
              <a:off x="10252538" y="1783414"/>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1960" name="Shape 1960"/>
            <p:cNvSpPr/>
            <p:nvPr/>
          </p:nvSpPr>
          <p:spPr>
            <a:xfrm>
              <a:off x="6280996" y="2065573"/>
              <a:ext cx="11822008" cy="2428453"/>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Title text demo</a:t>
              </a:r>
            </a:p>
          </p:txBody>
        </p:sp>
        <p:sp>
          <p:nvSpPr>
            <p:cNvPr id="1961" name="Shape 1961"/>
            <p:cNvSpPr/>
            <p:nvPr/>
          </p:nvSpPr>
          <p:spPr>
            <a:xfrm>
              <a:off x="6426719" y="4327980"/>
              <a:ext cx="11530562" cy="2816062"/>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Letraset sheets containing Lorem has survived not only five centuries, but also the leap into electronic typesetting.</a:t>
              </a:r>
            </a:p>
          </p:txBody>
        </p:sp>
      </p:grpSp>
      <p:pic>
        <p:nvPicPr>
          <p:cNvPr id="1949" name="Pad.png"/>
          <p:cNvPicPr>
            <a:picLocks noChangeAspect="1"/>
          </p:cNvPicPr>
          <p:nvPr/>
        </p:nvPicPr>
        <p:blipFill>
          <a:blip r:embed="rId2">
            <a:extLst/>
          </a:blip>
          <a:stretch>
            <a:fillRect/>
          </a:stretch>
        </p:blipFill>
        <p:spPr>
          <a:xfrm>
            <a:off x="13100555" y="9759442"/>
            <a:ext cx="6836881" cy="9687476"/>
          </a:xfrm>
          <a:prstGeom prst="rect">
            <a:avLst/>
          </a:prstGeom>
          <a:ln w="12700" cap="flat">
            <a:noFill/>
            <a:miter lim="400000"/>
          </a:ln>
          <a:effectLst/>
        </p:spPr>
      </p:pic>
      <p:pic>
        <p:nvPicPr>
          <p:cNvPr id="1952" name="Pad.png"/>
          <p:cNvPicPr>
            <a:picLocks noChangeAspect="1"/>
          </p:cNvPicPr>
          <p:nvPr/>
        </p:nvPicPr>
        <p:blipFill>
          <a:blip r:embed="rId2">
            <a:extLst/>
          </a:blip>
          <a:stretch>
            <a:fillRect/>
          </a:stretch>
        </p:blipFill>
        <p:spPr>
          <a:xfrm>
            <a:off x="4446563" y="9759442"/>
            <a:ext cx="6836881" cy="9687476"/>
          </a:xfrm>
          <a:prstGeom prst="rect">
            <a:avLst/>
          </a:prstGeom>
          <a:ln w="12700" cap="flat">
            <a:noFill/>
            <a:miter lim="400000"/>
          </a:ln>
          <a:effectLst/>
        </p:spPr>
      </p:pic>
      <p:sp>
        <p:nvSpPr>
          <p:cNvPr id="1955" name="Shape 1955"/>
          <p:cNvSpPr/>
          <p:nvPr/>
        </p:nvSpPr>
        <p:spPr>
          <a:xfrm>
            <a:off x="4074795" y="9451204"/>
            <a:ext cx="16200140" cy="10248914"/>
          </a:xfrm>
          <a:prstGeom prst="rect">
            <a:avLst/>
          </a:prstGeom>
          <a:solidFill>
            <a:srgbClr val="FFFFFF">
              <a:alpha val="58055"/>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3" name="Picture Placeholder 2"/>
          <p:cNvSpPr>
            <a:spLocks noGrp="1"/>
          </p:cNvSpPr>
          <p:nvPr>
            <p:ph type="pic" sz="quarter" idx="11"/>
          </p:nvPr>
        </p:nvSpPr>
        <p:spPr>
          <a:xfrm>
            <a:off x="8804932" y="8805922"/>
            <a:ext cx="6739867" cy="9062978"/>
          </a:xfrm>
        </p:spPr>
      </p:sp>
      <p:pic>
        <p:nvPicPr>
          <p:cNvPr id="1957" name="Pad.png"/>
          <p:cNvPicPr>
            <a:picLocks noChangeAspect="1"/>
          </p:cNvPicPr>
          <p:nvPr/>
        </p:nvPicPr>
        <p:blipFill>
          <a:blip r:embed="rId2">
            <a:extLst/>
          </a:blip>
          <a:stretch>
            <a:fillRect/>
          </a:stretch>
        </p:blipFill>
        <p:spPr>
          <a:xfrm>
            <a:off x="8356600" y="7840430"/>
            <a:ext cx="7645401" cy="10833100"/>
          </a:xfrm>
          <a:prstGeom prst="rect">
            <a:avLst/>
          </a:prstGeom>
          <a:ln w="12700" cap="flat">
            <a:noFill/>
            <a:miter lim="400000"/>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957"/>
                                        </p:tgtEl>
                                        <p:attrNameLst>
                                          <p:attrName>style.visibility</p:attrName>
                                        </p:attrNameLst>
                                      </p:cBhvr>
                                      <p:to>
                                        <p:strVal val="visible"/>
                                      </p:to>
                                    </p:set>
                                    <p:anim calcmode="lin" valueType="num">
                                      <p:cBhvr additive="base">
                                        <p:cTn id="16" dur="500" fill="hold"/>
                                        <p:tgtEl>
                                          <p:spTgt spid="1957"/>
                                        </p:tgtEl>
                                        <p:attrNameLst>
                                          <p:attrName>ppt_x</p:attrName>
                                        </p:attrNameLst>
                                      </p:cBhvr>
                                      <p:tavLst>
                                        <p:tav tm="0">
                                          <p:val>
                                            <p:strVal val="#ppt_x"/>
                                          </p:val>
                                        </p:tav>
                                        <p:tav tm="100000">
                                          <p:val>
                                            <p:strVal val="#ppt_x"/>
                                          </p:val>
                                        </p:tav>
                                      </p:tavLst>
                                    </p:anim>
                                    <p:anim calcmode="lin" valueType="num">
                                      <p:cBhvr additive="base">
                                        <p:cTn id="17" dur="500" fill="hold"/>
                                        <p:tgtEl>
                                          <p:spTgt spid="195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49"/>
                                        </p:tgtEl>
                                        <p:attrNameLst>
                                          <p:attrName>style.visibility</p:attrName>
                                        </p:attrNameLst>
                                      </p:cBhvr>
                                      <p:to>
                                        <p:strVal val="visible"/>
                                      </p:to>
                                    </p:set>
                                    <p:anim calcmode="lin" valueType="num">
                                      <p:cBhvr additive="base">
                                        <p:cTn id="30" dur="500" fill="hold"/>
                                        <p:tgtEl>
                                          <p:spTgt spid="1949"/>
                                        </p:tgtEl>
                                        <p:attrNameLst>
                                          <p:attrName>ppt_x</p:attrName>
                                        </p:attrNameLst>
                                      </p:cBhvr>
                                      <p:tavLst>
                                        <p:tav tm="0">
                                          <p:val>
                                            <p:strVal val="#ppt_x"/>
                                          </p:val>
                                        </p:tav>
                                        <p:tav tm="100000">
                                          <p:val>
                                            <p:strVal val="#ppt_x"/>
                                          </p:val>
                                        </p:tav>
                                      </p:tavLst>
                                    </p:anim>
                                    <p:anim calcmode="lin" valueType="num">
                                      <p:cBhvr additive="base">
                                        <p:cTn id="31" dur="500" fill="hold"/>
                                        <p:tgtEl>
                                          <p:spTgt spid="194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952"/>
                                        </p:tgtEl>
                                        <p:attrNameLst>
                                          <p:attrName>style.visibility</p:attrName>
                                        </p:attrNameLst>
                                      </p:cBhvr>
                                      <p:to>
                                        <p:strVal val="visible"/>
                                      </p:to>
                                    </p:set>
                                    <p:anim calcmode="lin" valueType="num">
                                      <p:cBhvr additive="base">
                                        <p:cTn id="34" dur="500" fill="hold"/>
                                        <p:tgtEl>
                                          <p:spTgt spid="1952"/>
                                        </p:tgtEl>
                                        <p:attrNameLst>
                                          <p:attrName>ppt_x</p:attrName>
                                        </p:attrNameLst>
                                      </p:cBhvr>
                                      <p:tavLst>
                                        <p:tav tm="0">
                                          <p:val>
                                            <p:strVal val="#ppt_x"/>
                                          </p:val>
                                        </p:tav>
                                        <p:tav tm="100000">
                                          <p:val>
                                            <p:strVal val="#ppt_x"/>
                                          </p:val>
                                        </p:tav>
                                      </p:tavLst>
                                    </p:anim>
                                    <p:anim calcmode="lin" valueType="num">
                                      <p:cBhvr additive="base">
                                        <p:cTn id="35" dur="500" fill="hold"/>
                                        <p:tgtEl>
                                          <p:spTgt spid="195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955"/>
                                        </p:tgtEl>
                                        <p:attrNameLst>
                                          <p:attrName>style.visibility</p:attrName>
                                        </p:attrNameLst>
                                      </p:cBhvr>
                                      <p:to>
                                        <p:strVal val="visible"/>
                                      </p:to>
                                    </p:set>
                                    <p:anim calcmode="lin" valueType="num">
                                      <p:cBhvr additive="base">
                                        <p:cTn id="38" dur="500" fill="hold"/>
                                        <p:tgtEl>
                                          <p:spTgt spid="1955"/>
                                        </p:tgtEl>
                                        <p:attrNameLst>
                                          <p:attrName>ppt_x</p:attrName>
                                        </p:attrNameLst>
                                      </p:cBhvr>
                                      <p:tavLst>
                                        <p:tav tm="0">
                                          <p:val>
                                            <p:strVal val="#ppt_x"/>
                                          </p:val>
                                        </p:tav>
                                        <p:tav tm="100000">
                                          <p:val>
                                            <p:strVal val="#ppt_x"/>
                                          </p:val>
                                        </p:tav>
                                      </p:tavLst>
                                    </p:anim>
                                    <p:anim calcmode="lin" valueType="num">
                                      <p:cBhvr additive="base">
                                        <p:cTn id="39" dur="500" fill="hold"/>
                                        <p:tgtEl>
                                          <p:spTgt spid="19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579718" y="2455878"/>
            <a:ext cx="4154902" cy="4154902"/>
          </a:xfrm>
          <a:solidFill>
            <a:srgbClr val="B0B0B0"/>
          </a:solidFill>
        </p:spPr>
      </p:sp>
      <p:sp>
        <p:nvSpPr>
          <p:cNvPr id="3" name="Picture Placeholder 2"/>
          <p:cNvSpPr>
            <a:spLocks noGrp="1"/>
          </p:cNvSpPr>
          <p:nvPr>
            <p:ph type="pic" sz="quarter" idx="11"/>
          </p:nvPr>
        </p:nvSpPr>
        <p:spPr>
          <a:xfrm>
            <a:off x="5872319" y="2455878"/>
            <a:ext cx="4154900" cy="4154902"/>
          </a:xfrm>
          <a:solidFill>
            <a:srgbClr val="B0B0B0"/>
          </a:solidFill>
        </p:spPr>
      </p:sp>
      <p:sp>
        <p:nvSpPr>
          <p:cNvPr id="4" name="Picture Placeholder 3"/>
          <p:cNvSpPr>
            <a:spLocks noGrp="1"/>
          </p:cNvSpPr>
          <p:nvPr>
            <p:ph type="pic" sz="quarter" idx="12"/>
          </p:nvPr>
        </p:nvSpPr>
        <p:spPr>
          <a:xfrm>
            <a:off x="1579718" y="6735777"/>
            <a:ext cx="4154902" cy="4154902"/>
          </a:xfrm>
          <a:solidFill>
            <a:srgbClr val="B0B0B0"/>
          </a:solidFill>
        </p:spPr>
      </p:sp>
      <p:sp>
        <p:nvSpPr>
          <p:cNvPr id="5" name="Picture Placeholder 4"/>
          <p:cNvSpPr>
            <a:spLocks noGrp="1"/>
          </p:cNvSpPr>
          <p:nvPr>
            <p:ph type="pic" sz="quarter" idx="13"/>
          </p:nvPr>
        </p:nvSpPr>
        <p:spPr>
          <a:xfrm>
            <a:off x="5872319" y="6735778"/>
            <a:ext cx="4154900" cy="4154901"/>
          </a:xfrm>
          <a:solidFill>
            <a:srgbClr val="B0B0B0"/>
          </a:solidFill>
        </p:spPr>
      </p:sp>
      <p:sp>
        <p:nvSpPr>
          <p:cNvPr id="1966" name="Shape 1966"/>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83</a:t>
            </a:fld>
            <a:endParaRPr>
              <a:latin typeface="+mn-lt"/>
              <a:ea typeface="+mn-ea"/>
              <a:cs typeface="+mn-ea"/>
              <a:sym typeface="+mn-lt"/>
            </a:endParaRPr>
          </a:p>
        </p:txBody>
      </p:sp>
      <p:sp>
        <p:nvSpPr>
          <p:cNvPr id="1974" name="Shape 1974"/>
          <p:cNvSpPr/>
          <p:nvPr/>
        </p:nvSpPr>
        <p:spPr>
          <a:xfrm>
            <a:off x="3633351" y="4766823"/>
            <a:ext cx="1692391" cy="210097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FFFFFF"/>
                </a:solidFill>
                <a:latin typeface="Roboto Slab Regular"/>
                <a:ea typeface="Roboto Slab Regular"/>
                <a:cs typeface="Roboto Slab Regular"/>
                <a:sym typeface="Roboto Slab Regular"/>
              </a:defRPr>
            </a:lvl1pPr>
          </a:lstStyle>
          <a:p>
            <a:r>
              <a:rPr dirty="0">
                <a:latin typeface="+mn-lt"/>
                <a:ea typeface="+mn-ea"/>
                <a:cs typeface="+mn-ea"/>
                <a:sym typeface="+mn-lt"/>
              </a:rPr>
              <a:t>S</a:t>
            </a:r>
          </a:p>
        </p:txBody>
      </p:sp>
      <p:sp>
        <p:nvSpPr>
          <p:cNvPr id="1975" name="Shape 1975"/>
          <p:cNvSpPr/>
          <p:nvPr/>
        </p:nvSpPr>
        <p:spPr>
          <a:xfrm>
            <a:off x="6249551" y="4766823"/>
            <a:ext cx="1692391" cy="210097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W</a:t>
            </a:r>
          </a:p>
        </p:txBody>
      </p:sp>
      <p:sp>
        <p:nvSpPr>
          <p:cNvPr id="1976" name="Shape 1976"/>
          <p:cNvSpPr/>
          <p:nvPr/>
        </p:nvSpPr>
        <p:spPr>
          <a:xfrm>
            <a:off x="3633351" y="7268723"/>
            <a:ext cx="1692391" cy="2100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FFFFFF"/>
                </a:solidFill>
                <a:latin typeface="Roboto Slab Regular"/>
                <a:ea typeface="Roboto Slab Regular"/>
                <a:cs typeface="Roboto Slab Regular"/>
                <a:sym typeface="Roboto Slab Regular"/>
              </a:defRPr>
            </a:lvl1pPr>
          </a:lstStyle>
          <a:p>
            <a:r>
              <a:rPr>
                <a:latin typeface="+mn-lt"/>
                <a:ea typeface="+mn-ea"/>
                <a:cs typeface="+mn-ea"/>
                <a:sym typeface="+mn-lt"/>
              </a:rPr>
              <a:t>T</a:t>
            </a:r>
          </a:p>
        </p:txBody>
      </p:sp>
      <p:sp>
        <p:nvSpPr>
          <p:cNvPr id="1977" name="Shape 1977"/>
          <p:cNvSpPr/>
          <p:nvPr/>
        </p:nvSpPr>
        <p:spPr>
          <a:xfrm>
            <a:off x="6300351" y="7281423"/>
            <a:ext cx="1692391" cy="210097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FFFFFF"/>
                </a:solidFill>
                <a:latin typeface="Roboto Slab Regular"/>
                <a:ea typeface="Roboto Slab Regular"/>
                <a:cs typeface="Roboto Slab Regular"/>
                <a:sym typeface="Roboto Slab Regular"/>
              </a:defRPr>
            </a:lvl1pPr>
          </a:lstStyle>
          <a:p>
            <a:r>
              <a:rPr dirty="0">
                <a:latin typeface="+mn-lt"/>
                <a:ea typeface="+mn-ea"/>
                <a:cs typeface="+mn-ea"/>
                <a:sym typeface="+mn-lt"/>
              </a:rPr>
              <a:t>O</a:t>
            </a:r>
          </a:p>
        </p:txBody>
      </p:sp>
      <p:sp>
        <p:nvSpPr>
          <p:cNvPr id="1978" name="Shape 1978"/>
          <p:cNvSpPr/>
          <p:nvPr/>
        </p:nvSpPr>
        <p:spPr>
          <a:xfrm>
            <a:off x="3171080" y="4034680"/>
            <a:ext cx="5240240" cy="5240240"/>
          </a:xfrm>
          <a:prstGeom prst="rect">
            <a:avLst/>
          </a:prstGeom>
          <a:ln w="114300">
            <a:solidFill>
              <a:srgbClr val="FFFFFF"/>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grpSp>
        <p:nvGrpSpPr>
          <p:cNvPr id="6" name="Group 5"/>
          <p:cNvGrpSpPr/>
          <p:nvPr/>
        </p:nvGrpSpPr>
        <p:grpSpPr>
          <a:xfrm>
            <a:off x="10757840" y="2537100"/>
            <a:ext cx="11479706" cy="4262212"/>
            <a:chOff x="10757840" y="2537100"/>
            <a:chExt cx="11479706" cy="4262212"/>
          </a:xfrm>
        </p:grpSpPr>
        <p:grpSp>
          <p:nvGrpSpPr>
            <p:cNvPr id="1965" name="Group 1965"/>
            <p:cNvGrpSpPr/>
            <p:nvPr/>
          </p:nvGrpSpPr>
          <p:grpSpPr>
            <a:xfrm>
              <a:off x="10757840" y="3181114"/>
              <a:ext cx="5399096" cy="3618198"/>
              <a:chOff x="0" y="0"/>
              <a:chExt cx="5399095" cy="3618196"/>
            </a:xfrm>
          </p:grpSpPr>
          <p:sp>
            <p:nvSpPr>
              <p:cNvPr id="1963" name="Shape 1963"/>
              <p:cNvSpPr/>
              <p:nvPr/>
            </p:nvSpPr>
            <p:spPr>
              <a:xfrm>
                <a:off x="0" y="0"/>
                <a:ext cx="5354539" cy="111359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Strength</a:t>
                </a:r>
              </a:p>
            </p:txBody>
          </p:sp>
          <p:sp>
            <p:nvSpPr>
              <p:cNvPr id="1964" name="Shape 1964"/>
              <p:cNvSpPr/>
              <p:nvPr/>
            </p:nvSpPr>
            <p:spPr>
              <a:xfrm>
                <a:off x="44556" y="998461"/>
                <a:ext cx="5354540" cy="261973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a:t>
                </a:r>
              </a:p>
            </p:txBody>
          </p:sp>
        </p:grpSp>
        <p:grpSp>
          <p:nvGrpSpPr>
            <p:cNvPr id="1969" name="Group 1969"/>
            <p:cNvGrpSpPr/>
            <p:nvPr/>
          </p:nvGrpSpPr>
          <p:grpSpPr>
            <a:xfrm>
              <a:off x="10764297" y="2537100"/>
              <a:ext cx="11473249" cy="1"/>
              <a:chOff x="0" y="0"/>
              <a:chExt cx="11473247" cy="0"/>
            </a:xfrm>
          </p:grpSpPr>
          <p:sp>
            <p:nvSpPr>
              <p:cNvPr id="1967" name="Shape 1967"/>
              <p:cNvSpPr/>
              <p:nvPr/>
            </p:nvSpPr>
            <p:spPr>
              <a:xfrm>
                <a:off x="0" y="0"/>
                <a:ext cx="11473249"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1968" name="Shape 1968"/>
              <p:cNvSpPr/>
              <p:nvPr/>
            </p:nvSpPr>
            <p:spPr>
              <a:xfrm>
                <a:off x="12499" y="0"/>
                <a:ext cx="928019"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nvGrpSpPr>
            <p:cNvPr id="1981" name="Group 1981"/>
            <p:cNvGrpSpPr/>
            <p:nvPr/>
          </p:nvGrpSpPr>
          <p:grpSpPr>
            <a:xfrm>
              <a:off x="16821267" y="3181114"/>
              <a:ext cx="5399097" cy="3618198"/>
              <a:chOff x="0" y="0"/>
              <a:chExt cx="5399095" cy="3618196"/>
            </a:xfrm>
          </p:grpSpPr>
          <p:sp>
            <p:nvSpPr>
              <p:cNvPr id="1979" name="Shape 1979"/>
              <p:cNvSpPr/>
              <p:nvPr/>
            </p:nvSpPr>
            <p:spPr>
              <a:xfrm>
                <a:off x="0" y="0"/>
                <a:ext cx="5354539" cy="111359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Opportunity</a:t>
                </a:r>
              </a:p>
            </p:txBody>
          </p:sp>
          <p:sp>
            <p:nvSpPr>
              <p:cNvPr id="1980" name="Shape 1980"/>
              <p:cNvSpPr/>
              <p:nvPr/>
            </p:nvSpPr>
            <p:spPr>
              <a:xfrm>
                <a:off x="44556" y="998461"/>
                <a:ext cx="5354540" cy="261973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a:t>
                </a:r>
              </a:p>
            </p:txBody>
          </p:sp>
        </p:grpSp>
      </p:grpSp>
      <p:grpSp>
        <p:nvGrpSpPr>
          <p:cNvPr id="7" name="Group 6"/>
          <p:cNvGrpSpPr/>
          <p:nvPr/>
        </p:nvGrpSpPr>
        <p:grpSpPr>
          <a:xfrm>
            <a:off x="10757840" y="7245114"/>
            <a:ext cx="11462524" cy="3618198"/>
            <a:chOff x="10757840" y="7245114"/>
            <a:chExt cx="11462524" cy="3618198"/>
          </a:xfrm>
        </p:grpSpPr>
        <p:grpSp>
          <p:nvGrpSpPr>
            <p:cNvPr id="1984" name="Group 1984"/>
            <p:cNvGrpSpPr/>
            <p:nvPr/>
          </p:nvGrpSpPr>
          <p:grpSpPr>
            <a:xfrm>
              <a:off x="10757840" y="7245114"/>
              <a:ext cx="5399096" cy="3618198"/>
              <a:chOff x="0" y="0"/>
              <a:chExt cx="5399095" cy="3618196"/>
            </a:xfrm>
          </p:grpSpPr>
          <p:sp>
            <p:nvSpPr>
              <p:cNvPr id="1982" name="Shape 1982"/>
              <p:cNvSpPr/>
              <p:nvPr/>
            </p:nvSpPr>
            <p:spPr>
              <a:xfrm>
                <a:off x="0" y="0"/>
                <a:ext cx="5354539" cy="111359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Weakness</a:t>
                </a:r>
              </a:p>
            </p:txBody>
          </p:sp>
          <p:sp>
            <p:nvSpPr>
              <p:cNvPr id="1983" name="Shape 1983"/>
              <p:cNvSpPr/>
              <p:nvPr/>
            </p:nvSpPr>
            <p:spPr>
              <a:xfrm>
                <a:off x="44556" y="998461"/>
                <a:ext cx="5354540" cy="261973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a:t>
                </a:r>
              </a:p>
            </p:txBody>
          </p:sp>
        </p:grpSp>
        <p:grpSp>
          <p:nvGrpSpPr>
            <p:cNvPr id="1987" name="Group 1987"/>
            <p:cNvGrpSpPr/>
            <p:nvPr/>
          </p:nvGrpSpPr>
          <p:grpSpPr>
            <a:xfrm>
              <a:off x="16821267" y="7245114"/>
              <a:ext cx="5399097" cy="3618198"/>
              <a:chOff x="0" y="0"/>
              <a:chExt cx="5399095" cy="3618196"/>
            </a:xfrm>
          </p:grpSpPr>
          <p:sp>
            <p:nvSpPr>
              <p:cNvPr id="1985" name="Shape 1985"/>
              <p:cNvSpPr/>
              <p:nvPr/>
            </p:nvSpPr>
            <p:spPr>
              <a:xfrm>
                <a:off x="0" y="0"/>
                <a:ext cx="5354539" cy="111359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Threat</a:t>
                </a:r>
              </a:p>
            </p:txBody>
          </p:sp>
          <p:sp>
            <p:nvSpPr>
              <p:cNvPr id="1986" name="Shape 1986"/>
              <p:cNvSpPr/>
              <p:nvPr/>
            </p:nvSpPr>
            <p:spPr>
              <a:xfrm>
                <a:off x="44556" y="998461"/>
                <a:ext cx="5354540" cy="261973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t">
                <a:normAutofit/>
              </a:bodyP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74"/>
                                        </p:tgtEl>
                                        <p:attrNameLst>
                                          <p:attrName>style.visibility</p:attrName>
                                        </p:attrNameLst>
                                      </p:cBhvr>
                                      <p:to>
                                        <p:strVal val="visible"/>
                                      </p:to>
                                    </p:set>
                                    <p:animEffect transition="in" filter="fade">
                                      <p:cBhvr>
                                        <p:cTn id="19" dur="500"/>
                                        <p:tgtEl>
                                          <p:spTgt spid="197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75"/>
                                        </p:tgtEl>
                                        <p:attrNameLst>
                                          <p:attrName>style.visibility</p:attrName>
                                        </p:attrNameLst>
                                      </p:cBhvr>
                                      <p:to>
                                        <p:strVal val="visible"/>
                                      </p:to>
                                    </p:set>
                                    <p:animEffect transition="in" filter="fade">
                                      <p:cBhvr>
                                        <p:cTn id="22" dur="500"/>
                                        <p:tgtEl>
                                          <p:spTgt spid="197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76"/>
                                        </p:tgtEl>
                                        <p:attrNameLst>
                                          <p:attrName>style.visibility</p:attrName>
                                        </p:attrNameLst>
                                      </p:cBhvr>
                                      <p:to>
                                        <p:strVal val="visible"/>
                                      </p:to>
                                    </p:set>
                                    <p:animEffect transition="in" filter="fade">
                                      <p:cBhvr>
                                        <p:cTn id="25" dur="500"/>
                                        <p:tgtEl>
                                          <p:spTgt spid="197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77"/>
                                        </p:tgtEl>
                                        <p:attrNameLst>
                                          <p:attrName>style.visibility</p:attrName>
                                        </p:attrNameLst>
                                      </p:cBhvr>
                                      <p:to>
                                        <p:strVal val="visible"/>
                                      </p:to>
                                    </p:set>
                                    <p:animEffect transition="in" filter="fade">
                                      <p:cBhvr>
                                        <p:cTn id="28" dur="500"/>
                                        <p:tgtEl>
                                          <p:spTgt spid="197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78"/>
                                        </p:tgtEl>
                                        <p:attrNameLst>
                                          <p:attrName>style.visibility</p:attrName>
                                        </p:attrNameLst>
                                      </p:cBhvr>
                                      <p:to>
                                        <p:strVal val="visible"/>
                                      </p:to>
                                    </p:set>
                                    <p:animEffect transition="in" filter="fade">
                                      <p:cBhvr>
                                        <p:cTn id="31" dur="500"/>
                                        <p:tgtEl>
                                          <p:spTgt spid="197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1+#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4" grpId="0" animBg="1"/>
      <p:bldP spid="1975" grpId="0" animBg="1"/>
      <p:bldP spid="1976" grpId="0" animBg="1"/>
      <p:bldP spid="1977" grpId="0" animBg="1"/>
      <p:bldP spid="197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183972" y="1612257"/>
            <a:ext cx="20016055" cy="8249219"/>
          </a:xfrm>
          <a:solidFill>
            <a:srgbClr val="B0B0B0"/>
          </a:solidFill>
        </p:spPr>
      </p:sp>
      <p:sp>
        <p:nvSpPr>
          <p:cNvPr id="1989" name="Shape 1989"/>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84</a:t>
            </a:fld>
            <a:endParaRPr>
              <a:latin typeface="+mn-lt"/>
              <a:ea typeface="+mn-ea"/>
              <a:cs typeface="+mn-ea"/>
              <a:sym typeface="+mn-lt"/>
            </a:endParaRPr>
          </a:p>
        </p:txBody>
      </p:sp>
      <p:sp>
        <p:nvSpPr>
          <p:cNvPr id="1994" name="Shape 1994"/>
          <p:cNvSpPr/>
          <p:nvPr/>
        </p:nvSpPr>
        <p:spPr>
          <a:xfrm>
            <a:off x="15844660" y="3407247"/>
            <a:ext cx="607908" cy="865986"/>
          </a:xfrm>
          <a:custGeom>
            <a:avLst/>
            <a:gdLst/>
            <a:ahLst/>
            <a:cxnLst>
              <a:cxn ang="0">
                <a:pos x="wd2" y="hd2"/>
              </a:cxn>
              <a:cxn ang="5400000">
                <a:pos x="wd2" y="hd2"/>
              </a:cxn>
              <a:cxn ang="10800000">
                <a:pos x="wd2" y="hd2"/>
              </a:cxn>
              <a:cxn ang="16200000">
                <a:pos x="wd2" y="hd2"/>
              </a:cxn>
            </a:cxnLst>
            <a:rect l="0" t="0" r="r" b="b"/>
            <a:pathLst>
              <a:path w="21600" h="21600" extrusionOk="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rgbClr val="FFFFFF"/>
          </a:solidFill>
          <a:ln w="3175">
            <a:miter lim="400000"/>
          </a:ln>
        </p:spPr>
        <p:txBody>
          <a:bodyPr lIns="45719" rIns="45719" anchor="ct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grpSp>
        <p:nvGrpSpPr>
          <p:cNvPr id="3" name="Group 2"/>
          <p:cNvGrpSpPr/>
          <p:nvPr/>
        </p:nvGrpSpPr>
        <p:grpSpPr>
          <a:xfrm>
            <a:off x="3240692" y="7060957"/>
            <a:ext cx="17902616" cy="4595509"/>
            <a:chOff x="3240692" y="7060957"/>
            <a:chExt cx="17902616" cy="4595509"/>
          </a:xfrm>
        </p:grpSpPr>
        <p:sp>
          <p:nvSpPr>
            <p:cNvPr id="1991" name="Shape 1991"/>
            <p:cNvSpPr/>
            <p:nvPr/>
          </p:nvSpPr>
          <p:spPr>
            <a:xfrm>
              <a:off x="3240692" y="7060957"/>
              <a:ext cx="17902616" cy="4595509"/>
            </a:xfrm>
            <a:prstGeom prst="rect">
              <a:avLst/>
            </a:prstGeom>
            <a:solidFill>
              <a:srgbClr val="E5E5E5"/>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992" name="Shape 1992"/>
            <p:cNvSpPr/>
            <p:nvPr/>
          </p:nvSpPr>
          <p:spPr>
            <a:xfrm>
              <a:off x="3985095" y="7431514"/>
              <a:ext cx="7910121" cy="200443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fontScale="92500"/>
            </a:bodyPr>
            <a:lstStyle>
              <a:lvl1pPr algn="l" defTabSz="817244">
                <a:lnSpc>
                  <a:spcPct val="90000"/>
                </a:lnSpc>
                <a:defRPr sz="99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Contact Us</a:t>
              </a:r>
            </a:p>
          </p:txBody>
        </p:sp>
        <p:sp>
          <p:nvSpPr>
            <p:cNvPr id="1993" name="Shape 1993"/>
            <p:cNvSpPr/>
            <p:nvPr/>
          </p:nvSpPr>
          <p:spPr>
            <a:xfrm>
              <a:off x="4029652" y="9176794"/>
              <a:ext cx="16324696" cy="190412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rPr>
                  <a:latin typeface="+mn-lt"/>
                  <a:ea typeface="+mn-ea"/>
                  <a:cs typeface="+mn-ea"/>
                  <a:sym typeface="+mn-lt"/>
                </a:rPr>
                <a:t>Lorem Ipsum is simply dummy text of the printing and typesetting industry. </a:t>
              </a:r>
              <a:r>
                <a:rPr dirty="0">
                  <a:latin typeface="+mn-lt"/>
                  <a:ea typeface="+mn-ea"/>
                  <a:cs typeface="+mn-ea"/>
                  <a:sym typeface="+mn-lt"/>
                </a:rPr>
                <a:t>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a:t>
              </a:r>
            </a:p>
          </p:txBody>
        </p:sp>
        <p:grpSp>
          <p:nvGrpSpPr>
            <p:cNvPr id="2007" name="Group 2007"/>
            <p:cNvGrpSpPr/>
            <p:nvPr/>
          </p:nvGrpSpPr>
          <p:grpSpPr>
            <a:xfrm>
              <a:off x="16934808" y="7877395"/>
              <a:ext cx="3417586" cy="712127"/>
              <a:chOff x="0" y="0"/>
              <a:chExt cx="3417585" cy="712126"/>
            </a:xfrm>
          </p:grpSpPr>
          <p:grpSp>
            <p:nvGrpSpPr>
              <p:cNvPr id="1997" name="Group 1997"/>
              <p:cNvGrpSpPr/>
              <p:nvPr/>
            </p:nvGrpSpPr>
            <p:grpSpPr>
              <a:xfrm>
                <a:off x="0" y="0"/>
                <a:ext cx="712127" cy="712127"/>
                <a:chOff x="0" y="0"/>
                <a:chExt cx="712126" cy="712126"/>
              </a:xfrm>
            </p:grpSpPr>
            <p:sp>
              <p:nvSpPr>
                <p:cNvPr id="1995" name="Shape 1995"/>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996" name="Shape 1996"/>
                <p:cNvSpPr/>
                <p:nvPr/>
              </p:nvSpPr>
              <p:spPr>
                <a:xfrm>
                  <a:off x="301018" y="251043"/>
                  <a:ext cx="110091" cy="210040"/>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2000" name="Group 2000"/>
              <p:cNvGrpSpPr/>
              <p:nvPr/>
            </p:nvGrpSpPr>
            <p:grpSpPr>
              <a:xfrm>
                <a:off x="901819" y="0"/>
                <a:ext cx="712127" cy="712127"/>
                <a:chOff x="0" y="0"/>
                <a:chExt cx="712126" cy="712126"/>
              </a:xfrm>
            </p:grpSpPr>
            <p:sp>
              <p:nvSpPr>
                <p:cNvPr id="1998" name="Shape 1998"/>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1999" name="Shape 1999"/>
                <p:cNvSpPr/>
                <p:nvPr/>
              </p:nvSpPr>
              <p:spPr>
                <a:xfrm>
                  <a:off x="274830" y="276393"/>
                  <a:ext cx="199900" cy="159340"/>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2003" name="Group 2003"/>
              <p:cNvGrpSpPr/>
              <p:nvPr/>
            </p:nvGrpSpPr>
            <p:grpSpPr>
              <a:xfrm>
                <a:off x="1803639" y="0"/>
                <a:ext cx="712127" cy="712127"/>
                <a:chOff x="0" y="0"/>
                <a:chExt cx="712126" cy="712126"/>
              </a:xfrm>
            </p:grpSpPr>
            <p:sp>
              <p:nvSpPr>
                <p:cNvPr id="2001" name="Shape 2001"/>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002" name="Shape 2002"/>
                <p:cNvSpPr/>
                <p:nvPr/>
              </p:nvSpPr>
              <p:spPr>
                <a:xfrm>
                  <a:off x="303229" y="257713"/>
                  <a:ext cx="124385" cy="196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nvGrpSpPr>
              <p:cNvPr id="2006" name="Group 2006"/>
              <p:cNvGrpSpPr/>
              <p:nvPr/>
            </p:nvGrpSpPr>
            <p:grpSpPr>
              <a:xfrm>
                <a:off x="2705459" y="0"/>
                <a:ext cx="712127" cy="712127"/>
                <a:chOff x="0" y="0"/>
                <a:chExt cx="712126" cy="712126"/>
              </a:xfrm>
            </p:grpSpPr>
            <p:sp>
              <p:nvSpPr>
                <p:cNvPr id="2004" name="Shape 2004"/>
                <p:cNvSpPr/>
                <p:nvPr/>
              </p:nvSpPr>
              <p:spPr>
                <a:xfrm>
                  <a:off x="0" y="0"/>
                  <a:ext cx="712127" cy="712127"/>
                </a:xfrm>
                <a:prstGeom prst="ellipse">
                  <a:avLst/>
                </a:prstGeom>
                <a:solidFill>
                  <a:srgbClr val="565656"/>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005" name="Shape 2005"/>
                <p:cNvSpPr/>
                <p:nvPr/>
              </p:nvSpPr>
              <p:spPr>
                <a:xfrm>
                  <a:off x="262045" y="279407"/>
                  <a:ext cx="212610" cy="153311"/>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45719" tIns="45719" rIns="45719" bIns="45719" numCol="1" anchor="t">
                  <a:noAutofit/>
                </a:bodyPr>
                <a:lstStyle/>
                <a:p>
                  <a:pPr algn="l" defTabSz="457200">
                    <a:defRPr sz="2400">
                      <a:solidFill>
                        <a:srgbClr val="000000"/>
                      </a:solidFill>
                      <a:latin typeface="Calibri"/>
                      <a:ea typeface="Calibri"/>
                      <a:cs typeface="Calibri"/>
                      <a:sym typeface="Calibri"/>
                    </a:defRPr>
                  </a:pPr>
                  <a:endParaRPr>
                    <a:latin typeface="+mn-lt"/>
                    <a:ea typeface="+mn-ea"/>
                    <a:cs typeface="+mn-ea"/>
                    <a:sym typeface="+mn-lt"/>
                  </a:endParaRPr>
                </a:p>
              </p:txBody>
            </p:sp>
          </p:gr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994"/>
                                        </p:tgtEl>
                                        <p:attrNameLst>
                                          <p:attrName>style.visibility</p:attrName>
                                        </p:attrNameLst>
                                      </p:cBhvr>
                                      <p:to>
                                        <p:strVal val="visible"/>
                                      </p:to>
                                    </p:set>
                                    <p:anim calcmode="lin" valueType="num">
                                      <p:cBhvr>
                                        <p:cTn id="13" dur="500" fill="hold"/>
                                        <p:tgtEl>
                                          <p:spTgt spid="1994"/>
                                        </p:tgtEl>
                                        <p:attrNameLst>
                                          <p:attrName>ppt_w</p:attrName>
                                        </p:attrNameLst>
                                      </p:cBhvr>
                                      <p:tavLst>
                                        <p:tav tm="0">
                                          <p:val>
                                            <p:fltVal val="0"/>
                                          </p:val>
                                        </p:tav>
                                        <p:tav tm="100000">
                                          <p:val>
                                            <p:strVal val="#ppt_w"/>
                                          </p:val>
                                        </p:tav>
                                      </p:tavLst>
                                    </p:anim>
                                    <p:anim calcmode="lin" valueType="num">
                                      <p:cBhvr>
                                        <p:cTn id="14" dur="500" fill="hold"/>
                                        <p:tgtEl>
                                          <p:spTgt spid="1994"/>
                                        </p:tgtEl>
                                        <p:attrNameLst>
                                          <p:attrName>ppt_h</p:attrName>
                                        </p:attrNameLst>
                                      </p:cBhvr>
                                      <p:tavLst>
                                        <p:tav tm="0">
                                          <p:val>
                                            <p:fltVal val="0"/>
                                          </p:val>
                                        </p:tav>
                                        <p:tav tm="100000">
                                          <p:val>
                                            <p:strVal val="#ppt_h"/>
                                          </p:val>
                                        </p:tav>
                                      </p:tavLst>
                                    </p:anim>
                                    <p:animEffect transition="in" filter="fade">
                                      <p:cBhvr>
                                        <p:cTn id="15" dur="500"/>
                                        <p:tgtEl>
                                          <p:spTgt spid="1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195254" y="7863598"/>
            <a:ext cx="19993491" cy="5852401"/>
          </a:xfrm>
          <a:solidFill>
            <a:srgbClr val="B0B0B0"/>
          </a:solidFill>
        </p:spPr>
      </p:sp>
      <p:grpSp>
        <p:nvGrpSpPr>
          <p:cNvPr id="3" name="Group 2"/>
          <p:cNvGrpSpPr/>
          <p:nvPr/>
        </p:nvGrpSpPr>
        <p:grpSpPr>
          <a:xfrm>
            <a:off x="10306109" y="1476651"/>
            <a:ext cx="11939078" cy="5235676"/>
            <a:chOff x="10306109" y="1476651"/>
            <a:chExt cx="11939078" cy="5235676"/>
          </a:xfrm>
        </p:grpSpPr>
        <p:sp>
          <p:nvSpPr>
            <p:cNvPr id="2010" name="Shape 2010"/>
            <p:cNvSpPr/>
            <p:nvPr/>
          </p:nvSpPr>
          <p:spPr>
            <a:xfrm>
              <a:off x="10306109" y="1987314"/>
              <a:ext cx="7910121" cy="1904129"/>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Lorem Ipsum is simply dummy text of the printing</a:t>
              </a:r>
            </a:p>
          </p:txBody>
        </p:sp>
        <p:sp>
          <p:nvSpPr>
            <p:cNvPr id="2011" name="Shape 2011"/>
            <p:cNvSpPr/>
            <p:nvPr/>
          </p:nvSpPr>
          <p:spPr>
            <a:xfrm>
              <a:off x="10350666" y="4275106"/>
              <a:ext cx="11894521" cy="243722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with the release of Letraset sheets containing Lorem has survived not only five centuries, but also the leap into electronic typesetting. Lorem Ipsum is simply dummy</a:t>
              </a:r>
            </a:p>
          </p:txBody>
        </p:sp>
        <p:grpSp>
          <p:nvGrpSpPr>
            <p:cNvPr id="2015" name="Group 2015"/>
            <p:cNvGrpSpPr/>
            <p:nvPr/>
          </p:nvGrpSpPr>
          <p:grpSpPr>
            <a:xfrm>
              <a:off x="10370825" y="1476651"/>
              <a:ext cx="11848791" cy="1"/>
              <a:chOff x="0" y="0"/>
              <a:chExt cx="11848789" cy="0"/>
            </a:xfrm>
          </p:grpSpPr>
          <p:sp>
            <p:nvSpPr>
              <p:cNvPr id="2013" name="Shape 2013"/>
              <p:cNvSpPr/>
              <p:nvPr/>
            </p:nvSpPr>
            <p:spPr>
              <a:xfrm>
                <a:off x="0" y="0"/>
                <a:ext cx="11848790" cy="0"/>
              </a:xfrm>
              <a:prstGeom prst="line">
                <a:avLst/>
              </a:prstGeom>
              <a:noFill/>
              <a:ln w="25400" cap="flat">
                <a:solidFill>
                  <a:srgbClr val="E5E5E5"/>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sp>
            <p:nvSpPr>
              <p:cNvPr id="2014" name="Shape 2014"/>
              <p:cNvSpPr/>
              <p:nvPr/>
            </p:nvSpPr>
            <p:spPr>
              <a:xfrm>
                <a:off x="12788" y="0"/>
                <a:ext cx="949457" cy="0"/>
              </a:xfrm>
              <a:prstGeom prst="line">
                <a:avLst/>
              </a:prstGeom>
              <a:noFill/>
              <a:ln w="25400" cap="flat">
                <a:solidFill>
                  <a:srgbClr val="000000"/>
                </a:solidFill>
                <a:prstDash val="solid"/>
                <a:miter lim="400000"/>
              </a:ln>
              <a:effectLst/>
            </p:spPr>
            <p:txBody>
              <a:bodyPr wrap="square" lIns="38100" tIns="38100" rIns="38100" bIns="38100" numCol="1" anchor="ctr">
                <a:noAutofit/>
              </a:bodyPr>
              <a:lstStyle/>
              <a:p>
                <a:pPr algn="ctr">
                  <a:defRPr sz="3000">
                    <a:solidFill>
                      <a:srgbClr val="000000"/>
                    </a:solidFill>
                    <a:latin typeface="Helvetica Light"/>
                    <a:ea typeface="Helvetica Light"/>
                    <a:cs typeface="Helvetica Light"/>
                    <a:sym typeface="Helvetica Light"/>
                  </a:defRPr>
                </a:pPr>
                <a:endParaRPr>
                  <a:latin typeface="+mn-lt"/>
                  <a:ea typeface="+mn-ea"/>
                  <a:cs typeface="+mn-ea"/>
                  <a:sym typeface="+mn-lt"/>
                </a:endParaRPr>
              </a:p>
            </p:txBody>
          </p:sp>
        </p:grpSp>
      </p:grpSp>
      <p:sp>
        <p:nvSpPr>
          <p:cNvPr id="2016" name="Shape 2016"/>
          <p:cNvSpPr/>
          <p:nvPr/>
        </p:nvSpPr>
        <p:spPr>
          <a:xfrm>
            <a:off x="2152024" y="1748764"/>
            <a:ext cx="7910121" cy="485559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l">
              <a:lnSpc>
                <a:spcPct val="90000"/>
              </a:lnSpc>
              <a:defRPr sz="10000" cap="all">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Standard dummy text ever</a:t>
            </a:r>
          </a:p>
        </p:txBody>
      </p:sp>
      <p:sp>
        <p:nvSpPr>
          <p:cNvPr id="2017" name="Shape 2017"/>
          <p:cNvSpPr/>
          <p:nvPr/>
        </p:nvSpPr>
        <p:spPr>
          <a:xfrm>
            <a:off x="15993972" y="10633547"/>
            <a:ext cx="607908" cy="865986"/>
          </a:xfrm>
          <a:custGeom>
            <a:avLst/>
            <a:gdLst/>
            <a:ahLst/>
            <a:cxnLst>
              <a:cxn ang="0">
                <a:pos x="wd2" y="hd2"/>
              </a:cxn>
              <a:cxn ang="5400000">
                <a:pos x="wd2" y="hd2"/>
              </a:cxn>
              <a:cxn ang="10800000">
                <a:pos x="wd2" y="hd2"/>
              </a:cxn>
              <a:cxn ang="16200000">
                <a:pos x="wd2" y="hd2"/>
              </a:cxn>
            </a:cxnLst>
            <a:rect l="0" t="0" r="r" b="b"/>
            <a:pathLst>
              <a:path w="21600" h="21600" extrusionOk="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rgbClr val="FFFFFF"/>
          </a:solidFill>
          <a:ln w="3175">
            <a:miter lim="400000"/>
          </a:ln>
        </p:spPr>
        <p:txBody>
          <a:bodyPr lIns="45719" rIns="45719" anchor="ctr"/>
          <a:lstStyle/>
          <a:p>
            <a:pPr algn="l" defTabSz="914400">
              <a:defRPr sz="1800">
                <a:solidFill>
                  <a:srgbClr val="000000"/>
                </a:solidFill>
                <a:latin typeface="Roboto Regular"/>
                <a:ea typeface="Roboto Regular"/>
                <a:cs typeface="Roboto Regular"/>
                <a:sym typeface="Roboto Regular"/>
              </a:defRPr>
            </a:pPr>
            <a:endParaRPr>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16"/>
                                        </p:tgtEl>
                                        <p:attrNameLst>
                                          <p:attrName>style.visibility</p:attrName>
                                        </p:attrNameLst>
                                      </p:cBhvr>
                                      <p:to>
                                        <p:strVal val="visible"/>
                                      </p:to>
                                    </p:set>
                                    <p:anim calcmode="lin" valueType="num">
                                      <p:cBhvr additive="base">
                                        <p:cTn id="12" dur="500" fill="hold"/>
                                        <p:tgtEl>
                                          <p:spTgt spid="2016"/>
                                        </p:tgtEl>
                                        <p:attrNameLst>
                                          <p:attrName>ppt_x</p:attrName>
                                        </p:attrNameLst>
                                      </p:cBhvr>
                                      <p:tavLst>
                                        <p:tav tm="0">
                                          <p:val>
                                            <p:strVal val="0-#ppt_w/2"/>
                                          </p:val>
                                        </p:tav>
                                        <p:tav tm="100000">
                                          <p:val>
                                            <p:strVal val="#ppt_x"/>
                                          </p:val>
                                        </p:tav>
                                      </p:tavLst>
                                    </p:anim>
                                    <p:anim calcmode="lin" valueType="num">
                                      <p:cBhvr additive="base">
                                        <p:cTn id="13" dur="500" fill="hold"/>
                                        <p:tgtEl>
                                          <p:spTgt spid="201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017"/>
                                        </p:tgtEl>
                                        <p:attrNameLst>
                                          <p:attrName>style.visibility</p:attrName>
                                        </p:attrNameLst>
                                      </p:cBhvr>
                                      <p:to>
                                        <p:strVal val="visible"/>
                                      </p:to>
                                    </p:set>
                                    <p:anim calcmode="lin" valueType="num">
                                      <p:cBhvr>
                                        <p:cTn id="24" dur="500" fill="hold"/>
                                        <p:tgtEl>
                                          <p:spTgt spid="2017"/>
                                        </p:tgtEl>
                                        <p:attrNameLst>
                                          <p:attrName>ppt_w</p:attrName>
                                        </p:attrNameLst>
                                      </p:cBhvr>
                                      <p:tavLst>
                                        <p:tav tm="0">
                                          <p:val>
                                            <p:fltVal val="0"/>
                                          </p:val>
                                        </p:tav>
                                        <p:tav tm="100000">
                                          <p:val>
                                            <p:strVal val="#ppt_w"/>
                                          </p:val>
                                        </p:tav>
                                      </p:tavLst>
                                    </p:anim>
                                    <p:anim calcmode="lin" valueType="num">
                                      <p:cBhvr>
                                        <p:cTn id="25" dur="500" fill="hold"/>
                                        <p:tgtEl>
                                          <p:spTgt spid="2017"/>
                                        </p:tgtEl>
                                        <p:attrNameLst>
                                          <p:attrName>ppt_h</p:attrName>
                                        </p:attrNameLst>
                                      </p:cBhvr>
                                      <p:tavLst>
                                        <p:tav tm="0">
                                          <p:val>
                                            <p:fltVal val="0"/>
                                          </p:val>
                                        </p:tav>
                                        <p:tav tm="100000">
                                          <p:val>
                                            <p:strVal val="#ppt_h"/>
                                          </p:val>
                                        </p:tav>
                                      </p:tavLst>
                                    </p:anim>
                                    <p:animEffect transition="in" filter="fade">
                                      <p:cBhvr>
                                        <p:cTn id="26" dur="500"/>
                                        <p:tgtEl>
                                          <p:spTgt spid="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6" grpId="0" animBg="1"/>
      <p:bldP spid="20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a:spLocks noGrp="1"/>
          </p:cNvSpPr>
          <p:nvPr>
            <p:ph type="sldNum" sz="quarter" idx="2"/>
          </p:nvPr>
        </p:nvSpPr>
        <p:spPr>
          <a:xfrm>
            <a:off x="21533849" y="11827056"/>
            <a:ext cx="607908" cy="353943"/>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latin typeface="+mn-lt"/>
                <a:ea typeface="+mn-ea"/>
                <a:cs typeface="+mn-ea"/>
                <a:sym typeface="+mn-lt"/>
              </a:rPr>
              <a:t>9</a:t>
            </a:fld>
            <a:endParaRPr>
              <a:latin typeface="+mn-lt"/>
              <a:ea typeface="+mn-ea"/>
              <a:cs typeface="+mn-ea"/>
              <a:sym typeface="+mn-lt"/>
            </a:endParaRPr>
          </a:p>
        </p:txBody>
      </p:sp>
      <p:grpSp>
        <p:nvGrpSpPr>
          <p:cNvPr id="3" name="Group 2"/>
          <p:cNvGrpSpPr/>
          <p:nvPr/>
        </p:nvGrpSpPr>
        <p:grpSpPr>
          <a:xfrm>
            <a:off x="2168736" y="4954189"/>
            <a:ext cx="5252282" cy="6463274"/>
            <a:chOff x="2168736" y="4954189"/>
            <a:chExt cx="5252282" cy="6463274"/>
          </a:xfrm>
        </p:grpSpPr>
        <p:sp>
          <p:nvSpPr>
            <p:cNvPr id="238" name="Shape 238"/>
            <p:cNvSpPr/>
            <p:nvPr/>
          </p:nvSpPr>
          <p:spPr>
            <a:xfrm>
              <a:off x="3829937" y="49541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39" name="Shape 239"/>
            <p:cNvSpPr/>
            <p:nvPr/>
          </p:nvSpPr>
          <p:spPr>
            <a:xfrm>
              <a:off x="4218913" y="5521709"/>
              <a:ext cx="1126530" cy="76944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Yes</a:t>
              </a:r>
            </a:p>
          </p:txBody>
        </p:sp>
        <p:sp>
          <p:nvSpPr>
            <p:cNvPr id="240" name="Shape 240"/>
            <p:cNvSpPr/>
            <p:nvPr/>
          </p:nvSpPr>
          <p:spPr>
            <a:xfrm>
              <a:off x="4019024" y="7667109"/>
              <a:ext cx="1551707"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1</a:t>
              </a:r>
              <a:endParaRPr dirty="0">
                <a:latin typeface="+mn-lt"/>
                <a:ea typeface="+mn-ea"/>
                <a:cs typeface="+mn-ea"/>
                <a:sym typeface="+mn-lt"/>
              </a:endParaRPr>
            </a:p>
          </p:txBody>
        </p:sp>
        <p:sp>
          <p:nvSpPr>
            <p:cNvPr id="241" name="Shape 241"/>
            <p:cNvSpPr/>
            <p:nvPr/>
          </p:nvSpPr>
          <p:spPr>
            <a:xfrm>
              <a:off x="2168736" y="8678199"/>
              <a:ext cx="5252282" cy="273926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a:t>
              </a:r>
            </a:p>
          </p:txBody>
        </p:sp>
      </p:grpSp>
      <p:grpSp>
        <p:nvGrpSpPr>
          <p:cNvPr id="4" name="Group 3"/>
          <p:cNvGrpSpPr/>
          <p:nvPr/>
        </p:nvGrpSpPr>
        <p:grpSpPr>
          <a:xfrm>
            <a:off x="9565859" y="4954189"/>
            <a:ext cx="5252282" cy="6463274"/>
            <a:chOff x="9565859" y="4954189"/>
            <a:chExt cx="5252282" cy="6463274"/>
          </a:xfrm>
        </p:grpSpPr>
        <p:sp>
          <p:nvSpPr>
            <p:cNvPr id="242" name="Shape 242"/>
            <p:cNvSpPr/>
            <p:nvPr/>
          </p:nvSpPr>
          <p:spPr>
            <a:xfrm>
              <a:off x="11227060" y="49541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43" name="Shape 243"/>
            <p:cNvSpPr/>
            <p:nvPr/>
          </p:nvSpPr>
          <p:spPr>
            <a:xfrm>
              <a:off x="11416948" y="7667109"/>
              <a:ext cx="1550104"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2</a:t>
              </a:r>
              <a:endParaRPr dirty="0">
                <a:latin typeface="+mn-lt"/>
                <a:ea typeface="+mn-ea"/>
                <a:cs typeface="+mn-ea"/>
                <a:sym typeface="+mn-lt"/>
              </a:endParaRPr>
            </a:p>
          </p:txBody>
        </p:sp>
        <p:sp>
          <p:nvSpPr>
            <p:cNvPr id="244" name="Shape 244"/>
            <p:cNvSpPr/>
            <p:nvPr/>
          </p:nvSpPr>
          <p:spPr>
            <a:xfrm>
              <a:off x="9565859" y="8678199"/>
              <a:ext cx="5252282" cy="273926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a:t>
              </a:r>
            </a:p>
          </p:txBody>
        </p:sp>
        <p:sp>
          <p:nvSpPr>
            <p:cNvPr id="248" name="Shape 248"/>
            <p:cNvSpPr/>
            <p:nvPr/>
          </p:nvSpPr>
          <p:spPr>
            <a:xfrm>
              <a:off x="11628735" y="5534409"/>
              <a:ext cx="1126530" cy="76944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Yes</a:t>
              </a:r>
            </a:p>
          </p:txBody>
        </p:sp>
      </p:grpSp>
      <p:grpSp>
        <p:nvGrpSpPr>
          <p:cNvPr id="5" name="Group 4"/>
          <p:cNvGrpSpPr/>
          <p:nvPr/>
        </p:nvGrpSpPr>
        <p:grpSpPr>
          <a:xfrm>
            <a:off x="16962981" y="4954189"/>
            <a:ext cx="5252282" cy="6619235"/>
            <a:chOff x="16962981" y="4954189"/>
            <a:chExt cx="5252282" cy="6619235"/>
          </a:xfrm>
        </p:grpSpPr>
        <p:sp>
          <p:nvSpPr>
            <p:cNvPr id="245" name="Shape 245"/>
            <p:cNvSpPr/>
            <p:nvPr/>
          </p:nvSpPr>
          <p:spPr>
            <a:xfrm>
              <a:off x="18624182" y="4954189"/>
              <a:ext cx="1929881" cy="1929881"/>
            </a:xfrm>
            <a:prstGeom prst="ellipse">
              <a:avLst/>
            </a:prstGeom>
            <a:ln w="25400">
              <a:solidFill>
                <a:srgbClr val="000000"/>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latin typeface="+mn-lt"/>
                <a:ea typeface="+mn-ea"/>
                <a:cs typeface="+mn-ea"/>
                <a:sym typeface="+mn-lt"/>
              </a:endParaRPr>
            </a:p>
          </p:txBody>
        </p:sp>
        <p:sp>
          <p:nvSpPr>
            <p:cNvPr id="246" name="Shape 246"/>
            <p:cNvSpPr/>
            <p:nvPr/>
          </p:nvSpPr>
          <p:spPr>
            <a:xfrm>
              <a:off x="18818077" y="7667109"/>
              <a:ext cx="1542090" cy="769441"/>
            </a:xfrm>
            <a:prstGeom prst="rect">
              <a:avLst/>
            </a:prstGeom>
            <a:ln w="3175">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流程</a:t>
              </a:r>
              <a:r>
                <a:rPr lang="en-US" altLang="zh-CN" dirty="0">
                  <a:latin typeface="+mn-lt"/>
                  <a:ea typeface="+mn-ea"/>
                  <a:cs typeface="+mn-ea"/>
                  <a:sym typeface="+mn-lt"/>
                </a:rPr>
                <a:t>3</a:t>
              </a:r>
              <a:endParaRPr dirty="0">
                <a:latin typeface="+mn-lt"/>
                <a:ea typeface="+mn-ea"/>
                <a:cs typeface="+mn-ea"/>
                <a:sym typeface="+mn-lt"/>
              </a:endParaRPr>
            </a:p>
          </p:txBody>
        </p:sp>
        <p:sp>
          <p:nvSpPr>
            <p:cNvPr id="247" name="Shape 247"/>
            <p:cNvSpPr/>
            <p:nvPr/>
          </p:nvSpPr>
          <p:spPr>
            <a:xfrm>
              <a:off x="16962981" y="8678199"/>
              <a:ext cx="5252282" cy="2895225"/>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stStyle>
            <a:p>
              <a:r>
                <a:rPr>
                  <a:latin typeface="+mn-lt"/>
                  <a:ea typeface="+mn-ea"/>
                  <a:cs typeface="+mn-ea"/>
                  <a:sym typeface="+mn-lt"/>
                </a:rPr>
                <a:t>Lorem Ipsum is simply dummy text of the printing and typesetting industry. Lorem Ipsum has been the industry's standard dummy text ever since the 1500s, when an unknown printer took a galley of type</a:t>
              </a:r>
            </a:p>
          </p:txBody>
        </p:sp>
        <p:sp>
          <p:nvSpPr>
            <p:cNvPr id="249" name="Shape 249"/>
            <p:cNvSpPr/>
            <p:nvPr/>
          </p:nvSpPr>
          <p:spPr>
            <a:xfrm>
              <a:off x="19025857" y="5521709"/>
              <a:ext cx="1126530" cy="76944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4500">
                  <a:solidFill>
                    <a:srgbClr val="000000"/>
                  </a:solidFill>
                  <a:latin typeface="Roboto Slab Regular"/>
                  <a:ea typeface="Roboto Slab Regular"/>
                  <a:cs typeface="Roboto Slab Regular"/>
                  <a:sym typeface="Roboto Slab Regular"/>
                </a:defRPr>
              </a:lvl1pPr>
            </a:lstStyle>
            <a:p>
              <a:r>
                <a:rPr>
                  <a:latin typeface="+mn-lt"/>
                  <a:ea typeface="+mn-ea"/>
                  <a:cs typeface="+mn-ea"/>
                  <a:sym typeface="+mn-lt"/>
                </a:rPr>
                <a:t>Yes</a:t>
              </a:r>
            </a:p>
          </p:txBody>
        </p:sp>
      </p:grpSp>
      <p:grpSp>
        <p:nvGrpSpPr>
          <p:cNvPr id="2" name="Group 1"/>
          <p:cNvGrpSpPr/>
          <p:nvPr/>
        </p:nvGrpSpPr>
        <p:grpSpPr>
          <a:xfrm>
            <a:off x="6280996" y="2009956"/>
            <a:ext cx="11822008" cy="2710612"/>
            <a:chOff x="6280996" y="2009956"/>
            <a:chExt cx="11822008" cy="2710612"/>
          </a:xfrm>
        </p:grpSpPr>
        <p:sp>
          <p:nvSpPr>
            <p:cNvPr id="250" name="Shape 250"/>
            <p:cNvSpPr/>
            <p:nvPr/>
          </p:nvSpPr>
          <p:spPr>
            <a:xfrm>
              <a:off x="10252538" y="2009956"/>
              <a:ext cx="3878924" cy="355601"/>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chor="ctr">
              <a:spAutoFit/>
            </a:bodyPr>
            <a:lstStyle>
              <a:lvl1pPr algn="ctr">
                <a:defRPr sz="1800" cap="all" spc="360">
                  <a:solidFill>
                    <a:srgbClr val="818181"/>
                  </a:solidFill>
                  <a:latin typeface="+mn-lt"/>
                  <a:ea typeface="+mn-ea"/>
                  <a:cs typeface="+mn-cs"/>
                  <a:sym typeface="Montserrat-Regular"/>
                </a:defRPr>
              </a:lvl1pPr>
            </a:lstStyle>
            <a:p>
              <a:r>
                <a:rPr>
                  <a:cs typeface="+mn-ea"/>
                  <a:sym typeface="+mn-lt"/>
                </a:rPr>
                <a:t>demo slide</a:t>
              </a:r>
            </a:p>
          </p:txBody>
        </p:sp>
        <p:sp>
          <p:nvSpPr>
            <p:cNvPr id="251" name="Shape 251"/>
            <p:cNvSpPr/>
            <p:nvPr/>
          </p:nvSpPr>
          <p:spPr>
            <a:xfrm>
              <a:off x="6280996" y="2292114"/>
              <a:ext cx="11822008" cy="2428454"/>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lvl1pPr algn="ctr">
                <a:lnSpc>
                  <a:spcPct val="90000"/>
                </a:lnSpc>
                <a:defRPr sz="10000" cap="all">
                  <a:solidFill>
                    <a:srgbClr val="000000"/>
                  </a:solidFill>
                  <a:latin typeface="Roboto Slab Regular"/>
                  <a:ea typeface="Roboto Slab Regular"/>
                  <a:cs typeface="Roboto Slab Regular"/>
                  <a:sym typeface="Roboto Slab Regular"/>
                </a:defRPr>
              </a:lvl1pPr>
            </a:lstStyle>
            <a:p>
              <a:r>
                <a:rPr lang="zh-CN" altLang="en-US" dirty="0">
                  <a:latin typeface="+mn-lt"/>
                  <a:ea typeface="+mn-ea"/>
                  <a:cs typeface="+mn-ea"/>
                  <a:sym typeface="+mn-lt"/>
                </a:rPr>
                <a:t>活动执行流程</a:t>
              </a:r>
              <a:endParaRPr dirty="0">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A9005B"/>
      </a:dk1>
      <a:lt1>
        <a:srgbClr val="A9A9A9"/>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temp">
      <a:majorFont>
        <a:latin typeface="Arial"/>
        <a:ea typeface="微软雅黑"/>
        <a:cs typeface=""/>
      </a:majorFont>
      <a:minorFont>
        <a:latin typeface="Arial"/>
        <a:ea typeface="微软雅黑"/>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Regular"/>
        <a:ea typeface="Montserrat-Regular"/>
        <a:cs typeface="Montserrat-Regular"/>
      </a:majorFont>
      <a:minorFont>
        <a:latin typeface="Montserrat-Regular"/>
        <a:ea typeface="Montserrat-Regular"/>
        <a:cs typeface="Montserrat-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just" defTabSz="825500" rtl="0" fontAlgn="auto" latinLnBrk="0" hangingPunct="0">
          <a:lnSpc>
            <a:spcPct val="100000"/>
          </a:lnSpc>
          <a:spcBef>
            <a:spcPts val="0"/>
          </a:spcBef>
          <a:spcAft>
            <a:spcPts val="0"/>
          </a:spcAft>
          <a:buClrTx/>
          <a:buSzTx/>
          <a:buFontTx/>
          <a:buNone/>
          <a:tabLst/>
          <a:defRPr kumimoji="0" sz="2300" b="0" i="0" u="none" strike="noStrike" cap="none" spc="0" normalizeH="0" baseline="0">
            <a:ln>
              <a:noFill/>
            </a:ln>
            <a:solidFill>
              <a:srgbClr val="A9A9A9"/>
            </a:solidFill>
            <a:effectLst/>
            <a:uFillTx/>
            <a:latin typeface="PT Sans"/>
            <a:ea typeface="PT Sans"/>
            <a:cs typeface="PT Sans"/>
            <a:sym typeface="PT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238</TotalTime>
  <Words>9590</Words>
  <Application>Microsoft Office PowerPoint</Application>
  <PresentationFormat>自定义</PresentationFormat>
  <Paragraphs>751</Paragraphs>
  <Slides>85</Slides>
  <Notes>1</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85</vt:i4>
      </vt:variant>
    </vt:vector>
  </HeadingPairs>
  <TitlesOfParts>
    <vt:vector size="94" baseType="lpstr">
      <vt:lpstr>Helvetica Light</vt:lpstr>
      <vt:lpstr>Helvetica Neue</vt:lpstr>
      <vt:lpstr>PT Sans</vt:lpstr>
      <vt:lpstr>Roboto Regular</vt:lpstr>
      <vt:lpstr>Roboto Slab Regular</vt:lpstr>
      <vt:lpstr>Arial</vt:lpstr>
      <vt:lpstr>Calibri</vt:lpstr>
      <vt:lpstr>微软雅黑</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modified xsi:type="dcterms:W3CDTF">2018-01-14T04:38:25Z</dcterms:modified>
  <cp:category>店铺： BOSSPPT顶尖职业文案</cp:category>
  <cp:contentStatus>BOSSPPT</cp:contentStatus>
</cp:coreProperties>
</file>