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notesSlides/notesSlide1.xml" ContentType="application/vnd.openxmlformats-officedocument.presentationml.notesSlide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charts/chart10.xml" ContentType="application/vnd.openxmlformats-officedocument.drawingml.chart+xml"/>
  <Override PartName="/ppt/charts/chart1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colors1.xml" ContentType="application/vnd.ms-office.chartcolorstyle+xml"/>
  <Override PartName="/ppt/charts/style1.xml" ContentType="application/vnd.ms-office.chartstyle+xml"/>
  <Override PartName="/ppt/charts/colors2.xml" ContentType="application/vnd.ms-office.chartcolorstyle+xml"/>
  <Override PartName="/ppt/charts/style2.xml" ContentType="application/vnd.ms-office.chartstyle+xml"/>
  <Override PartName="/ppt/charts/colors3.xml" ContentType="application/vnd.ms-office.chartcolorstyle+xml"/>
  <Override PartName="/ppt/charts/style3.xml" ContentType="application/vnd.ms-office.chartstyle+xml"/>
  <Override PartName="/ppt/charts/colors4.xml" ContentType="application/vnd.ms-office.chartcolorstyle+xml"/>
  <Override PartName="/ppt/charts/style4.xml" ContentType="application/vnd.ms-office.chartstyle+xml"/>
  <Override PartName="/ppt/charts/colors5.xml" ContentType="application/vnd.ms-office.chartcolorstyle+xml"/>
  <Override PartName="/ppt/charts/style5.xml" ContentType="application/vnd.ms-office.chart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6" r:id="rId1"/>
  </p:sldMasterIdLst>
  <p:notesMasterIdLst>
    <p:notesMasterId r:id="rId25"/>
  </p:notesMasterIdLst>
  <p:sldIdLst>
    <p:sldId id="256" r:id="rId2"/>
    <p:sldId id="258" r:id="rId3"/>
    <p:sldId id="259" r:id="rId4"/>
    <p:sldId id="266" r:id="rId5"/>
    <p:sldId id="268" r:id="rId6"/>
    <p:sldId id="265" r:id="rId7"/>
    <p:sldId id="262" r:id="rId8"/>
    <p:sldId id="269" r:id="rId9"/>
    <p:sldId id="270" r:id="rId10"/>
    <p:sldId id="271" r:id="rId11"/>
    <p:sldId id="272" r:id="rId12"/>
    <p:sldId id="263" r:id="rId13"/>
    <p:sldId id="273" r:id="rId14"/>
    <p:sldId id="275" r:id="rId15"/>
    <p:sldId id="264" r:id="rId16"/>
    <p:sldId id="277" r:id="rId17"/>
    <p:sldId id="274" r:id="rId18"/>
    <p:sldId id="278" r:id="rId19"/>
    <p:sldId id="267" r:id="rId20"/>
    <p:sldId id="280" r:id="rId21"/>
    <p:sldId id="279" r:id="rId22"/>
    <p:sldId id="282" r:id="rId23"/>
    <p:sldId id="257" r:id="rId24"/>
  </p:sldIdLst>
  <p:sldSz cx="12192000" cy="6858000"/>
  <p:notesSz cx="6858000" cy="9144000"/>
  <p:defaultTextStyle>
    <a:defPPr>
      <a:defRPr lang="zh-CN"/>
    </a:defPPr>
    <a:lvl1pPr marL="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8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77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566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754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943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131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32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50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pos="3840" userDrawn="1">
          <p15:clr>
            <a:srgbClr val="A4A3A4"/>
          </p15:clr>
        </p15:guide>
        <p15:guide id="2" orient="horz" pos="2160" userDrawn="1">
          <p15:clr>
            <a:srgbClr val="A4A3A4"/>
          </p15:clr>
        </p15:guide>
        <p15:guide id="3" pos="393" userDrawn="1">
          <p15:clr>
            <a:srgbClr val="A4A3A4"/>
          </p15:clr>
        </p15:guide>
        <p15:guide id="4" pos="7287" userDrawn="1">
          <p15:clr>
            <a:srgbClr val="A4A3A4"/>
          </p15:clr>
        </p15:guide>
        <p15:guide id="5" orient="horz" pos="346" userDrawn="1">
          <p15:clr>
            <a:srgbClr val="A4A3A4"/>
          </p15:clr>
        </p15:guide>
        <p15:guide id="6" orient="horz" pos="397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CCEE5"/>
    <a:srgbClr val="A5A5A5"/>
    <a:srgbClr val="6BC8DE"/>
    <a:srgbClr val="D5F1F7"/>
    <a:srgbClr val="1F92AD"/>
    <a:srgbClr val="EAE7D4"/>
    <a:srgbClr val="B2B2B2"/>
    <a:srgbClr val="E73A1C"/>
    <a:srgbClr val="F23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627" autoAdjust="0"/>
    <p:restoredTop sz="94674"/>
  </p:normalViewPr>
  <p:slideViewPr>
    <p:cSldViewPr snapToGrid="0" snapToObjects="1">
      <p:cViewPr varScale="1">
        <p:scale>
          <a:sx n="69" d="100"/>
          <a:sy n="69" d="100"/>
        </p:scale>
        <p:origin x="-114" y="-132"/>
      </p:cViewPr>
      <p:guideLst>
        <p:guide orient="horz" pos="2160"/>
        <p:guide orient="horz" pos="346"/>
        <p:guide orient="horz" pos="3974"/>
        <p:guide pos="3840"/>
        <p:guide pos="393"/>
        <p:guide pos="7287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200" d="100"/>
        <a:sy n="200" d="100"/>
      </p:scale>
      <p:origin x="0" y="-191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Excel____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0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package" Target="../embeddings/Microsoft_Excel____2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Style" Target="style3.xml"/><Relationship Id="rId2" Type="http://schemas.microsoft.com/office/2011/relationships/chartColorStyle" Target="colors3.xml"/><Relationship Id="rId1" Type="http://schemas.openxmlformats.org/officeDocument/2006/relationships/package" Target="../embeddings/Microsoft_Excel____3.xlsx"/></Relationships>
</file>

<file path=ppt/charts/_rels/chart4.xml.rels><?xml version="1.0" encoding="UTF-8" standalone="yes"?>
<Relationships xmlns="http://schemas.openxmlformats.org/package/2006/relationships"><Relationship Id="rId3" Type="http://schemas.microsoft.com/office/2011/relationships/chartStyle" Target="style4.xml"/><Relationship Id="rId2" Type="http://schemas.microsoft.com/office/2011/relationships/chartColorStyle" Target="colors4.xml"/><Relationship Id="rId1" Type="http://schemas.openxmlformats.org/officeDocument/2006/relationships/package" Target="../embeddings/Microsoft_Excel____4.xlsx"/></Relationships>
</file>

<file path=ppt/charts/_rels/chart5.xml.rels><?xml version="1.0" encoding="UTF-8" standalone="yes"?>
<Relationships xmlns="http://schemas.openxmlformats.org/package/2006/relationships"><Relationship Id="rId3" Type="http://schemas.microsoft.com/office/2011/relationships/chartStyle" Target="style5.xml"/><Relationship Id="rId2" Type="http://schemas.microsoft.com/office/2011/relationships/chartColorStyle" Target="colors5.xml"/><Relationship Id="rId1" Type="http://schemas.openxmlformats.org/officeDocument/2006/relationships/package" Target="../embeddings/Microsoft_Excel____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D5F1F7"/>
            </a:solidFill>
            <a:ln>
              <a:noFill/>
            </a:ln>
            <a:effectLst/>
          </c:spPr>
          <c:invertIfNegative val="0"/>
          <c:dPt>
            <c:idx val="3"/>
            <c:invertIfNegative val="0"/>
            <c:bubble3D val="0"/>
            <c:spPr>
              <a:solidFill>
                <a:schemeClr val="bg1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0148-48EF-8005-548108175D13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3600" b="1" i="0" u="none" strike="noStrike" kern="1200" baseline="0">
                    <a:solidFill>
                      <a:schemeClr val="bg1"/>
                    </a:solidFill>
                    <a:latin typeface="+mj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</c:v>
                </c:pt>
                <c:pt idx="1">
                  <c:v>2</c:v>
                </c:pt>
                <c:pt idx="2">
                  <c:v>4</c:v>
                </c:pt>
                <c:pt idx="3">
                  <c:v>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0148-48EF-8005-548108175D1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49"/>
        <c:overlap val="-27"/>
        <c:axId val="346435968"/>
        <c:axId val="346437504"/>
      </c:barChart>
      <c:catAx>
        <c:axId val="34643596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1" i="0" u="none" strike="noStrike" kern="1200" baseline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pPr>
            <a:endParaRPr lang="zh-CN"/>
          </a:p>
        </c:txPr>
        <c:crossAx val="346437504"/>
        <c:crosses val="autoZero"/>
        <c:auto val="1"/>
        <c:lblAlgn val="ctr"/>
        <c:lblOffset val="100"/>
        <c:noMultiLvlLbl val="0"/>
      </c:catAx>
      <c:valAx>
        <c:axId val="346437504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346435968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2000" b="1">
          <a:solidFill>
            <a:schemeClr val="bg1"/>
          </a:solidFill>
          <a:latin typeface="+mj-lt"/>
          <a:ea typeface="+mn-ea"/>
        </a:defRPr>
      </a:pPr>
      <a:endParaRPr lang="zh-CN"/>
    </a:p>
  </c:tx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工作表1!$B$1</c:f>
              <c:strCache>
                <c:ptCount val="1"/>
                <c:pt idx="0">
                  <c:v>销售</c:v>
                </c:pt>
              </c:strCache>
            </c:strRef>
          </c:tx>
          <c:dPt>
            <c:idx val="0"/>
            <c:bubble3D val="0"/>
            <c:spPr>
              <a:solidFill>
                <a:srgbClr val="6CCEE5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E03A-436E-BA57-E6ECCE7A7A37}"/>
              </c:ext>
            </c:extLst>
          </c:dPt>
          <c:dPt>
            <c:idx val="1"/>
            <c:bubble3D val="0"/>
            <c:explosion val="10"/>
            <c:spPr>
              <a:solidFill>
                <a:schemeClr val="bg1">
                  <a:lumMod val="95000"/>
                </a:scheme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E03A-436E-BA57-E6ECCE7A7A37}"/>
              </c:ext>
            </c:extLst>
          </c:dPt>
          <c:cat>
            <c:strRef>
              <c:f>工作表1!$A$2:$A$3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工作表1!$B$2:$B$3</c:f>
              <c:numCache>
                <c:formatCode>General</c:formatCode>
                <c:ptCount val="2"/>
                <c:pt idx="0">
                  <c:v>8.1999999999999993</c:v>
                </c:pt>
                <c:pt idx="1">
                  <c:v>3.2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E03A-436E-BA57-E6ECCE7A7A3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工作表1!$B$1</c:f>
              <c:strCache>
                <c:ptCount val="1"/>
                <c:pt idx="0">
                  <c:v>销售</c:v>
                </c:pt>
              </c:strCache>
            </c:strRef>
          </c:tx>
          <c:dPt>
            <c:idx val="0"/>
            <c:bubble3D val="0"/>
            <c:spPr>
              <a:solidFill>
                <a:srgbClr val="6CCEE5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5E9D-42D8-B3B1-1F9569DA3BDD}"/>
              </c:ext>
            </c:extLst>
          </c:dPt>
          <c:dPt>
            <c:idx val="1"/>
            <c:bubble3D val="0"/>
            <c:explosion val="10"/>
            <c:spPr>
              <a:solidFill>
                <a:schemeClr val="bg1">
                  <a:lumMod val="95000"/>
                </a:scheme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5E9D-42D8-B3B1-1F9569DA3BDD}"/>
              </c:ext>
            </c:extLst>
          </c:dPt>
          <c:cat>
            <c:strRef>
              <c:f>工作表1!$A$2:$A$3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工作表1!$B$2:$B$3</c:f>
              <c:numCache>
                <c:formatCode>General</c:formatCode>
                <c:ptCount val="2"/>
                <c:pt idx="0">
                  <c:v>8.1999999999999993</c:v>
                </c:pt>
                <c:pt idx="1">
                  <c:v>3.2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5E9D-42D8-B3B1-1F9569DA3BD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</c:spPr>
          <c:dPt>
            <c:idx val="0"/>
            <c:bubble3D val="0"/>
            <c:spPr>
              <a:solidFill>
                <a:schemeClr val="bg1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A970-4CC1-A642-15E55E3E4681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A970-4CC1-A642-15E55E3E4681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8.1999999999999993</c:v>
                </c:pt>
                <c:pt idx="1">
                  <c:v>3.2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A970-4CC1-A642-15E55E3E468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8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</c:spPr>
          <c:dPt>
            <c:idx val="0"/>
            <c:bubble3D val="0"/>
            <c:spPr>
              <a:solidFill>
                <a:schemeClr val="bg1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102D-4952-A04A-A8A97D8B9A4F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102D-4952-A04A-A8A97D8B9A4F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2.2999999999999998</c:v>
                </c:pt>
                <c:pt idx="1">
                  <c:v>3.2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102D-4952-A04A-A8A97D8B9A4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8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</c:spPr>
          <c:dPt>
            <c:idx val="0"/>
            <c:bubble3D val="0"/>
            <c:spPr>
              <a:solidFill>
                <a:schemeClr val="bg1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9DC3-4204-9AEC-CE8C0D762B1B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9DC3-4204-9AEC-CE8C0D762B1B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</c:v>
                </c:pt>
                <c:pt idx="1">
                  <c:v>3.2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9DC3-4204-9AEC-CE8C0D762B1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8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</c:spPr>
          <c:dPt>
            <c:idx val="0"/>
            <c:bubble3D val="0"/>
            <c:spPr>
              <a:solidFill>
                <a:schemeClr val="bg1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F8D2-4218-953E-24AE3DFA9178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F8D2-4218-953E-24AE3DFA9178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12</c:v>
                </c:pt>
                <c:pt idx="1">
                  <c:v>3.2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F8D2-4218-953E-24AE3DFA917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8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工作表1!$B$1</c:f>
              <c:strCache>
                <c:ptCount val="1"/>
                <c:pt idx="0">
                  <c:v>销售</c:v>
                </c:pt>
              </c:strCache>
            </c:strRef>
          </c:tx>
          <c:spPr>
            <a:ln>
              <a:solidFill>
                <a:schemeClr val="tx1"/>
              </a:solidFill>
            </a:ln>
            <a:effectLst/>
          </c:spPr>
          <c:explosion val="25"/>
          <c:dPt>
            <c:idx val="0"/>
            <c:bubble3D val="0"/>
            <c:explosion val="7"/>
            <c:spPr>
              <a:solidFill>
                <a:schemeClr val="bg1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FE70-408C-9DAD-3768CEF628CB}"/>
              </c:ext>
            </c:extLst>
          </c:dPt>
          <c:dPt>
            <c:idx val="1"/>
            <c:bubble3D val="0"/>
            <c:explosion val="7"/>
            <c:spPr>
              <a:solidFill>
                <a:srgbClr val="6BC8DE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FE70-408C-9DAD-3768CEF628CB}"/>
              </c:ext>
            </c:extLst>
          </c:dPt>
          <c:cat>
            <c:strRef>
              <c:f>工作表1!$A$2:$A$3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工作表1!$B$2:$B$3</c:f>
              <c:numCache>
                <c:formatCode>General</c:formatCode>
                <c:ptCount val="2"/>
                <c:pt idx="0">
                  <c:v>8.1999999999999993</c:v>
                </c:pt>
                <c:pt idx="1">
                  <c:v>3.2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FE70-408C-9DAD-3768CEF628C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工作表1!$B$1</c:f>
              <c:strCache>
                <c:ptCount val="1"/>
                <c:pt idx="0">
                  <c:v>销售</c:v>
                </c:pt>
              </c:strCache>
            </c:strRef>
          </c:tx>
          <c:spPr>
            <a:solidFill>
              <a:schemeClr val="bg1">
                <a:lumMod val="95000"/>
              </a:schemeClr>
            </a:solidFill>
          </c:spPr>
          <c:dPt>
            <c:idx val="0"/>
            <c:bubble3D val="0"/>
            <c:spPr>
              <a:solidFill>
                <a:srgbClr val="6CCEE5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3E0E-4AFF-99AF-A49D96B82137}"/>
              </c:ext>
            </c:extLst>
          </c:dPt>
          <c:dPt>
            <c:idx val="1"/>
            <c:bubble3D val="0"/>
            <c:explosion val="10"/>
            <c:extLst xmlns:c16r2="http://schemas.microsoft.com/office/drawing/2015/06/chart">
              <c:ext xmlns:c16="http://schemas.microsoft.com/office/drawing/2014/chart" uri="{C3380CC4-5D6E-409C-BE32-E72D297353CC}">
                <c16:uniqueId val="{00000001-3E0E-4AFF-99AF-A49D96B82137}"/>
              </c:ext>
            </c:extLst>
          </c:dPt>
          <c:cat>
            <c:strRef>
              <c:f>工作表1!$A$2:$A$3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工作表1!$B$2:$B$3</c:f>
              <c:numCache>
                <c:formatCode>General</c:formatCode>
                <c:ptCount val="2"/>
                <c:pt idx="0">
                  <c:v>8.1999999999999993</c:v>
                </c:pt>
                <c:pt idx="1">
                  <c:v>3.2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3E0E-4AFF-99AF-A49D96B8213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工作表1!$B$1</c:f>
              <c:strCache>
                <c:ptCount val="1"/>
                <c:pt idx="0">
                  <c:v>销售</c:v>
                </c:pt>
              </c:strCache>
            </c:strRef>
          </c:tx>
          <c:dPt>
            <c:idx val="0"/>
            <c:bubble3D val="0"/>
            <c:spPr>
              <a:solidFill>
                <a:srgbClr val="6CCEE5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AE78-4AD5-8C6D-E418C51B58E0}"/>
              </c:ext>
            </c:extLst>
          </c:dPt>
          <c:dPt>
            <c:idx val="1"/>
            <c:bubble3D val="0"/>
            <c:explosion val="10"/>
            <c:spPr>
              <a:solidFill>
                <a:schemeClr val="bg1">
                  <a:lumMod val="95000"/>
                </a:scheme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AE78-4AD5-8C6D-E418C51B58E0}"/>
              </c:ext>
            </c:extLst>
          </c:dPt>
          <c:cat>
            <c:strRef>
              <c:f>工作表1!$A$2:$A$3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工作表1!$B$2:$B$3</c:f>
              <c:numCache>
                <c:formatCode>General</c:formatCode>
                <c:ptCount val="2"/>
                <c:pt idx="0">
                  <c:v>8.1999999999999993</c:v>
                </c:pt>
                <c:pt idx="1">
                  <c:v>3.2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AE78-4AD5-8C6D-E418C51B58E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工作表1!$B$1</c:f>
              <c:strCache>
                <c:ptCount val="1"/>
                <c:pt idx="0">
                  <c:v>销售</c:v>
                </c:pt>
              </c:strCache>
            </c:strRef>
          </c:tx>
          <c:spPr>
            <a:solidFill>
              <a:schemeClr val="bg1">
                <a:lumMod val="95000"/>
              </a:schemeClr>
            </a:solidFill>
          </c:spPr>
          <c:dPt>
            <c:idx val="0"/>
            <c:bubble3D val="0"/>
            <c:spPr>
              <a:solidFill>
                <a:srgbClr val="6CCEE5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77D5-422D-AB9E-89146B6D9514}"/>
              </c:ext>
            </c:extLst>
          </c:dPt>
          <c:dPt>
            <c:idx val="1"/>
            <c:bubble3D val="0"/>
            <c:explosion val="10"/>
            <c:extLst xmlns:c16r2="http://schemas.microsoft.com/office/drawing/2015/06/chart">
              <c:ext xmlns:c16="http://schemas.microsoft.com/office/drawing/2014/chart" uri="{C3380CC4-5D6E-409C-BE32-E72D297353CC}">
                <c16:uniqueId val="{00000001-77D5-422D-AB9E-89146B6D9514}"/>
              </c:ext>
            </c:extLst>
          </c:dPt>
          <c:cat>
            <c:strRef>
              <c:f>工作表1!$A$2:$A$3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工作表1!$B$2:$B$3</c:f>
              <c:numCache>
                <c:formatCode>General</c:formatCode>
                <c:ptCount val="2"/>
                <c:pt idx="0">
                  <c:v>8.1999999999999993</c:v>
                </c:pt>
                <c:pt idx="1">
                  <c:v>3.2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77D5-422D-AB9E-89146B6D951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7E71F1C-0F7B-40F4-93D0-25DCE7E44D7E}" type="datetimeFigureOut">
              <a:rPr lang="zh-CN" altLang="en-US" smtClean="0"/>
              <a:t>2016/3/26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8934DD4-C89F-4797-9228-3C103B6C278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4423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934DD4-C89F-4797-9228-3C103B6C278E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11462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office.msn.com.cn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>
            <a:alpha val="93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grayscl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任意多边形 3"/>
          <p:cNvSpPr/>
          <p:nvPr userDrawn="1"/>
        </p:nvSpPr>
        <p:spPr>
          <a:xfrm rot="10543085">
            <a:off x="538158" y="-403550"/>
            <a:ext cx="11145865" cy="4616794"/>
          </a:xfrm>
          <a:custGeom>
            <a:avLst/>
            <a:gdLst>
              <a:gd name="connsiteX0" fmla="*/ 10891514 w 11145865"/>
              <a:gd name="connsiteY0" fmla="*/ 4616794 h 4616794"/>
              <a:gd name="connsiteX1" fmla="*/ 0 w 11145865"/>
              <a:gd name="connsiteY1" fmla="*/ 3801314 h 4616794"/>
              <a:gd name="connsiteX2" fmla="*/ 184810 w 11145865"/>
              <a:gd name="connsiteY2" fmla="*/ 1333008 h 4616794"/>
              <a:gd name="connsiteX3" fmla="*/ 165724 w 11145865"/>
              <a:gd name="connsiteY3" fmla="*/ 1333008 h 4616794"/>
              <a:gd name="connsiteX4" fmla="*/ 185048 w 11145865"/>
              <a:gd name="connsiteY4" fmla="*/ 1329830 h 4616794"/>
              <a:gd name="connsiteX5" fmla="*/ 185222 w 11145865"/>
              <a:gd name="connsiteY5" fmla="*/ 1327505 h 4616794"/>
              <a:gd name="connsiteX6" fmla="*/ 199142 w 11145865"/>
              <a:gd name="connsiteY6" fmla="*/ 1327512 h 4616794"/>
              <a:gd name="connsiteX7" fmla="*/ 8271630 w 11145865"/>
              <a:gd name="connsiteY7" fmla="*/ 0 h 4616794"/>
              <a:gd name="connsiteX8" fmla="*/ 11123205 w 11145865"/>
              <a:gd name="connsiteY8" fmla="*/ 1333008 h 4616794"/>
              <a:gd name="connsiteX9" fmla="*/ 10992543 w 11145865"/>
              <a:gd name="connsiteY9" fmla="*/ 1333008 h 4616794"/>
              <a:gd name="connsiteX10" fmla="*/ 11145865 w 11145865"/>
              <a:gd name="connsiteY10" fmla="*/ 1333086 h 46167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145865" h="4616794">
                <a:moveTo>
                  <a:pt x="10891514" y="4616794"/>
                </a:moveTo>
                <a:lnTo>
                  <a:pt x="0" y="3801314"/>
                </a:lnTo>
                <a:lnTo>
                  <a:pt x="184810" y="1333008"/>
                </a:lnTo>
                <a:lnTo>
                  <a:pt x="165724" y="1333008"/>
                </a:lnTo>
                <a:lnTo>
                  <a:pt x="185048" y="1329830"/>
                </a:lnTo>
                <a:lnTo>
                  <a:pt x="185222" y="1327505"/>
                </a:lnTo>
                <a:lnTo>
                  <a:pt x="199142" y="1327512"/>
                </a:lnTo>
                <a:lnTo>
                  <a:pt x="8271630" y="0"/>
                </a:lnTo>
                <a:lnTo>
                  <a:pt x="11123205" y="1333008"/>
                </a:lnTo>
                <a:lnTo>
                  <a:pt x="10992543" y="1333008"/>
                </a:lnTo>
                <a:lnTo>
                  <a:pt x="11145865" y="1333086"/>
                </a:lnTo>
                <a:close/>
              </a:path>
            </a:pathLst>
          </a:custGeom>
          <a:solidFill>
            <a:srgbClr val="6CCEE5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05290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grayscl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矩形 3"/>
          <p:cNvSpPr/>
          <p:nvPr userDrawn="1"/>
        </p:nvSpPr>
        <p:spPr>
          <a:xfrm flipH="1">
            <a:off x="0" y="0"/>
            <a:ext cx="12192000" cy="6858000"/>
          </a:xfrm>
          <a:prstGeom prst="rect">
            <a:avLst/>
          </a:prstGeom>
          <a:solidFill>
            <a:srgbClr val="6CCEE5">
              <a:alpha val="9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2984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grayscl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平行四边形 2"/>
          <p:cNvSpPr/>
          <p:nvPr userDrawn="1"/>
        </p:nvSpPr>
        <p:spPr>
          <a:xfrm flipH="1">
            <a:off x="623887" y="0"/>
            <a:ext cx="10944225" cy="6858000"/>
          </a:xfrm>
          <a:prstGeom prst="parallelogram">
            <a:avLst>
              <a:gd name="adj" fmla="val 34544"/>
            </a:avLst>
          </a:prstGeom>
          <a:solidFill>
            <a:srgbClr val="6CCEE5">
              <a:alpha val="9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15617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grayscl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69330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 flipH="1">
            <a:off x="0" y="0"/>
            <a:ext cx="12192000" cy="347133"/>
          </a:xfrm>
          <a:prstGeom prst="rect">
            <a:avLst/>
          </a:prstGeom>
          <a:solidFill>
            <a:srgbClr val="6CCEE5">
              <a:alpha val="9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69324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659004" y="258233"/>
            <a:ext cx="4868117" cy="529569"/>
          </a:xfrm>
          <a:prstGeom prst="rect">
            <a:avLst/>
          </a:prstGeom>
          <a:ln w="12700" cmpd="sng">
            <a:solidFill>
              <a:schemeClr val="tx1"/>
            </a:solidFill>
          </a:ln>
        </p:spPr>
        <p:txBody>
          <a:bodyPr vert="horz" anchor="ctr"/>
          <a:lstStyle>
            <a:lvl1pPr marL="0" indent="0" algn="l">
              <a:buNone/>
              <a:defRPr sz="2400" b="1">
                <a:latin typeface="Segoe UI Light" charset="0"/>
                <a:ea typeface="Segoe UI Light" charset="0"/>
                <a:cs typeface="Segoe UI Light" charset="0"/>
              </a:defRPr>
            </a:lvl1pPr>
          </a:lstStyle>
          <a:p>
            <a:pPr lvl="0"/>
            <a:r>
              <a:rPr kumimoji="1" lang="en-US" altLang="zh-CN" dirty="0" smtClean="0"/>
              <a:t>CLICK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TO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endParaRPr kumimoji="1" lang="zh-CN" altLang="en-US" dirty="0"/>
          </a:p>
        </p:txBody>
      </p:sp>
      <p:sp>
        <p:nvSpPr>
          <p:cNvPr id="3" name="文本占位符 7"/>
          <p:cNvSpPr>
            <a:spLocks noGrp="1"/>
          </p:cNvSpPr>
          <p:nvPr>
            <p:ph type="body" sz="quarter" idx="13" hasCustomPrompt="1"/>
          </p:nvPr>
        </p:nvSpPr>
        <p:spPr>
          <a:xfrm>
            <a:off x="11386592" y="171547"/>
            <a:ext cx="805408" cy="616255"/>
          </a:xfrm>
          <a:prstGeom prst="rect">
            <a:avLst/>
          </a:prstGeom>
          <a:solidFill>
            <a:schemeClr val="tx1"/>
          </a:solidFill>
        </p:spPr>
        <p:txBody>
          <a:bodyPr vert="horz" anchor="ctr"/>
          <a:lstStyle>
            <a:lvl1pPr marL="0" indent="0" algn="ctr">
              <a:buNone/>
              <a:defRPr sz="2400" b="1">
                <a:solidFill>
                  <a:srgbClr val="FFFFFF"/>
                </a:solidFill>
                <a:latin typeface="Segoe UI Light" charset="0"/>
                <a:ea typeface="Segoe UI Light" charset="0"/>
                <a:cs typeface="Segoe UI Light" charset="0"/>
              </a:defRPr>
            </a:lvl1pPr>
          </a:lstStyle>
          <a:p>
            <a:pPr lvl="0"/>
            <a:r>
              <a:rPr kumimoji="1" lang="en-US" altLang="zh-CN" dirty="0" smtClean="0"/>
              <a:t>01</a:t>
            </a:r>
            <a:endParaRPr kumimoji="1" lang="zh-CN" altLang="en-US" dirty="0"/>
          </a:p>
        </p:txBody>
      </p:sp>
      <p:sp>
        <p:nvSpPr>
          <p:cNvPr id="4" name="图片占位符 8"/>
          <p:cNvSpPr>
            <a:spLocks noGrp="1"/>
          </p:cNvSpPr>
          <p:nvPr>
            <p:ph type="pic" sz="quarter" idx="14" hasCustomPrompt="1"/>
          </p:nvPr>
        </p:nvSpPr>
        <p:spPr>
          <a:xfrm>
            <a:off x="376768" y="5989475"/>
            <a:ext cx="1960033" cy="533400"/>
          </a:xfrm>
          <a:prstGeom prst="rect">
            <a:avLst/>
          </a:prstGeom>
        </p:spPr>
        <p:txBody>
          <a:bodyPr vert="horz" anchor="ctr"/>
          <a:lstStyle>
            <a:lvl1pPr marL="0" indent="0" algn="ctr">
              <a:buNone/>
              <a:defRPr sz="1600" b="1">
                <a:latin typeface="Segoe UI Light" charset="0"/>
                <a:ea typeface="Segoe UI Light" charset="0"/>
                <a:cs typeface="Segoe UI Light" charset="0"/>
              </a:defRPr>
            </a:lvl1pPr>
          </a:lstStyle>
          <a:p>
            <a:r>
              <a:rPr kumimoji="1" lang="en-US" altLang="zh-CN" sz="1600" b="1" dirty="0" smtClean="0"/>
              <a:t>LOGO&amp;PIC</a:t>
            </a:r>
            <a:r>
              <a:rPr kumimoji="1" lang="zh-CN" altLang="en-US" sz="1600" b="1" dirty="0" smtClean="0"/>
              <a:t> </a:t>
            </a:r>
            <a:r>
              <a:rPr kumimoji="1" lang="en-US" altLang="zh-CN" sz="1600" b="1" dirty="0" smtClean="0"/>
              <a:t>HERE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326217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>
            <a:grayscl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矩形 1"/>
          <p:cNvSpPr/>
          <p:nvPr userDrawn="1"/>
        </p:nvSpPr>
        <p:spPr>
          <a:xfrm>
            <a:off x="440604" y="759873"/>
            <a:ext cx="1617751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867" dirty="0" smtClean="0">
                <a:solidFill>
                  <a:srgbClr val="000000"/>
                </a:solidFill>
                <a:latin typeface="Segoe UI Light"/>
                <a:ea typeface="微软雅黑"/>
                <a:cs typeface="Segoe UI Light"/>
              </a:rPr>
              <a:t>背景图片素材</a:t>
            </a:r>
            <a:endParaRPr lang="zh-CN" altLang="en-US" sz="1867" dirty="0">
              <a:solidFill>
                <a:srgbClr val="000000"/>
              </a:solidFill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3" name="矩形 2"/>
          <p:cNvSpPr/>
          <p:nvPr userDrawn="1"/>
        </p:nvSpPr>
        <p:spPr>
          <a:xfrm>
            <a:off x="440603" y="182445"/>
            <a:ext cx="816249" cy="2565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1067" smtClean="0">
                <a:solidFill>
                  <a:srgbClr val="000000"/>
                </a:solidFill>
                <a:latin typeface="Segoe UI Light"/>
                <a:cs typeface="Segoe UI Light"/>
              </a:rPr>
              <a:t>OfficePLUS</a:t>
            </a:r>
            <a:endParaRPr lang="zh-CN" altLang="en-US" sz="1067" dirty="0">
              <a:solidFill>
                <a:srgbClr val="000000"/>
              </a:solidFill>
              <a:latin typeface="Segoe UI Light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val="4917054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bg>
      <p:bgPr>
        <a:solidFill>
          <a:srgbClr val="E73A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440603" y="759873"/>
            <a:ext cx="662361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lang="zh-CN" altLang="en-US" sz="1867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标注</a:t>
            </a:r>
            <a:endParaRPr lang="zh-CN" altLang="en-US" sz="1867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2857674" y="841948"/>
            <a:ext cx="1402001" cy="32924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333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字体使用 </a:t>
            </a:r>
            <a:endParaRPr lang="en-US" altLang="zh-CN" sz="1333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333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333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333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333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333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行距</a:t>
            </a:r>
            <a:endParaRPr lang="en-US" altLang="zh-CN" sz="1333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333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333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333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背景图片出处</a:t>
            </a:r>
          </a:p>
          <a:p>
            <a:pPr defTabSz="609585">
              <a:lnSpc>
                <a:spcPct val="130000"/>
              </a:lnSpc>
            </a:pPr>
            <a:endParaRPr lang="zh-CN" altLang="en-US" sz="1333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zh-CN" altLang="en-US" sz="1333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333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声明</a:t>
            </a:r>
            <a:endParaRPr lang="en-US" altLang="zh-CN" sz="1333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4395052" y="841948"/>
            <a:ext cx="3727457" cy="38257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333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英文 </a:t>
            </a:r>
            <a:r>
              <a:rPr lang="en-US" altLang="zh-CN" sz="1333" dirty="0" smtClean="0">
                <a:solidFill>
                  <a:srgbClr val="FFFFFF"/>
                </a:solidFill>
                <a:latin typeface="Segoe UI Light"/>
                <a:ea typeface="微软雅黑" charset="0"/>
                <a:cs typeface="Segoe UI Light"/>
              </a:rPr>
              <a:t>Calibri</a:t>
            </a:r>
          </a:p>
          <a:p>
            <a:pPr defTabSz="609585">
              <a:lnSpc>
                <a:spcPct val="130000"/>
              </a:lnSpc>
            </a:pPr>
            <a:endParaRPr lang="en-US" altLang="zh-CN" sz="1333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333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中文 微软雅黑</a:t>
            </a:r>
            <a:endParaRPr lang="en-US" altLang="zh-CN" sz="1333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333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333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333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正文 </a:t>
            </a:r>
            <a:r>
              <a:rPr lang="en-US" altLang="zh-CN" sz="1333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1.3</a:t>
            </a:r>
          </a:p>
          <a:p>
            <a:pPr defTabSz="609585">
              <a:lnSpc>
                <a:spcPct val="130000"/>
              </a:lnSpc>
            </a:pPr>
            <a:endParaRPr lang="en-US" altLang="zh-CN" sz="1333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333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en-US" altLang="zh-CN" sz="1333" dirty="0" err="1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cn.bing.com</a:t>
            </a:r>
            <a:endParaRPr lang="zh-CN" altLang="en-US" sz="1333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zh-CN" altLang="en-US" sz="1333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zh-CN" altLang="en-US" sz="1333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333" dirty="0">
                <a:solidFill>
                  <a:prstClr val="white"/>
                </a:solidFill>
                <a:latin typeface="Century Gothic"/>
                <a:ea typeface="微软雅黑" charset="0"/>
              </a:rPr>
              <a:t>互联网是一个开放共享的平台</a:t>
            </a:r>
          </a:p>
          <a:p>
            <a:pPr defTabSz="609585">
              <a:lnSpc>
                <a:spcPct val="130000"/>
              </a:lnSpc>
            </a:pPr>
            <a:r>
              <a:rPr kumimoji="1" lang="en-US" altLang="zh-CN" sz="1333" dirty="0">
                <a:solidFill>
                  <a:prstClr val="white"/>
                </a:solidFill>
                <a:latin typeface="Segoe UI Light"/>
                <a:ea typeface="微软雅黑" charset="0"/>
                <a:cs typeface="Segoe UI Light"/>
              </a:rPr>
              <a:t>OfficePLUS</a:t>
            </a:r>
            <a:r>
              <a:rPr lang="zh-CN" altLang="en-US" sz="1333" dirty="0" smtClean="0">
                <a:solidFill>
                  <a:prstClr val="white"/>
                </a:solidFill>
                <a:latin typeface="Century Gothic"/>
                <a:ea typeface="微软雅黑" charset="0"/>
              </a:rPr>
              <a:t> 部分</a:t>
            </a:r>
            <a:r>
              <a:rPr lang="zh-CN" altLang="en-US" sz="1333" dirty="0">
                <a:solidFill>
                  <a:prstClr val="white"/>
                </a:solidFill>
                <a:latin typeface="Century Gothic"/>
                <a:ea typeface="微软雅黑" charset="0"/>
              </a:rPr>
              <a:t>设计灵感与元素来源于网络</a:t>
            </a:r>
          </a:p>
          <a:p>
            <a:pPr defTabSz="609585">
              <a:lnSpc>
                <a:spcPct val="130000"/>
              </a:lnSpc>
            </a:pPr>
            <a:r>
              <a:rPr lang="zh-CN" altLang="en-US" sz="1333" dirty="0">
                <a:solidFill>
                  <a:prstClr val="white"/>
                </a:solidFill>
                <a:latin typeface="Century Gothic"/>
                <a:ea typeface="微软雅黑" charset="0"/>
              </a:rPr>
              <a:t>如有建议请</a:t>
            </a:r>
            <a:r>
              <a:rPr lang="zh-CN" altLang="en-US" sz="1333" dirty="0" smtClean="0">
                <a:solidFill>
                  <a:prstClr val="white"/>
                </a:solidFill>
                <a:latin typeface="Century Gothic"/>
                <a:ea typeface="微软雅黑" charset="0"/>
              </a:rPr>
              <a:t>联系 </a:t>
            </a:r>
            <a:r>
              <a:rPr lang="zh-CN" altLang="en-US" sz="1333" dirty="0" smtClean="0">
                <a:solidFill>
                  <a:prstClr val="white"/>
                </a:solidFill>
                <a:latin typeface="Segoe UI Light" charset="0"/>
                <a:ea typeface="Segoe UI Light" charset="0"/>
                <a:cs typeface="Segoe UI Light" charset="0"/>
              </a:rPr>
              <a:t>officeplus@microsoft.com</a:t>
            </a:r>
            <a:endParaRPr lang="en-US" altLang="zh-CN" sz="1333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10" name="矩形 9"/>
          <p:cNvSpPr/>
          <p:nvPr userDrawn="1"/>
        </p:nvSpPr>
        <p:spPr>
          <a:xfrm>
            <a:off x="440603" y="182445"/>
            <a:ext cx="816249" cy="2565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kumimoji="1" lang="en-US" altLang="zh-CN" sz="1067" dirty="0" smtClean="0">
                <a:solidFill>
                  <a:prstClr val="white"/>
                </a:solidFill>
                <a:latin typeface="Segoe UI Light"/>
                <a:ea typeface="微软雅黑" charset="0"/>
                <a:cs typeface="Segoe UI Light"/>
              </a:rPr>
              <a:t>OfficePLUS</a:t>
            </a:r>
            <a:endParaRPr lang="zh-CN" altLang="en-US" sz="1067" dirty="0">
              <a:solidFill>
                <a:prstClr val="white"/>
              </a:solidFill>
              <a:latin typeface="Segoe UI Light"/>
              <a:ea typeface="微软雅黑" charset="0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val="14339258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4447955" y="4458724"/>
            <a:ext cx="3296095" cy="2974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609585"/>
            <a:r>
              <a:rPr kumimoji="1" lang="zh-CN" altLang="en-US" sz="1333" dirty="0" smtClean="0">
                <a:solidFill>
                  <a:srgbClr val="000000"/>
                </a:solidFill>
                <a:latin typeface="Century Gothic"/>
                <a:ea typeface="微软雅黑" charset="0"/>
              </a:rPr>
              <a:t>点击</a:t>
            </a:r>
            <a:r>
              <a:rPr kumimoji="1" lang="en-US" altLang="zh-CN" sz="1333" dirty="0" smtClean="0">
                <a:solidFill>
                  <a:srgbClr val="000000"/>
                </a:solidFill>
                <a:latin typeface="Segoe UI Light" charset="0"/>
                <a:ea typeface="Segoe UI Light" charset="0"/>
                <a:cs typeface="Segoe UI Light" charset="0"/>
              </a:rPr>
              <a:t>Logo</a:t>
            </a:r>
            <a:r>
              <a:rPr kumimoji="1" lang="zh-CN" altLang="en-US" sz="1333" dirty="0" smtClean="0">
                <a:solidFill>
                  <a:srgbClr val="000000"/>
                </a:solidFill>
                <a:latin typeface="Century Gothic"/>
                <a:ea typeface="微软雅黑" charset="0"/>
              </a:rPr>
              <a:t>获取更多优质模板（放映模式）</a:t>
            </a:r>
            <a:endParaRPr kumimoji="1" lang="zh-CN" altLang="en-US" sz="1333" dirty="0">
              <a:solidFill>
                <a:srgbClr val="000000"/>
              </a:solidFill>
              <a:latin typeface="Century Gothic"/>
              <a:ea typeface="微软雅黑" charset="0"/>
            </a:endParaRPr>
          </a:p>
        </p:txBody>
      </p:sp>
      <p:pic>
        <p:nvPicPr>
          <p:cNvPr id="4" name="图片 3">
            <a:hlinkClick r:id="rId2"/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3227832"/>
            <a:ext cx="3048000" cy="402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3993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090029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78" r:id="rId2"/>
    <p:sldLayoutId id="2147483681" r:id="rId3"/>
    <p:sldLayoutId id="2147483682" r:id="rId4"/>
    <p:sldLayoutId id="2147483680" r:id="rId5"/>
    <p:sldLayoutId id="2147483662" r:id="rId6"/>
    <p:sldLayoutId id="2147483664" r:id="rId7"/>
    <p:sldLayoutId id="2147483663" r:id="rId8"/>
    <p:sldLayoutId id="2147483665" r:id="rId9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4.xml"/><Relationship Id="rId4" Type="http://schemas.openxmlformats.org/officeDocument/2006/relationships/chart" Target="../charts/char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chart" Target="../charts/chart11.xml"/><Relationship Id="rId3" Type="http://schemas.openxmlformats.org/officeDocument/2006/relationships/image" Target="../media/image9.png"/><Relationship Id="rId7" Type="http://schemas.openxmlformats.org/officeDocument/2006/relationships/chart" Target="../charts/chart10.xml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5.xml"/><Relationship Id="rId6" Type="http://schemas.openxmlformats.org/officeDocument/2006/relationships/chart" Target="../charts/chart9.xml"/><Relationship Id="rId5" Type="http://schemas.openxmlformats.org/officeDocument/2006/relationships/chart" Target="../charts/chart8.xml"/><Relationship Id="rId4" Type="http://schemas.openxmlformats.org/officeDocument/2006/relationships/chart" Target="../charts/char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0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5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3.png"/><Relationship Id="rId7" Type="http://schemas.openxmlformats.org/officeDocument/2006/relationships/image" Target="../media/image5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4.png"/><Relationship Id="rId4" Type="http://schemas.openxmlformats.org/officeDocument/2006/relationships/chart" Target="../charts/char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chart" Target="../charts/chart2.xml"/><Relationship Id="rId7" Type="http://schemas.openxmlformats.org/officeDocument/2006/relationships/hyperlink" Target="http://office.msn.com.cn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5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.png"/><Relationship Id="rId4" Type="http://schemas.openxmlformats.org/officeDocument/2006/relationships/hyperlink" Target="http://office.msn.com.cn/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4.xml"/><Relationship Id="rId5" Type="http://schemas.microsoft.com/office/2007/relationships/hdphoto" Target="../media/hdphoto2.wdp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.png"/><Relationship Id="rId5" Type="http://schemas.openxmlformats.org/officeDocument/2006/relationships/hyperlink" Target="http://office.msn.com.cn/" TargetMode="Externa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1931855" y="1294252"/>
            <a:ext cx="60960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6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电信行业公司</a:t>
            </a:r>
            <a:endParaRPr lang="en-US" altLang="zh-CN" sz="60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6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年终总结</a:t>
            </a:r>
            <a:endParaRPr lang="zh-CN" altLang="en-US" sz="6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931855" y="211666"/>
            <a:ext cx="247375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800" dirty="0" smtClean="0">
                <a:solidFill>
                  <a:schemeClr val="bg1"/>
                </a:solidFill>
              </a:rPr>
              <a:t>2015</a:t>
            </a:r>
            <a:endParaRPr lang="zh-CN" altLang="en-US" sz="8800" dirty="0">
              <a:solidFill>
                <a:schemeClr val="bg1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931855" y="3198167"/>
            <a:ext cx="344959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PRESENTED BY </a:t>
            </a:r>
            <a:r>
              <a:rPr lang="en-US" altLang="zh-CN" sz="2400" dirty="0" err="1">
                <a:solidFill>
                  <a:schemeClr val="bg1"/>
                </a:solidFill>
              </a:rPr>
              <a:t>OfficePLUS</a:t>
            </a:r>
            <a:endParaRPr lang="en-US" altLang="zh-CN" sz="2400" dirty="0">
              <a:solidFill>
                <a:schemeClr val="bg1"/>
              </a:solidFill>
            </a:endParaRPr>
          </a:p>
        </p:txBody>
      </p:sp>
      <p:pic>
        <p:nvPicPr>
          <p:cNvPr id="16" name="图片 15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9313" y="6308725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169277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 flipH="1">
            <a:off x="623882" y="549274"/>
            <a:ext cx="5472117" cy="856193"/>
          </a:xfrm>
          <a:prstGeom prst="rect">
            <a:avLst/>
          </a:prstGeom>
          <a:solidFill>
            <a:srgbClr val="6CCEE5">
              <a:alpha val="9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615979" y="741315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</a:rPr>
              <a:t>心得体会</a:t>
            </a:r>
          </a:p>
        </p:txBody>
      </p:sp>
      <p:sp>
        <p:nvSpPr>
          <p:cNvPr id="4" name="椭圆 3"/>
          <p:cNvSpPr/>
          <p:nvPr/>
        </p:nvSpPr>
        <p:spPr>
          <a:xfrm>
            <a:off x="916560" y="630300"/>
            <a:ext cx="680570" cy="68057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2</a:t>
            </a:r>
            <a:endParaRPr lang="zh-CN" altLang="en-US" sz="40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5" name="矩形标注 4"/>
          <p:cNvSpPr/>
          <p:nvPr/>
        </p:nvSpPr>
        <p:spPr>
          <a:xfrm flipH="1">
            <a:off x="623881" y="1803400"/>
            <a:ext cx="2982918" cy="2286000"/>
          </a:xfrm>
          <a:prstGeom prst="wedgeRectCallout">
            <a:avLst>
              <a:gd name="adj1" fmla="val -33861"/>
              <a:gd name="adj2" fmla="val 68268"/>
            </a:avLst>
          </a:prstGeom>
          <a:solidFill>
            <a:srgbClr val="6CCEE5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标注 5"/>
          <p:cNvSpPr/>
          <p:nvPr/>
        </p:nvSpPr>
        <p:spPr>
          <a:xfrm flipH="1">
            <a:off x="4604540" y="1803400"/>
            <a:ext cx="2982918" cy="2286000"/>
          </a:xfrm>
          <a:prstGeom prst="wedgeRectCallout">
            <a:avLst>
              <a:gd name="adj1" fmla="val -33861"/>
              <a:gd name="adj2" fmla="val 68268"/>
            </a:avLst>
          </a:prstGeom>
          <a:solidFill>
            <a:srgbClr val="6CCEE5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标注 6"/>
          <p:cNvSpPr/>
          <p:nvPr/>
        </p:nvSpPr>
        <p:spPr>
          <a:xfrm flipH="1">
            <a:off x="8585199" y="1803400"/>
            <a:ext cx="2982918" cy="2286000"/>
          </a:xfrm>
          <a:prstGeom prst="wedgeRectCallout">
            <a:avLst>
              <a:gd name="adj1" fmla="val -33861"/>
              <a:gd name="adj2" fmla="val 68268"/>
            </a:avLst>
          </a:prstGeom>
          <a:solidFill>
            <a:srgbClr val="6CCEE5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0" y="4746454"/>
            <a:ext cx="12192000" cy="2111545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57"/>
          <p:cNvSpPr/>
          <p:nvPr/>
        </p:nvSpPr>
        <p:spPr>
          <a:xfrm rot="18756455" flipV="1">
            <a:off x="885677" y="2058983"/>
            <a:ext cx="734762" cy="724965"/>
          </a:xfrm>
          <a:custGeom>
            <a:avLst/>
            <a:gdLst/>
            <a:ahLst/>
            <a:cxnLst/>
            <a:rect l="l" t="t" r="r" b="b"/>
            <a:pathLst>
              <a:path w="1256026" h="1240165">
                <a:moveTo>
                  <a:pt x="797561" y="774307"/>
                </a:moveTo>
                <a:cubicBezTo>
                  <a:pt x="710391" y="869079"/>
                  <a:pt x="562897" y="875241"/>
                  <a:pt x="468125" y="788071"/>
                </a:cubicBezTo>
                <a:cubicBezTo>
                  <a:pt x="373353" y="700901"/>
                  <a:pt x="367190" y="553407"/>
                  <a:pt x="454361" y="458635"/>
                </a:cubicBezTo>
                <a:cubicBezTo>
                  <a:pt x="541531" y="363862"/>
                  <a:pt x="689025" y="357700"/>
                  <a:pt x="783797" y="444871"/>
                </a:cubicBezTo>
                <a:cubicBezTo>
                  <a:pt x="878569" y="532041"/>
                  <a:pt x="884732" y="679535"/>
                  <a:pt x="797561" y="774307"/>
                </a:cubicBezTo>
                <a:close/>
                <a:moveTo>
                  <a:pt x="994392" y="1135525"/>
                </a:moveTo>
                <a:lnTo>
                  <a:pt x="1167719" y="947084"/>
                </a:lnTo>
                <a:lnTo>
                  <a:pt x="1080123" y="866514"/>
                </a:lnTo>
                <a:cubicBezTo>
                  <a:pt x="1107087" y="820946"/>
                  <a:pt x="1125062" y="771662"/>
                  <a:pt x="1133534" y="720808"/>
                </a:cubicBezTo>
                <a:lnTo>
                  <a:pt x="1134382" y="730945"/>
                </a:lnTo>
                <a:lnTo>
                  <a:pt x="1256026" y="720763"/>
                </a:lnTo>
                <a:lnTo>
                  <a:pt x="1234669" y="465623"/>
                </a:lnTo>
                <a:lnTo>
                  <a:pt x="1124662" y="474831"/>
                </a:lnTo>
                <a:cubicBezTo>
                  <a:pt x="1110918" y="420204"/>
                  <a:pt x="1086596" y="368135"/>
                  <a:pt x="1052782" y="320977"/>
                </a:cubicBezTo>
                <a:lnTo>
                  <a:pt x="1071045" y="337776"/>
                </a:lnTo>
                <a:lnTo>
                  <a:pt x="1153682" y="247932"/>
                </a:lnTo>
                <a:lnTo>
                  <a:pt x="965241" y="74605"/>
                </a:lnTo>
                <a:lnTo>
                  <a:pt x="882603" y="164449"/>
                </a:lnTo>
                <a:lnTo>
                  <a:pt x="886846" y="168351"/>
                </a:lnTo>
                <a:cubicBezTo>
                  <a:pt x="838997" y="139727"/>
                  <a:pt x="787331" y="120265"/>
                  <a:pt x="733930" y="111164"/>
                </a:cubicBezTo>
                <a:lnTo>
                  <a:pt x="733930" y="0"/>
                </a:lnTo>
                <a:lnTo>
                  <a:pt x="477898" y="0"/>
                </a:lnTo>
                <a:lnTo>
                  <a:pt x="477898" y="122069"/>
                </a:lnTo>
                <a:lnTo>
                  <a:pt x="479228" y="122069"/>
                </a:lnTo>
                <a:cubicBezTo>
                  <a:pt x="430314" y="134595"/>
                  <a:pt x="383751" y="156247"/>
                  <a:pt x="341505" y="186278"/>
                </a:cubicBezTo>
                <a:lnTo>
                  <a:pt x="256622" y="108203"/>
                </a:lnTo>
                <a:lnTo>
                  <a:pt x="83295" y="296645"/>
                </a:lnTo>
                <a:lnTo>
                  <a:pt x="170615" y="376961"/>
                </a:lnTo>
                <a:cubicBezTo>
                  <a:pt x="145463" y="420379"/>
                  <a:pt x="129108" y="467354"/>
                  <a:pt x="121338" y="515693"/>
                </a:cubicBezTo>
                <a:lnTo>
                  <a:pt x="0" y="525850"/>
                </a:lnTo>
                <a:lnTo>
                  <a:pt x="21356" y="780990"/>
                </a:lnTo>
                <a:lnTo>
                  <a:pt x="135757" y="771414"/>
                </a:lnTo>
                <a:cubicBezTo>
                  <a:pt x="148476" y="819475"/>
                  <a:pt x="170286" y="865077"/>
                  <a:pt x="199994" y="906582"/>
                </a:cubicBezTo>
                <a:lnTo>
                  <a:pt x="117970" y="995758"/>
                </a:lnTo>
                <a:lnTo>
                  <a:pt x="306412" y="1169085"/>
                </a:lnTo>
                <a:lnTo>
                  <a:pt x="389049" y="1079241"/>
                </a:lnTo>
                <a:lnTo>
                  <a:pt x="377179" y="1068324"/>
                </a:lnTo>
                <a:cubicBezTo>
                  <a:pt x="420334" y="1093976"/>
                  <a:pt x="466889" y="1111456"/>
                  <a:pt x="515085" y="1119907"/>
                </a:cubicBezTo>
                <a:lnTo>
                  <a:pt x="515085" y="1240165"/>
                </a:lnTo>
                <a:lnTo>
                  <a:pt x="771117" y="1240165"/>
                </a:lnTo>
                <a:lnTo>
                  <a:pt x="771117" y="1118096"/>
                </a:lnTo>
                <a:lnTo>
                  <a:pt x="755010" y="1118096"/>
                </a:lnTo>
                <a:cubicBezTo>
                  <a:pt x="808324" y="1105325"/>
                  <a:pt x="859689" y="1083404"/>
                  <a:pt x="905971" y="1051341"/>
                </a:cubicBezTo>
                <a:lnTo>
                  <a:pt x="904548" y="105288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2" name="组合 22"/>
          <p:cNvGrpSpPr>
            <a:grpSpLocks/>
          </p:cNvGrpSpPr>
          <p:nvPr/>
        </p:nvGrpSpPr>
        <p:grpSpPr bwMode="auto">
          <a:xfrm>
            <a:off x="4980910" y="2048592"/>
            <a:ext cx="361700" cy="803146"/>
            <a:chOff x="1736301" y="3645024"/>
            <a:chExt cx="557973" cy="1241674"/>
          </a:xfrm>
          <a:solidFill>
            <a:schemeClr val="bg1"/>
          </a:solidFill>
        </p:grpSpPr>
        <p:sp>
          <p:nvSpPr>
            <p:cNvPr id="13" name="梯形 17"/>
            <p:cNvSpPr/>
            <p:nvPr/>
          </p:nvSpPr>
          <p:spPr>
            <a:xfrm flipV="1">
              <a:off x="1736301" y="3645024"/>
              <a:ext cx="557973" cy="1008311"/>
            </a:xfrm>
            <a:custGeom>
              <a:avLst/>
              <a:gdLst/>
              <a:ahLst/>
              <a:cxnLst/>
              <a:rect l="l" t="t" r="r" b="b"/>
              <a:pathLst>
                <a:path w="557973" h="1007724">
                  <a:moveTo>
                    <a:pt x="278986" y="1007724"/>
                  </a:moveTo>
                  <a:cubicBezTo>
                    <a:pt x="379960" y="1007724"/>
                    <a:pt x="480933" y="969204"/>
                    <a:pt x="557973" y="892164"/>
                  </a:cubicBezTo>
                  <a:lnTo>
                    <a:pt x="557972" y="892164"/>
                  </a:lnTo>
                  <a:cubicBezTo>
                    <a:pt x="712052" y="738084"/>
                    <a:pt x="712052" y="488271"/>
                    <a:pt x="557972" y="334192"/>
                  </a:cubicBezTo>
                  <a:lnTo>
                    <a:pt x="440691" y="216911"/>
                  </a:lnTo>
                  <a:lnTo>
                    <a:pt x="386463" y="0"/>
                  </a:lnTo>
                  <a:lnTo>
                    <a:pt x="160407" y="0"/>
                  </a:lnTo>
                  <a:lnTo>
                    <a:pt x="102479" y="231714"/>
                  </a:lnTo>
                  <a:lnTo>
                    <a:pt x="0" y="334192"/>
                  </a:lnTo>
                  <a:cubicBezTo>
                    <a:pt x="-154080" y="488272"/>
                    <a:pt x="-154080" y="738085"/>
                    <a:pt x="0" y="892164"/>
                  </a:cubicBezTo>
                  <a:cubicBezTo>
                    <a:pt x="77040" y="969204"/>
                    <a:pt x="178013" y="1007724"/>
                    <a:pt x="278986" y="1007724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" name="圆角矩形 19"/>
            <p:cNvSpPr/>
            <p:nvPr/>
          </p:nvSpPr>
          <p:spPr>
            <a:xfrm>
              <a:off x="1894467" y="4697366"/>
              <a:ext cx="228462" cy="189332"/>
            </a:xfrm>
            <a:custGeom>
              <a:avLst/>
              <a:gdLst/>
              <a:ahLst/>
              <a:cxnLst/>
              <a:rect l="l" t="t" r="r" b="b"/>
              <a:pathLst>
                <a:path w="271312" h="224659">
                  <a:moveTo>
                    <a:pt x="3787" y="0"/>
                  </a:moveTo>
                  <a:lnTo>
                    <a:pt x="267525" y="0"/>
                  </a:lnTo>
                  <a:cubicBezTo>
                    <a:pt x="270857" y="5896"/>
                    <a:pt x="271312" y="12275"/>
                    <a:pt x="271312" y="18759"/>
                  </a:cubicBezTo>
                  <a:cubicBezTo>
                    <a:pt x="271312" y="42174"/>
                    <a:pt x="271311" y="65588"/>
                    <a:pt x="271311" y="89003"/>
                  </a:cubicBezTo>
                  <a:cubicBezTo>
                    <a:pt x="271311" y="163924"/>
                    <a:pt x="210576" y="224659"/>
                    <a:pt x="135655" y="224659"/>
                  </a:cubicBezTo>
                  <a:lnTo>
                    <a:pt x="135656" y="224658"/>
                  </a:lnTo>
                  <a:cubicBezTo>
                    <a:pt x="60735" y="224658"/>
                    <a:pt x="0" y="163923"/>
                    <a:pt x="0" y="89002"/>
                  </a:cubicBezTo>
                  <a:lnTo>
                    <a:pt x="0" y="1875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5" name="圆角矩形 15"/>
          <p:cNvSpPr/>
          <p:nvPr/>
        </p:nvSpPr>
        <p:spPr>
          <a:xfrm>
            <a:off x="8820266" y="2190656"/>
            <a:ext cx="674132" cy="661082"/>
          </a:xfrm>
          <a:custGeom>
            <a:avLst/>
            <a:gdLst/>
            <a:ahLst/>
            <a:cxnLst/>
            <a:rect l="l" t="t" r="r" b="b"/>
            <a:pathLst>
              <a:path w="1152128" h="1120888">
                <a:moveTo>
                  <a:pt x="177161" y="54740"/>
                </a:moveTo>
                <a:cubicBezTo>
                  <a:pt x="116198" y="54740"/>
                  <a:pt x="66777" y="104161"/>
                  <a:pt x="66777" y="165124"/>
                </a:cubicBezTo>
                <a:lnTo>
                  <a:pt x="66777" y="606644"/>
                </a:lnTo>
                <a:cubicBezTo>
                  <a:pt x="66777" y="667607"/>
                  <a:pt x="116198" y="717028"/>
                  <a:pt x="177161" y="717028"/>
                </a:cubicBezTo>
                <a:lnTo>
                  <a:pt x="974966" y="717028"/>
                </a:lnTo>
                <a:cubicBezTo>
                  <a:pt x="1035929" y="717028"/>
                  <a:pt x="1085350" y="667607"/>
                  <a:pt x="1085350" y="606644"/>
                </a:cubicBezTo>
                <a:lnTo>
                  <a:pt x="1085350" y="165124"/>
                </a:lnTo>
                <a:cubicBezTo>
                  <a:pt x="1085350" y="104161"/>
                  <a:pt x="1035929" y="54740"/>
                  <a:pt x="974966" y="54740"/>
                </a:cubicBezTo>
                <a:close/>
                <a:moveTo>
                  <a:pt x="144019" y="0"/>
                </a:moveTo>
                <a:lnTo>
                  <a:pt x="1008109" y="0"/>
                </a:lnTo>
                <a:cubicBezTo>
                  <a:pt x="1087648" y="0"/>
                  <a:pt x="1152128" y="64480"/>
                  <a:pt x="1152128" y="144019"/>
                </a:cubicBezTo>
                <a:lnTo>
                  <a:pt x="1152128" y="720077"/>
                </a:lnTo>
                <a:cubicBezTo>
                  <a:pt x="1152128" y="799616"/>
                  <a:pt x="1087648" y="864096"/>
                  <a:pt x="1008109" y="864096"/>
                </a:cubicBezTo>
                <a:lnTo>
                  <a:pt x="731291" y="864096"/>
                </a:lnTo>
                <a:lnTo>
                  <a:pt x="731291" y="1048880"/>
                </a:lnTo>
                <a:lnTo>
                  <a:pt x="863305" y="1048880"/>
                </a:lnTo>
                <a:cubicBezTo>
                  <a:pt x="869934" y="1048880"/>
                  <a:pt x="875307" y="1054253"/>
                  <a:pt x="875307" y="1060882"/>
                </a:cubicBezTo>
                <a:lnTo>
                  <a:pt x="875307" y="1108886"/>
                </a:lnTo>
                <a:cubicBezTo>
                  <a:pt x="875307" y="1115515"/>
                  <a:pt x="869934" y="1120888"/>
                  <a:pt x="863305" y="1120888"/>
                </a:cubicBezTo>
                <a:lnTo>
                  <a:pt x="731291" y="1120888"/>
                </a:lnTo>
                <a:lnTo>
                  <a:pt x="443259" y="1120888"/>
                </a:lnTo>
                <a:lnTo>
                  <a:pt x="311245" y="1120888"/>
                </a:lnTo>
                <a:cubicBezTo>
                  <a:pt x="304616" y="1120888"/>
                  <a:pt x="299243" y="1115515"/>
                  <a:pt x="299243" y="1108886"/>
                </a:cubicBezTo>
                <a:lnTo>
                  <a:pt x="299243" y="1060882"/>
                </a:lnTo>
                <a:cubicBezTo>
                  <a:pt x="299243" y="1054253"/>
                  <a:pt x="304616" y="1048880"/>
                  <a:pt x="311245" y="1048880"/>
                </a:cubicBezTo>
                <a:lnTo>
                  <a:pt x="443259" y="1048880"/>
                </a:lnTo>
                <a:lnTo>
                  <a:pt x="443259" y="864096"/>
                </a:lnTo>
                <a:lnTo>
                  <a:pt x="144019" y="864096"/>
                </a:lnTo>
                <a:cubicBezTo>
                  <a:pt x="64480" y="864096"/>
                  <a:pt x="0" y="799616"/>
                  <a:pt x="0" y="720077"/>
                </a:cubicBezTo>
                <a:lnTo>
                  <a:pt x="0" y="144019"/>
                </a:lnTo>
                <a:cubicBezTo>
                  <a:pt x="0" y="64480"/>
                  <a:pt x="64480" y="0"/>
                  <a:pt x="14401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6" name="文本框 8"/>
          <p:cNvSpPr txBox="1"/>
          <p:nvPr/>
        </p:nvSpPr>
        <p:spPr>
          <a:xfrm>
            <a:off x="743789" y="2847710"/>
            <a:ext cx="2736011" cy="9725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bg1"/>
                </a:solidFill>
                <a:latin typeface="+mn-ea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 smtClean="0">
                <a:solidFill>
                  <a:schemeClr val="bg1"/>
                </a:solidFill>
                <a:latin typeface="+mn-ea"/>
              </a:rPr>
              <a:t>10-16</a:t>
            </a:r>
            <a:r>
              <a:rPr lang="zh-CN" altLang="en-US" sz="1100" dirty="0" smtClean="0">
                <a:solidFill>
                  <a:schemeClr val="bg1"/>
                </a:solidFill>
                <a:latin typeface="+mn-ea"/>
              </a:rPr>
              <a:t>号字，</a:t>
            </a:r>
            <a:r>
              <a:rPr lang="en-US" altLang="zh-CN" sz="1100" dirty="0" smtClean="0">
                <a:solidFill>
                  <a:schemeClr val="bg1"/>
                </a:solidFill>
                <a:latin typeface="+mn-ea"/>
              </a:rPr>
              <a:t>1.3</a:t>
            </a:r>
            <a:r>
              <a:rPr lang="zh-CN" altLang="en-US" sz="1100" dirty="0" smtClean="0">
                <a:solidFill>
                  <a:schemeClr val="bg1"/>
                </a:solidFill>
                <a:latin typeface="+mn-ea"/>
              </a:rPr>
              <a:t>倍字间距。</a:t>
            </a:r>
            <a:endParaRPr lang="zh-CN" altLang="en-US" sz="11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7" name="文本框 8"/>
          <p:cNvSpPr txBox="1"/>
          <p:nvPr/>
        </p:nvSpPr>
        <p:spPr>
          <a:xfrm>
            <a:off x="4727994" y="2847710"/>
            <a:ext cx="2736011" cy="9725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bg1"/>
                </a:solidFill>
                <a:latin typeface="+mn-ea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 smtClean="0">
                <a:solidFill>
                  <a:schemeClr val="bg1"/>
                </a:solidFill>
                <a:latin typeface="+mn-ea"/>
              </a:rPr>
              <a:t>10-16</a:t>
            </a:r>
            <a:r>
              <a:rPr lang="zh-CN" altLang="en-US" sz="1100" dirty="0" smtClean="0">
                <a:solidFill>
                  <a:schemeClr val="bg1"/>
                </a:solidFill>
                <a:latin typeface="+mn-ea"/>
              </a:rPr>
              <a:t>号字，</a:t>
            </a:r>
            <a:r>
              <a:rPr lang="en-US" altLang="zh-CN" sz="1100" dirty="0" smtClean="0">
                <a:solidFill>
                  <a:schemeClr val="bg1"/>
                </a:solidFill>
                <a:latin typeface="+mn-ea"/>
              </a:rPr>
              <a:t>1.3</a:t>
            </a:r>
            <a:r>
              <a:rPr lang="zh-CN" altLang="en-US" sz="1100" dirty="0" smtClean="0">
                <a:solidFill>
                  <a:schemeClr val="bg1"/>
                </a:solidFill>
                <a:latin typeface="+mn-ea"/>
              </a:rPr>
              <a:t>倍字间距。</a:t>
            </a:r>
            <a:endParaRPr lang="zh-CN" altLang="en-US" sz="11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8" name="文本框 8"/>
          <p:cNvSpPr txBox="1"/>
          <p:nvPr/>
        </p:nvSpPr>
        <p:spPr>
          <a:xfrm>
            <a:off x="8708652" y="2847710"/>
            <a:ext cx="2736011" cy="9725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bg1"/>
                </a:solidFill>
                <a:latin typeface="+mn-ea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 smtClean="0">
                <a:solidFill>
                  <a:schemeClr val="bg1"/>
                </a:solidFill>
                <a:latin typeface="+mn-ea"/>
              </a:rPr>
              <a:t>10-16</a:t>
            </a:r>
            <a:r>
              <a:rPr lang="zh-CN" altLang="en-US" sz="1100" dirty="0" smtClean="0">
                <a:solidFill>
                  <a:schemeClr val="bg1"/>
                </a:solidFill>
                <a:latin typeface="+mn-ea"/>
              </a:rPr>
              <a:t>号字，</a:t>
            </a:r>
            <a:r>
              <a:rPr lang="en-US" altLang="zh-CN" sz="1100" dirty="0" smtClean="0">
                <a:solidFill>
                  <a:schemeClr val="bg1"/>
                </a:solidFill>
                <a:latin typeface="+mn-ea"/>
              </a:rPr>
              <a:t>1.3</a:t>
            </a:r>
            <a:r>
              <a:rPr lang="zh-CN" altLang="en-US" sz="1100" dirty="0" smtClean="0">
                <a:solidFill>
                  <a:schemeClr val="bg1"/>
                </a:solidFill>
                <a:latin typeface="+mn-ea"/>
              </a:rPr>
              <a:t>倍字间距。</a:t>
            </a:r>
            <a:endParaRPr lang="zh-CN" altLang="en-US" sz="11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615979" y="4689062"/>
            <a:ext cx="2151551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800" b="1" dirty="0" smtClean="0">
                <a:solidFill>
                  <a:srgbClr val="6CCEE5"/>
                </a:solidFill>
              </a:rPr>
              <a:t>72%</a:t>
            </a:r>
            <a:endParaRPr lang="zh-CN" altLang="en-US" sz="8800" b="1" dirty="0">
              <a:solidFill>
                <a:srgbClr val="6CCEE5"/>
              </a:solidFill>
            </a:endParaRPr>
          </a:p>
        </p:txBody>
      </p:sp>
      <p:cxnSp>
        <p:nvCxnSpPr>
          <p:cNvPr id="22" name="直接连接符 21"/>
          <p:cNvCxnSpPr/>
          <p:nvPr/>
        </p:nvCxnSpPr>
        <p:spPr>
          <a:xfrm>
            <a:off x="623888" y="5909727"/>
            <a:ext cx="1108551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2"/>
          <p:cNvSpPr txBox="1"/>
          <p:nvPr/>
        </p:nvSpPr>
        <p:spPr>
          <a:xfrm>
            <a:off x="3751500" y="5348213"/>
            <a:ext cx="30572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</a:rPr>
              <a:t>点击此处添加标题</a:t>
            </a:r>
          </a:p>
        </p:txBody>
      </p:sp>
      <p:sp>
        <p:nvSpPr>
          <p:cNvPr id="24" name="矩形 23"/>
          <p:cNvSpPr/>
          <p:nvPr/>
        </p:nvSpPr>
        <p:spPr>
          <a:xfrm>
            <a:off x="623888" y="5981327"/>
            <a:ext cx="875717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>
                <a:solidFill>
                  <a:schemeClr val="bg1"/>
                </a:solidFill>
              </a:rPr>
              <a:t>10-16</a:t>
            </a:r>
            <a:r>
              <a:rPr lang="zh-CN" altLang="en-US" sz="1400" dirty="0">
                <a:solidFill>
                  <a:schemeClr val="bg1"/>
                </a:solidFill>
              </a:rPr>
              <a:t>号字，</a:t>
            </a:r>
            <a:r>
              <a:rPr lang="en-US" altLang="zh-CN" sz="1400" dirty="0">
                <a:solidFill>
                  <a:schemeClr val="bg1"/>
                </a:solidFill>
              </a:rPr>
              <a:t>1.3</a:t>
            </a:r>
            <a:r>
              <a:rPr lang="zh-CN" altLang="en-US" sz="1400" dirty="0">
                <a:solidFill>
                  <a:schemeClr val="bg1"/>
                </a:solidFill>
              </a:rPr>
              <a:t>倍字间距。</a:t>
            </a:r>
          </a:p>
        </p:txBody>
      </p:sp>
      <p:pic>
        <p:nvPicPr>
          <p:cNvPr id="25" name="图片 24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94981" y="6308725"/>
            <a:ext cx="1873132" cy="243840"/>
          </a:xfrm>
          <a:prstGeom prst="rect">
            <a:avLst/>
          </a:prstGeom>
        </p:spPr>
      </p:pic>
      <p:graphicFrame>
        <p:nvGraphicFramePr>
          <p:cNvPr id="26" name="图表 25"/>
          <p:cNvGraphicFramePr/>
          <p:nvPr>
            <p:extLst>
              <p:ext uri="{D42A27DB-BD31-4B8C-83A1-F6EECF244321}">
                <p14:modId xmlns:p14="http://schemas.microsoft.com/office/powerpoint/2010/main" val="1404775803"/>
              </p:ext>
            </p:extLst>
          </p:nvPr>
        </p:nvGraphicFramePr>
        <p:xfrm>
          <a:off x="506541" y="4783659"/>
          <a:ext cx="1398767" cy="12780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415523654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 flipH="1">
            <a:off x="623882" y="549274"/>
            <a:ext cx="5472117" cy="856193"/>
          </a:xfrm>
          <a:prstGeom prst="rect">
            <a:avLst/>
          </a:prstGeom>
          <a:solidFill>
            <a:srgbClr val="6CCEE5">
              <a:alpha val="9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15979" y="741315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</a:rPr>
              <a:t>心得体会</a:t>
            </a:r>
          </a:p>
        </p:txBody>
      </p:sp>
      <p:sp>
        <p:nvSpPr>
          <p:cNvPr id="5" name="椭圆 4"/>
          <p:cNvSpPr/>
          <p:nvPr/>
        </p:nvSpPr>
        <p:spPr>
          <a:xfrm>
            <a:off x="916560" y="630300"/>
            <a:ext cx="680570" cy="68057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2</a:t>
            </a:r>
            <a:endParaRPr lang="zh-CN" altLang="en-US" sz="40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626531" y="1802404"/>
            <a:ext cx="2760136" cy="4513792"/>
          </a:xfrm>
          <a:prstGeom prst="rect">
            <a:avLst/>
          </a:prstGeom>
          <a:solidFill>
            <a:srgbClr val="D5F1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715931" y="1802404"/>
            <a:ext cx="2760136" cy="4513792"/>
          </a:xfrm>
          <a:prstGeom prst="rect">
            <a:avLst/>
          </a:prstGeom>
          <a:solidFill>
            <a:srgbClr val="D5F1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511643" y="1802404"/>
            <a:ext cx="2760136" cy="4513792"/>
          </a:xfrm>
          <a:prstGeom prst="rect">
            <a:avLst/>
          </a:prstGeom>
          <a:solidFill>
            <a:srgbClr val="D5F1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右箭头 8"/>
          <p:cNvSpPr/>
          <p:nvPr/>
        </p:nvSpPr>
        <p:spPr>
          <a:xfrm>
            <a:off x="3959622" y="2862263"/>
            <a:ext cx="477043" cy="2379134"/>
          </a:xfrm>
          <a:prstGeom prst="rightArrow">
            <a:avLst>
              <a:gd name="adj1" fmla="val 50000"/>
              <a:gd name="adj2" fmla="val 100000"/>
            </a:avLst>
          </a:prstGeom>
          <a:solidFill>
            <a:srgbClr val="6BC8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右箭头 9"/>
          <p:cNvSpPr/>
          <p:nvPr/>
        </p:nvSpPr>
        <p:spPr>
          <a:xfrm>
            <a:off x="7755333" y="2862263"/>
            <a:ext cx="477043" cy="2379134"/>
          </a:xfrm>
          <a:prstGeom prst="rightArrow">
            <a:avLst>
              <a:gd name="adj1" fmla="val 50000"/>
              <a:gd name="adj2" fmla="val 100000"/>
            </a:avLst>
          </a:prstGeom>
          <a:solidFill>
            <a:srgbClr val="6BC8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2" name="直接连接符 11"/>
          <p:cNvCxnSpPr/>
          <p:nvPr/>
        </p:nvCxnSpPr>
        <p:spPr>
          <a:xfrm>
            <a:off x="1018500" y="2582335"/>
            <a:ext cx="1936707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/>
        </p:nvSpPr>
        <p:spPr>
          <a:xfrm>
            <a:off x="849511" y="2089891"/>
            <a:ext cx="2393223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2000" b="1" dirty="0"/>
              <a:t>点击此处添加标题</a:t>
            </a:r>
            <a:endParaRPr lang="en-US" altLang="zh-CN" sz="2000" b="1" dirty="0"/>
          </a:p>
        </p:txBody>
      </p:sp>
      <p:cxnSp>
        <p:nvCxnSpPr>
          <p:cNvPr id="16" name="直接连接符 15"/>
          <p:cNvCxnSpPr/>
          <p:nvPr/>
        </p:nvCxnSpPr>
        <p:spPr>
          <a:xfrm>
            <a:off x="5068376" y="2582335"/>
            <a:ext cx="1936707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16"/>
          <p:cNvSpPr/>
          <p:nvPr/>
        </p:nvSpPr>
        <p:spPr>
          <a:xfrm>
            <a:off x="4899387" y="2089891"/>
            <a:ext cx="2393223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2000" b="1" dirty="0"/>
              <a:t>点击此处添加标题</a:t>
            </a:r>
            <a:endParaRPr lang="en-US" altLang="zh-CN" sz="2000" b="1" dirty="0"/>
          </a:p>
        </p:txBody>
      </p:sp>
      <p:cxnSp>
        <p:nvCxnSpPr>
          <p:cNvPr id="18" name="直接连接符 17"/>
          <p:cNvCxnSpPr/>
          <p:nvPr/>
        </p:nvCxnSpPr>
        <p:spPr>
          <a:xfrm>
            <a:off x="8861443" y="2582335"/>
            <a:ext cx="1936707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18"/>
          <p:cNvSpPr/>
          <p:nvPr/>
        </p:nvSpPr>
        <p:spPr>
          <a:xfrm>
            <a:off x="8692454" y="2089891"/>
            <a:ext cx="2393223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2000" b="1" dirty="0"/>
              <a:t>点击此处添加标题</a:t>
            </a:r>
            <a:endParaRPr lang="en-US" altLang="zh-CN" sz="2000" b="1" dirty="0"/>
          </a:p>
        </p:txBody>
      </p:sp>
      <p:sp>
        <p:nvSpPr>
          <p:cNvPr id="20" name="文本框 19"/>
          <p:cNvSpPr txBox="1"/>
          <p:nvPr/>
        </p:nvSpPr>
        <p:spPr>
          <a:xfrm>
            <a:off x="874567" y="2582334"/>
            <a:ext cx="179408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b="1" dirty="0" smtClean="0">
                <a:solidFill>
                  <a:srgbClr val="6CCEE5"/>
                </a:solidFill>
              </a:rPr>
              <a:t>72%</a:t>
            </a:r>
            <a:endParaRPr lang="zh-CN" altLang="en-US" sz="7200" b="1" dirty="0">
              <a:solidFill>
                <a:srgbClr val="6CCEE5"/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048631" y="2582334"/>
            <a:ext cx="179408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b="1" dirty="0" smtClean="0">
                <a:solidFill>
                  <a:srgbClr val="6CCEE5"/>
                </a:solidFill>
              </a:rPr>
              <a:t>36%</a:t>
            </a:r>
            <a:endParaRPr lang="zh-CN" altLang="en-US" sz="7200" b="1" dirty="0">
              <a:solidFill>
                <a:srgbClr val="6CCEE5"/>
              </a:solidFill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8861443" y="2582334"/>
            <a:ext cx="179408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b="1" dirty="0" smtClean="0">
                <a:solidFill>
                  <a:srgbClr val="6CCEE5"/>
                </a:solidFill>
              </a:rPr>
              <a:t>60%</a:t>
            </a:r>
            <a:endParaRPr lang="zh-CN" altLang="en-US" sz="7200" b="1" dirty="0">
              <a:solidFill>
                <a:srgbClr val="6CCEE5"/>
              </a:solidFill>
            </a:endParaRPr>
          </a:p>
        </p:txBody>
      </p:sp>
      <p:sp>
        <p:nvSpPr>
          <p:cNvPr id="29" name="文本框 8"/>
          <p:cNvSpPr txBox="1"/>
          <p:nvPr/>
        </p:nvSpPr>
        <p:spPr>
          <a:xfrm>
            <a:off x="916560" y="3977926"/>
            <a:ext cx="2038647" cy="11926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30000"/>
              </a:lnSpc>
            </a:pPr>
            <a:r>
              <a:rPr lang="zh-CN" altLang="en-US" sz="1100" dirty="0" smtClean="0">
                <a:latin typeface="+mn-ea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 smtClean="0">
                <a:latin typeface="+mn-ea"/>
              </a:rPr>
              <a:t>10-16</a:t>
            </a:r>
            <a:r>
              <a:rPr lang="zh-CN" altLang="en-US" sz="1100" dirty="0" smtClean="0">
                <a:latin typeface="+mn-ea"/>
              </a:rPr>
              <a:t>号字，</a:t>
            </a:r>
            <a:r>
              <a:rPr lang="en-US" altLang="zh-CN" sz="1100" dirty="0" smtClean="0">
                <a:latin typeface="+mn-ea"/>
              </a:rPr>
              <a:t>1.3</a:t>
            </a:r>
            <a:r>
              <a:rPr lang="zh-CN" altLang="en-US" sz="1100" dirty="0" smtClean="0">
                <a:latin typeface="+mn-ea"/>
              </a:rPr>
              <a:t>倍字间距。</a:t>
            </a:r>
            <a:endParaRPr lang="zh-CN" altLang="en-US" sz="1100" dirty="0">
              <a:latin typeface="+mn-ea"/>
            </a:endParaRPr>
          </a:p>
        </p:txBody>
      </p:sp>
      <p:sp>
        <p:nvSpPr>
          <p:cNvPr id="32" name="文本框 8"/>
          <p:cNvSpPr txBox="1"/>
          <p:nvPr/>
        </p:nvSpPr>
        <p:spPr>
          <a:xfrm>
            <a:off x="5048631" y="3977926"/>
            <a:ext cx="2038647" cy="11926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30000"/>
              </a:lnSpc>
            </a:pPr>
            <a:r>
              <a:rPr lang="zh-CN" altLang="en-US" sz="1100" dirty="0" smtClean="0">
                <a:latin typeface="+mn-ea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 smtClean="0">
                <a:latin typeface="+mn-ea"/>
              </a:rPr>
              <a:t>10-16</a:t>
            </a:r>
            <a:r>
              <a:rPr lang="zh-CN" altLang="en-US" sz="1100" dirty="0" smtClean="0">
                <a:latin typeface="+mn-ea"/>
              </a:rPr>
              <a:t>号字，</a:t>
            </a:r>
            <a:r>
              <a:rPr lang="en-US" altLang="zh-CN" sz="1100" dirty="0" smtClean="0">
                <a:latin typeface="+mn-ea"/>
              </a:rPr>
              <a:t>1.3</a:t>
            </a:r>
            <a:r>
              <a:rPr lang="zh-CN" altLang="en-US" sz="1100" dirty="0" smtClean="0">
                <a:latin typeface="+mn-ea"/>
              </a:rPr>
              <a:t>倍字间距。</a:t>
            </a:r>
            <a:endParaRPr lang="zh-CN" altLang="en-US" sz="1100" dirty="0">
              <a:latin typeface="+mn-ea"/>
            </a:endParaRPr>
          </a:p>
        </p:txBody>
      </p:sp>
      <p:sp>
        <p:nvSpPr>
          <p:cNvPr id="33" name="文本框 8"/>
          <p:cNvSpPr txBox="1"/>
          <p:nvPr/>
        </p:nvSpPr>
        <p:spPr>
          <a:xfrm>
            <a:off x="8861443" y="3977926"/>
            <a:ext cx="2038647" cy="11926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30000"/>
              </a:lnSpc>
            </a:pPr>
            <a:r>
              <a:rPr lang="zh-CN" altLang="en-US" sz="1100" dirty="0" smtClean="0">
                <a:latin typeface="+mn-ea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 smtClean="0">
                <a:latin typeface="+mn-ea"/>
              </a:rPr>
              <a:t>10-16</a:t>
            </a:r>
            <a:r>
              <a:rPr lang="zh-CN" altLang="en-US" sz="1100" dirty="0" smtClean="0">
                <a:latin typeface="+mn-ea"/>
              </a:rPr>
              <a:t>号字，</a:t>
            </a:r>
            <a:r>
              <a:rPr lang="en-US" altLang="zh-CN" sz="1100" dirty="0" smtClean="0">
                <a:latin typeface="+mn-ea"/>
              </a:rPr>
              <a:t>1.3</a:t>
            </a:r>
            <a:r>
              <a:rPr lang="zh-CN" altLang="en-US" sz="1100" dirty="0" smtClean="0">
                <a:latin typeface="+mn-ea"/>
              </a:rPr>
              <a:t>倍字间距。</a:t>
            </a:r>
            <a:endParaRPr lang="zh-CN" altLang="en-US" sz="1100" dirty="0">
              <a:latin typeface="+mn-ea"/>
            </a:endParaRPr>
          </a:p>
        </p:txBody>
      </p:sp>
      <p:pic>
        <p:nvPicPr>
          <p:cNvPr id="34" name="图片 33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9313" y="6308725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770826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标注 2"/>
          <p:cNvSpPr/>
          <p:nvPr/>
        </p:nvSpPr>
        <p:spPr>
          <a:xfrm>
            <a:off x="2727158" y="1268128"/>
            <a:ext cx="6737684" cy="4321743"/>
          </a:xfrm>
          <a:prstGeom prst="wedgeRectCallout">
            <a:avLst>
              <a:gd name="adj1" fmla="val -33404"/>
              <a:gd name="adj2" fmla="val 61221"/>
            </a:avLst>
          </a:prstGeom>
          <a:solidFill>
            <a:srgbClr val="6CCEE5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112121" y="1957436"/>
            <a:ext cx="2690929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b="1" dirty="0" smtClean="0">
                <a:solidFill>
                  <a:schemeClr val="bg1"/>
                </a:solidFill>
              </a:rPr>
              <a:t>Part 3</a:t>
            </a:r>
            <a:endParaRPr lang="zh-CN" altLang="en-US" sz="8000" b="1" dirty="0">
              <a:solidFill>
                <a:schemeClr val="bg1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3112121" y="2991195"/>
            <a:ext cx="5109091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9600" b="1" dirty="0">
                <a:solidFill>
                  <a:schemeClr val="bg1"/>
                </a:solidFill>
              </a:rPr>
              <a:t>经验教训</a:t>
            </a:r>
          </a:p>
        </p:txBody>
      </p:sp>
      <p:pic>
        <p:nvPicPr>
          <p:cNvPr id="6" name="图片 5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9313" y="6308725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640477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615979" y="741315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经验教训</a:t>
            </a:r>
          </a:p>
        </p:txBody>
      </p:sp>
      <p:sp>
        <p:nvSpPr>
          <p:cNvPr id="3" name="椭圆 2"/>
          <p:cNvSpPr/>
          <p:nvPr/>
        </p:nvSpPr>
        <p:spPr>
          <a:xfrm>
            <a:off x="916560" y="630300"/>
            <a:ext cx="680570" cy="68057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3</a:t>
            </a:r>
            <a:endParaRPr lang="zh-CN" altLang="en-US" sz="40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4" name="图片 3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9313" y="6308725"/>
            <a:ext cx="1828800" cy="243840"/>
          </a:xfrm>
          <a:prstGeom prst="rect">
            <a:avLst/>
          </a:prstGeom>
        </p:spPr>
      </p:pic>
      <p:grpSp>
        <p:nvGrpSpPr>
          <p:cNvPr id="6" name="组 1"/>
          <p:cNvGrpSpPr/>
          <p:nvPr/>
        </p:nvGrpSpPr>
        <p:grpSpPr>
          <a:xfrm>
            <a:off x="1141293" y="1418079"/>
            <a:ext cx="8842343" cy="4589386"/>
            <a:chOff x="4391025" y="180975"/>
            <a:chExt cx="4422775" cy="2295525"/>
          </a:xfrm>
          <a:solidFill>
            <a:schemeClr val="bg1">
              <a:lumMod val="85000"/>
            </a:schemeClr>
          </a:solidFill>
        </p:grpSpPr>
        <p:sp>
          <p:nvSpPr>
            <p:cNvPr id="7" name="Freeform 70"/>
            <p:cNvSpPr>
              <a:spLocks/>
            </p:cNvSpPr>
            <p:nvPr/>
          </p:nvSpPr>
          <p:spPr bwMode="auto">
            <a:xfrm>
              <a:off x="5565775" y="180975"/>
              <a:ext cx="746125" cy="387350"/>
            </a:xfrm>
            <a:custGeom>
              <a:avLst/>
              <a:gdLst/>
              <a:ahLst/>
              <a:cxnLst>
                <a:cxn ang="0">
                  <a:pos x="368" y="128"/>
                </a:cxn>
                <a:cxn ang="0">
                  <a:pos x="398" y="134"/>
                </a:cxn>
                <a:cxn ang="0">
                  <a:pos x="392" y="122"/>
                </a:cxn>
                <a:cxn ang="0">
                  <a:pos x="378" y="114"/>
                </a:cxn>
                <a:cxn ang="0">
                  <a:pos x="378" y="106"/>
                </a:cxn>
                <a:cxn ang="0">
                  <a:pos x="398" y="106"/>
                </a:cxn>
                <a:cxn ang="0">
                  <a:pos x="400" y="100"/>
                </a:cxn>
                <a:cxn ang="0">
                  <a:pos x="406" y="86"/>
                </a:cxn>
                <a:cxn ang="0">
                  <a:pos x="416" y="82"/>
                </a:cxn>
                <a:cxn ang="0">
                  <a:pos x="398" y="76"/>
                </a:cxn>
                <a:cxn ang="0">
                  <a:pos x="416" y="68"/>
                </a:cxn>
                <a:cxn ang="0">
                  <a:pos x="424" y="66"/>
                </a:cxn>
                <a:cxn ang="0">
                  <a:pos x="408" y="60"/>
                </a:cxn>
                <a:cxn ang="0">
                  <a:pos x="408" y="48"/>
                </a:cxn>
                <a:cxn ang="0">
                  <a:pos x="428" y="38"/>
                </a:cxn>
                <a:cxn ang="0">
                  <a:pos x="440" y="30"/>
                </a:cxn>
                <a:cxn ang="0">
                  <a:pos x="410" y="22"/>
                </a:cxn>
                <a:cxn ang="0">
                  <a:pos x="382" y="16"/>
                </a:cxn>
                <a:cxn ang="0">
                  <a:pos x="382" y="14"/>
                </a:cxn>
                <a:cxn ang="0">
                  <a:pos x="396" y="10"/>
                </a:cxn>
                <a:cxn ang="0">
                  <a:pos x="362" y="2"/>
                </a:cxn>
                <a:cxn ang="0">
                  <a:pos x="324" y="0"/>
                </a:cxn>
                <a:cxn ang="0">
                  <a:pos x="272" y="0"/>
                </a:cxn>
                <a:cxn ang="0">
                  <a:pos x="238" y="6"/>
                </a:cxn>
                <a:cxn ang="0">
                  <a:pos x="218" y="4"/>
                </a:cxn>
                <a:cxn ang="0">
                  <a:pos x="214" y="14"/>
                </a:cxn>
                <a:cxn ang="0">
                  <a:pos x="202" y="14"/>
                </a:cxn>
                <a:cxn ang="0">
                  <a:pos x="176" y="14"/>
                </a:cxn>
                <a:cxn ang="0">
                  <a:pos x="152" y="16"/>
                </a:cxn>
                <a:cxn ang="0">
                  <a:pos x="110" y="20"/>
                </a:cxn>
                <a:cxn ang="0">
                  <a:pos x="90" y="26"/>
                </a:cxn>
                <a:cxn ang="0">
                  <a:pos x="44" y="34"/>
                </a:cxn>
                <a:cxn ang="0">
                  <a:pos x="60" y="44"/>
                </a:cxn>
                <a:cxn ang="0">
                  <a:pos x="2" y="54"/>
                </a:cxn>
                <a:cxn ang="0">
                  <a:pos x="22" y="66"/>
                </a:cxn>
                <a:cxn ang="0">
                  <a:pos x="24" y="70"/>
                </a:cxn>
                <a:cxn ang="0">
                  <a:pos x="72" y="76"/>
                </a:cxn>
                <a:cxn ang="0">
                  <a:pos x="134" y="100"/>
                </a:cxn>
                <a:cxn ang="0">
                  <a:pos x="146" y="126"/>
                </a:cxn>
                <a:cxn ang="0">
                  <a:pos x="170" y="132"/>
                </a:cxn>
                <a:cxn ang="0">
                  <a:pos x="158" y="134"/>
                </a:cxn>
                <a:cxn ang="0">
                  <a:pos x="142" y="142"/>
                </a:cxn>
                <a:cxn ang="0">
                  <a:pos x="162" y="144"/>
                </a:cxn>
                <a:cxn ang="0">
                  <a:pos x="170" y="160"/>
                </a:cxn>
                <a:cxn ang="0">
                  <a:pos x="150" y="168"/>
                </a:cxn>
                <a:cxn ang="0">
                  <a:pos x="152" y="176"/>
                </a:cxn>
                <a:cxn ang="0">
                  <a:pos x="162" y="194"/>
                </a:cxn>
                <a:cxn ang="0">
                  <a:pos x="176" y="196"/>
                </a:cxn>
                <a:cxn ang="0">
                  <a:pos x="182" y="224"/>
                </a:cxn>
                <a:cxn ang="0">
                  <a:pos x="208" y="234"/>
                </a:cxn>
                <a:cxn ang="0">
                  <a:pos x="226" y="242"/>
                </a:cxn>
                <a:cxn ang="0">
                  <a:pos x="240" y="214"/>
                </a:cxn>
                <a:cxn ang="0">
                  <a:pos x="252" y="192"/>
                </a:cxn>
                <a:cxn ang="0">
                  <a:pos x="272" y="182"/>
                </a:cxn>
                <a:cxn ang="0">
                  <a:pos x="288" y="182"/>
                </a:cxn>
                <a:cxn ang="0">
                  <a:pos x="322" y="160"/>
                </a:cxn>
                <a:cxn ang="0">
                  <a:pos x="376" y="138"/>
                </a:cxn>
              </a:cxnLst>
              <a:rect l="0" t="0" r="r" b="b"/>
              <a:pathLst>
                <a:path w="470" h="244">
                  <a:moveTo>
                    <a:pt x="362" y="140"/>
                  </a:moveTo>
                  <a:lnTo>
                    <a:pt x="362" y="140"/>
                  </a:lnTo>
                  <a:lnTo>
                    <a:pt x="362" y="136"/>
                  </a:lnTo>
                  <a:lnTo>
                    <a:pt x="362" y="136"/>
                  </a:lnTo>
                  <a:lnTo>
                    <a:pt x="368" y="136"/>
                  </a:lnTo>
                  <a:lnTo>
                    <a:pt x="368" y="132"/>
                  </a:lnTo>
                  <a:lnTo>
                    <a:pt x="368" y="128"/>
                  </a:lnTo>
                  <a:lnTo>
                    <a:pt x="368" y="126"/>
                  </a:lnTo>
                  <a:lnTo>
                    <a:pt x="368" y="126"/>
                  </a:lnTo>
                  <a:lnTo>
                    <a:pt x="376" y="128"/>
                  </a:lnTo>
                  <a:lnTo>
                    <a:pt x="382" y="134"/>
                  </a:lnTo>
                  <a:lnTo>
                    <a:pt x="390" y="136"/>
                  </a:lnTo>
                  <a:lnTo>
                    <a:pt x="394" y="136"/>
                  </a:lnTo>
                  <a:lnTo>
                    <a:pt x="398" y="134"/>
                  </a:lnTo>
                  <a:lnTo>
                    <a:pt x="398" y="134"/>
                  </a:lnTo>
                  <a:lnTo>
                    <a:pt x="398" y="130"/>
                  </a:lnTo>
                  <a:lnTo>
                    <a:pt x="396" y="128"/>
                  </a:lnTo>
                  <a:lnTo>
                    <a:pt x="392" y="122"/>
                  </a:lnTo>
                  <a:lnTo>
                    <a:pt x="392" y="122"/>
                  </a:lnTo>
                  <a:lnTo>
                    <a:pt x="392" y="122"/>
                  </a:lnTo>
                  <a:lnTo>
                    <a:pt x="392" y="122"/>
                  </a:lnTo>
                  <a:lnTo>
                    <a:pt x="388" y="120"/>
                  </a:lnTo>
                  <a:lnTo>
                    <a:pt x="386" y="120"/>
                  </a:lnTo>
                  <a:lnTo>
                    <a:pt x="384" y="120"/>
                  </a:lnTo>
                  <a:lnTo>
                    <a:pt x="384" y="116"/>
                  </a:lnTo>
                  <a:lnTo>
                    <a:pt x="384" y="116"/>
                  </a:lnTo>
                  <a:lnTo>
                    <a:pt x="380" y="116"/>
                  </a:lnTo>
                  <a:lnTo>
                    <a:pt x="378" y="114"/>
                  </a:lnTo>
                  <a:lnTo>
                    <a:pt x="374" y="112"/>
                  </a:lnTo>
                  <a:lnTo>
                    <a:pt x="374" y="112"/>
                  </a:lnTo>
                  <a:lnTo>
                    <a:pt x="374" y="110"/>
                  </a:lnTo>
                  <a:lnTo>
                    <a:pt x="374" y="110"/>
                  </a:lnTo>
                  <a:lnTo>
                    <a:pt x="374" y="110"/>
                  </a:lnTo>
                  <a:lnTo>
                    <a:pt x="376" y="106"/>
                  </a:lnTo>
                  <a:lnTo>
                    <a:pt x="378" y="106"/>
                  </a:lnTo>
                  <a:lnTo>
                    <a:pt x="384" y="108"/>
                  </a:lnTo>
                  <a:lnTo>
                    <a:pt x="384" y="108"/>
                  </a:lnTo>
                  <a:lnTo>
                    <a:pt x="384" y="106"/>
                  </a:lnTo>
                  <a:lnTo>
                    <a:pt x="384" y="106"/>
                  </a:lnTo>
                  <a:lnTo>
                    <a:pt x="398" y="106"/>
                  </a:lnTo>
                  <a:lnTo>
                    <a:pt x="398" y="106"/>
                  </a:lnTo>
                  <a:lnTo>
                    <a:pt x="398" y="106"/>
                  </a:lnTo>
                  <a:lnTo>
                    <a:pt x="404" y="106"/>
                  </a:lnTo>
                  <a:lnTo>
                    <a:pt x="406" y="104"/>
                  </a:lnTo>
                  <a:lnTo>
                    <a:pt x="408" y="102"/>
                  </a:lnTo>
                  <a:lnTo>
                    <a:pt x="408" y="102"/>
                  </a:lnTo>
                  <a:lnTo>
                    <a:pt x="406" y="100"/>
                  </a:lnTo>
                  <a:lnTo>
                    <a:pt x="404" y="100"/>
                  </a:lnTo>
                  <a:lnTo>
                    <a:pt x="400" y="100"/>
                  </a:lnTo>
                  <a:lnTo>
                    <a:pt x="400" y="98"/>
                  </a:lnTo>
                  <a:lnTo>
                    <a:pt x="400" y="98"/>
                  </a:lnTo>
                  <a:lnTo>
                    <a:pt x="408" y="98"/>
                  </a:lnTo>
                  <a:lnTo>
                    <a:pt x="408" y="98"/>
                  </a:lnTo>
                  <a:lnTo>
                    <a:pt x="406" y="92"/>
                  </a:lnTo>
                  <a:lnTo>
                    <a:pt x="406" y="88"/>
                  </a:lnTo>
                  <a:lnTo>
                    <a:pt x="406" y="86"/>
                  </a:lnTo>
                  <a:lnTo>
                    <a:pt x="406" y="86"/>
                  </a:lnTo>
                  <a:lnTo>
                    <a:pt x="408" y="86"/>
                  </a:lnTo>
                  <a:lnTo>
                    <a:pt x="412" y="86"/>
                  </a:lnTo>
                  <a:lnTo>
                    <a:pt x="414" y="86"/>
                  </a:lnTo>
                  <a:lnTo>
                    <a:pt x="416" y="84"/>
                  </a:lnTo>
                  <a:lnTo>
                    <a:pt x="416" y="84"/>
                  </a:lnTo>
                  <a:lnTo>
                    <a:pt x="416" y="82"/>
                  </a:lnTo>
                  <a:lnTo>
                    <a:pt x="414" y="80"/>
                  </a:lnTo>
                  <a:lnTo>
                    <a:pt x="412" y="80"/>
                  </a:lnTo>
                  <a:lnTo>
                    <a:pt x="410" y="78"/>
                  </a:lnTo>
                  <a:lnTo>
                    <a:pt x="410" y="78"/>
                  </a:lnTo>
                  <a:lnTo>
                    <a:pt x="408" y="76"/>
                  </a:lnTo>
                  <a:lnTo>
                    <a:pt x="406" y="76"/>
                  </a:lnTo>
                  <a:lnTo>
                    <a:pt x="398" y="76"/>
                  </a:lnTo>
                  <a:lnTo>
                    <a:pt x="398" y="76"/>
                  </a:lnTo>
                  <a:lnTo>
                    <a:pt x="392" y="72"/>
                  </a:lnTo>
                  <a:lnTo>
                    <a:pt x="392" y="72"/>
                  </a:lnTo>
                  <a:lnTo>
                    <a:pt x="404" y="70"/>
                  </a:lnTo>
                  <a:lnTo>
                    <a:pt x="410" y="68"/>
                  </a:lnTo>
                  <a:lnTo>
                    <a:pt x="416" y="68"/>
                  </a:lnTo>
                  <a:lnTo>
                    <a:pt x="416" y="68"/>
                  </a:lnTo>
                  <a:lnTo>
                    <a:pt x="418" y="72"/>
                  </a:lnTo>
                  <a:lnTo>
                    <a:pt x="422" y="74"/>
                  </a:lnTo>
                  <a:lnTo>
                    <a:pt x="424" y="72"/>
                  </a:lnTo>
                  <a:lnTo>
                    <a:pt x="426" y="68"/>
                  </a:lnTo>
                  <a:lnTo>
                    <a:pt x="426" y="68"/>
                  </a:lnTo>
                  <a:lnTo>
                    <a:pt x="424" y="66"/>
                  </a:lnTo>
                  <a:lnTo>
                    <a:pt x="424" y="66"/>
                  </a:lnTo>
                  <a:lnTo>
                    <a:pt x="416" y="66"/>
                  </a:lnTo>
                  <a:lnTo>
                    <a:pt x="408" y="62"/>
                  </a:lnTo>
                  <a:lnTo>
                    <a:pt x="408" y="62"/>
                  </a:lnTo>
                  <a:lnTo>
                    <a:pt x="408" y="62"/>
                  </a:lnTo>
                  <a:lnTo>
                    <a:pt x="408" y="62"/>
                  </a:lnTo>
                  <a:lnTo>
                    <a:pt x="408" y="60"/>
                  </a:lnTo>
                  <a:lnTo>
                    <a:pt x="408" y="60"/>
                  </a:lnTo>
                  <a:lnTo>
                    <a:pt x="406" y="58"/>
                  </a:lnTo>
                  <a:lnTo>
                    <a:pt x="406" y="58"/>
                  </a:lnTo>
                  <a:lnTo>
                    <a:pt x="404" y="52"/>
                  </a:lnTo>
                  <a:lnTo>
                    <a:pt x="404" y="52"/>
                  </a:lnTo>
                  <a:lnTo>
                    <a:pt x="404" y="50"/>
                  </a:lnTo>
                  <a:lnTo>
                    <a:pt x="408" y="48"/>
                  </a:lnTo>
                  <a:lnTo>
                    <a:pt x="408" y="48"/>
                  </a:lnTo>
                  <a:lnTo>
                    <a:pt x="412" y="46"/>
                  </a:lnTo>
                  <a:lnTo>
                    <a:pt x="414" y="42"/>
                  </a:lnTo>
                  <a:lnTo>
                    <a:pt x="414" y="42"/>
                  </a:lnTo>
                  <a:lnTo>
                    <a:pt x="418" y="40"/>
                  </a:lnTo>
                  <a:lnTo>
                    <a:pt x="420" y="40"/>
                  </a:lnTo>
                  <a:lnTo>
                    <a:pt x="428" y="38"/>
                  </a:lnTo>
                  <a:lnTo>
                    <a:pt x="428" y="38"/>
                  </a:lnTo>
                  <a:lnTo>
                    <a:pt x="430" y="38"/>
                  </a:lnTo>
                  <a:lnTo>
                    <a:pt x="432" y="34"/>
                  </a:lnTo>
                  <a:lnTo>
                    <a:pt x="432" y="34"/>
                  </a:lnTo>
                  <a:lnTo>
                    <a:pt x="438" y="34"/>
                  </a:lnTo>
                  <a:lnTo>
                    <a:pt x="438" y="34"/>
                  </a:lnTo>
                  <a:lnTo>
                    <a:pt x="440" y="32"/>
                  </a:lnTo>
                  <a:lnTo>
                    <a:pt x="440" y="30"/>
                  </a:lnTo>
                  <a:lnTo>
                    <a:pt x="440" y="30"/>
                  </a:lnTo>
                  <a:lnTo>
                    <a:pt x="470" y="20"/>
                  </a:lnTo>
                  <a:lnTo>
                    <a:pt x="470" y="20"/>
                  </a:lnTo>
                  <a:lnTo>
                    <a:pt x="460" y="18"/>
                  </a:lnTo>
                  <a:lnTo>
                    <a:pt x="450" y="18"/>
                  </a:lnTo>
                  <a:lnTo>
                    <a:pt x="430" y="20"/>
                  </a:lnTo>
                  <a:lnTo>
                    <a:pt x="410" y="22"/>
                  </a:lnTo>
                  <a:lnTo>
                    <a:pt x="390" y="24"/>
                  </a:lnTo>
                  <a:lnTo>
                    <a:pt x="390" y="24"/>
                  </a:lnTo>
                  <a:lnTo>
                    <a:pt x="394" y="20"/>
                  </a:lnTo>
                  <a:lnTo>
                    <a:pt x="396" y="18"/>
                  </a:lnTo>
                  <a:lnTo>
                    <a:pt x="394" y="16"/>
                  </a:lnTo>
                  <a:lnTo>
                    <a:pt x="394" y="16"/>
                  </a:lnTo>
                  <a:lnTo>
                    <a:pt x="382" y="16"/>
                  </a:lnTo>
                  <a:lnTo>
                    <a:pt x="382" y="16"/>
                  </a:lnTo>
                  <a:lnTo>
                    <a:pt x="378" y="18"/>
                  </a:lnTo>
                  <a:lnTo>
                    <a:pt x="374" y="20"/>
                  </a:lnTo>
                  <a:lnTo>
                    <a:pt x="370" y="18"/>
                  </a:lnTo>
                  <a:lnTo>
                    <a:pt x="368" y="14"/>
                  </a:lnTo>
                  <a:lnTo>
                    <a:pt x="368" y="14"/>
                  </a:lnTo>
                  <a:lnTo>
                    <a:pt x="382" y="14"/>
                  </a:lnTo>
                  <a:lnTo>
                    <a:pt x="382" y="14"/>
                  </a:lnTo>
                  <a:lnTo>
                    <a:pt x="388" y="12"/>
                  </a:lnTo>
                  <a:lnTo>
                    <a:pt x="394" y="12"/>
                  </a:lnTo>
                  <a:lnTo>
                    <a:pt x="394" y="12"/>
                  </a:lnTo>
                  <a:lnTo>
                    <a:pt x="396" y="10"/>
                  </a:lnTo>
                  <a:lnTo>
                    <a:pt x="396" y="10"/>
                  </a:lnTo>
                  <a:lnTo>
                    <a:pt x="396" y="10"/>
                  </a:lnTo>
                  <a:lnTo>
                    <a:pt x="396" y="10"/>
                  </a:lnTo>
                  <a:lnTo>
                    <a:pt x="380" y="8"/>
                  </a:lnTo>
                  <a:lnTo>
                    <a:pt x="364" y="4"/>
                  </a:lnTo>
                  <a:lnTo>
                    <a:pt x="364" y="4"/>
                  </a:lnTo>
                  <a:lnTo>
                    <a:pt x="364" y="2"/>
                  </a:lnTo>
                  <a:lnTo>
                    <a:pt x="362" y="2"/>
                  </a:lnTo>
                  <a:lnTo>
                    <a:pt x="362" y="2"/>
                  </a:lnTo>
                  <a:lnTo>
                    <a:pt x="356" y="2"/>
                  </a:lnTo>
                  <a:lnTo>
                    <a:pt x="356" y="2"/>
                  </a:lnTo>
                  <a:lnTo>
                    <a:pt x="356" y="0"/>
                  </a:lnTo>
                  <a:lnTo>
                    <a:pt x="356" y="0"/>
                  </a:lnTo>
                  <a:lnTo>
                    <a:pt x="340" y="0"/>
                  </a:lnTo>
                  <a:lnTo>
                    <a:pt x="340" y="0"/>
                  </a:lnTo>
                  <a:lnTo>
                    <a:pt x="324" y="0"/>
                  </a:lnTo>
                  <a:lnTo>
                    <a:pt x="324" y="0"/>
                  </a:lnTo>
                  <a:lnTo>
                    <a:pt x="296" y="0"/>
                  </a:lnTo>
                  <a:lnTo>
                    <a:pt x="296" y="0"/>
                  </a:lnTo>
                  <a:lnTo>
                    <a:pt x="280" y="0"/>
                  </a:lnTo>
                  <a:lnTo>
                    <a:pt x="280" y="0"/>
                  </a:lnTo>
                  <a:lnTo>
                    <a:pt x="272" y="0"/>
                  </a:lnTo>
                  <a:lnTo>
                    <a:pt x="272" y="0"/>
                  </a:lnTo>
                  <a:lnTo>
                    <a:pt x="268" y="4"/>
                  </a:lnTo>
                  <a:lnTo>
                    <a:pt x="262" y="6"/>
                  </a:lnTo>
                  <a:lnTo>
                    <a:pt x="250" y="6"/>
                  </a:lnTo>
                  <a:lnTo>
                    <a:pt x="250" y="6"/>
                  </a:lnTo>
                  <a:lnTo>
                    <a:pt x="248" y="4"/>
                  </a:lnTo>
                  <a:lnTo>
                    <a:pt x="244" y="4"/>
                  </a:lnTo>
                  <a:lnTo>
                    <a:pt x="238" y="6"/>
                  </a:lnTo>
                  <a:lnTo>
                    <a:pt x="238" y="6"/>
                  </a:lnTo>
                  <a:lnTo>
                    <a:pt x="232" y="6"/>
                  </a:lnTo>
                  <a:lnTo>
                    <a:pt x="232" y="6"/>
                  </a:lnTo>
                  <a:lnTo>
                    <a:pt x="228" y="4"/>
                  </a:lnTo>
                  <a:lnTo>
                    <a:pt x="226" y="4"/>
                  </a:lnTo>
                  <a:lnTo>
                    <a:pt x="218" y="4"/>
                  </a:lnTo>
                  <a:lnTo>
                    <a:pt x="218" y="4"/>
                  </a:lnTo>
                  <a:lnTo>
                    <a:pt x="216" y="4"/>
                  </a:lnTo>
                  <a:lnTo>
                    <a:pt x="214" y="6"/>
                  </a:lnTo>
                  <a:lnTo>
                    <a:pt x="214" y="6"/>
                  </a:lnTo>
                  <a:lnTo>
                    <a:pt x="210" y="6"/>
                  </a:lnTo>
                  <a:lnTo>
                    <a:pt x="208" y="8"/>
                  </a:lnTo>
                  <a:lnTo>
                    <a:pt x="208" y="8"/>
                  </a:lnTo>
                  <a:lnTo>
                    <a:pt x="214" y="14"/>
                  </a:lnTo>
                  <a:lnTo>
                    <a:pt x="214" y="14"/>
                  </a:lnTo>
                  <a:lnTo>
                    <a:pt x="214" y="14"/>
                  </a:lnTo>
                  <a:lnTo>
                    <a:pt x="214" y="18"/>
                  </a:lnTo>
                  <a:lnTo>
                    <a:pt x="214" y="18"/>
                  </a:lnTo>
                  <a:lnTo>
                    <a:pt x="208" y="16"/>
                  </a:lnTo>
                  <a:lnTo>
                    <a:pt x="202" y="14"/>
                  </a:lnTo>
                  <a:lnTo>
                    <a:pt x="202" y="14"/>
                  </a:lnTo>
                  <a:lnTo>
                    <a:pt x="188" y="12"/>
                  </a:lnTo>
                  <a:lnTo>
                    <a:pt x="176" y="12"/>
                  </a:lnTo>
                  <a:lnTo>
                    <a:pt x="176" y="12"/>
                  </a:lnTo>
                  <a:lnTo>
                    <a:pt x="172" y="12"/>
                  </a:lnTo>
                  <a:lnTo>
                    <a:pt x="172" y="14"/>
                  </a:lnTo>
                  <a:lnTo>
                    <a:pt x="176" y="14"/>
                  </a:lnTo>
                  <a:lnTo>
                    <a:pt x="176" y="14"/>
                  </a:lnTo>
                  <a:lnTo>
                    <a:pt x="174" y="16"/>
                  </a:lnTo>
                  <a:lnTo>
                    <a:pt x="170" y="18"/>
                  </a:lnTo>
                  <a:lnTo>
                    <a:pt x="166" y="16"/>
                  </a:lnTo>
                  <a:lnTo>
                    <a:pt x="166" y="16"/>
                  </a:lnTo>
                  <a:lnTo>
                    <a:pt x="158" y="14"/>
                  </a:lnTo>
                  <a:lnTo>
                    <a:pt x="154" y="14"/>
                  </a:lnTo>
                  <a:lnTo>
                    <a:pt x="152" y="16"/>
                  </a:lnTo>
                  <a:lnTo>
                    <a:pt x="152" y="16"/>
                  </a:lnTo>
                  <a:lnTo>
                    <a:pt x="142" y="14"/>
                  </a:lnTo>
                  <a:lnTo>
                    <a:pt x="132" y="14"/>
                  </a:lnTo>
                  <a:lnTo>
                    <a:pt x="122" y="14"/>
                  </a:lnTo>
                  <a:lnTo>
                    <a:pt x="112" y="20"/>
                  </a:lnTo>
                  <a:lnTo>
                    <a:pt x="112" y="20"/>
                  </a:lnTo>
                  <a:lnTo>
                    <a:pt x="110" y="20"/>
                  </a:lnTo>
                  <a:lnTo>
                    <a:pt x="110" y="20"/>
                  </a:lnTo>
                  <a:lnTo>
                    <a:pt x="100" y="16"/>
                  </a:lnTo>
                  <a:lnTo>
                    <a:pt x="94" y="18"/>
                  </a:lnTo>
                  <a:lnTo>
                    <a:pt x="92" y="20"/>
                  </a:lnTo>
                  <a:lnTo>
                    <a:pt x="92" y="24"/>
                  </a:lnTo>
                  <a:lnTo>
                    <a:pt x="92" y="24"/>
                  </a:lnTo>
                  <a:lnTo>
                    <a:pt x="90" y="26"/>
                  </a:lnTo>
                  <a:lnTo>
                    <a:pt x="88" y="26"/>
                  </a:lnTo>
                  <a:lnTo>
                    <a:pt x="84" y="26"/>
                  </a:lnTo>
                  <a:lnTo>
                    <a:pt x="84" y="26"/>
                  </a:lnTo>
                  <a:lnTo>
                    <a:pt x="74" y="26"/>
                  </a:lnTo>
                  <a:lnTo>
                    <a:pt x="64" y="28"/>
                  </a:lnTo>
                  <a:lnTo>
                    <a:pt x="44" y="34"/>
                  </a:lnTo>
                  <a:lnTo>
                    <a:pt x="44" y="34"/>
                  </a:lnTo>
                  <a:lnTo>
                    <a:pt x="52" y="36"/>
                  </a:lnTo>
                  <a:lnTo>
                    <a:pt x="52" y="36"/>
                  </a:lnTo>
                  <a:lnTo>
                    <a:pt x="58" y="36"/>
                  </a:lnTo>
                  <a:lnTo>
                    <a:pt x="60" y="36"/>
                  </a:lnTo>
                  <a:lnTo>
                    <a:pt x="62" y="40"/>
                  </a:lnTo>
                  <a:lnTo>
                    <a:pt x="62" y="40"/>
                  </a:lnTo>
                  <a:lnTo>
                    <a:pt x="60" y="44"/>
                  </a:lnTo>
                  <a:lnTo>
                    <a:pt x="58" y="44"/>
                  </a:lnTo>
                  <a:lnTo>
                    <a:pt x="50" y="46"/>
                  </a:lnTo>
                  <a:lnTo>
                    <a:pt x="50" y="46"/>
                  </a:lnTo>
                  <a:lnTo>
                    <a:pt x="46" y="46"/>
                  </a:lnTo>
                  <a:lnTo>
                    <a:pt x="46" y="46"/>
                  </a:lnTo>
                  <a:lnTo>
                    <a:pt x="2" y="54"/>
                  </a:lnTo>
                  <a:lnTo>
                    <a:pt x="2" y="54"/>
                  </a:lnTo>
                  <a:lnTo>
                    <a:pt x="0" y="56"/>
                  </a:lnTo>
                  <a:lnTo>
                    <a:pt x="0" y="56"/>
                  </a:lnTo>
                  <a:lnTo>
                    <a:pt x="30" y="64"/>
                  </a:lnTo>
                  <a:lnTo>
                    <a:pt x="30" y="64"/>
                  </a:lnTo>
                  <a:lnTo>
                    <a:pt x="30" y="66"/>
                  </a:lnTo>
                  <a:lnTo>
                    <a:pt x="30" y="66"/>
                  </a:lnTo>
                  <a:lnTo>
                    <a:pt x="22" y="66"/>
                  </a:lnTo>
                  <a:lnTo>
                    <a:pt x="18" y="66"/>
                  </a:lnTo>
                  <a:lnTo>
                    <a:pt x="14" y="68"/>
                  </a:lnTo>
                  <a:lnTo>
                    <a:pt x="14" y="68"/>
                  </a:lnTo>
                  <a:lnTo>
                    <a:pt x="16" y="70"/>
                  </a:lnTo>
                  <a:lnTo>
                    <a:pt x="20" y="70"/>
                  </a:lnTo>
                  <a:lnTo>
                    <a:pt x="24" y="70"/>
                  </a:lnTo>
                  <a:lnTo>
                    <a:pt x="24" y="70"/>
                  </a:lnTo>
                  <a:lnTo>
                    <a:pt x="32" y="76"/>
                  </a:lnTo>
                  <a:lnTo>
                    <a:pt x="36" y="78"/>
                  </a:lnTo>
                  <a:lnTo>
                    <a:pt x="40" y="78"/>
                  </a:lnTo>
                  <a:lnTo>
                    <a:pt x="40" y="78"/>
                  </a:lnTo>
                  <a:lnTo>
                    <a:pt x="48" y="76"/>
                  </a:lnTo>
                  <a:lnTo>
                    <a:pt x="56" y="76"/>
                  </a:lnTo>
                  <a:lnTo>
                    <a:pt x="72" y="76"/>
                  </a:lnTo>
                  <a:lnTo>
                    <a:pt x="72" y="76"/>
                  </a:lnTo>
                  <a:lnTo>
                    <a:pt x="86" y="76"/>
                  </a:lnTo>
                  <a:lnTo>
                    <a:pt x="100" y="78"/>
                  </a:lnTo>
                  <a:lnTo>
                    <a:pt x="114" y="84"/>
                  </a:lnTo>
                  <a:lnTo>
                    <a:pt x="126" y="92"/>
                  </a:lnTo>
                  <a:lnTo>
                    <a:pt x="126" y="92"/>
                  </a:lnTo>
                  <a:lnTo>
                    <a:pt x="134" y="100"/>
                  </a:lnTo>
                  <a:lnTo>
                    <a:pt x="138" y="108"/>
                  </a:lnTo>
                  <a:lnTo>
                    <a:pt x="138" y="116"/>
                  </a:lnTo>
                  <a:lnTo>
                    <a:pt x="134" y="124"/>
                  </a:lnTo>
                  <a:lnTo>
                    <a:pt x="134" y="124"/>
                  </a:lnTo>
                  <a:lnTo>
                    <a:pt x="138" y="126"/>
                  </a:lnTo>
                  <a:lnTo>
                    <a:pt x="142" y="126"/>
                  </a:lnTo>
                  <a:lnTo>
                    <a:pt x="146" y="126"/>
                  </a:lnTo>
                  <a:lnTo>
                    <a:pt x="150" y="122"/>
                  </a:lnTo>
                  <a:lnTo>
                    <a:pt x="150" y="122"/>
                  </a:lnTo>
                  <a:lnTo>
                    <a:pt x="156" y="122"/>
                  </a:lnTo>
                  <a:lnTo>
                    <a:pt x="156" y="122"/>
                  </a:lnTo>
                  <a:lnTo>
                    <a:pt x="160" y="126"/>
                  </a:lnTo>
                  <a:lnTo>
                    <a:pt x="164" y="128"/>
                  </a:lnTo>
                  <a:lnTo>
                    <a:pt x="170" y="132"/>
                  </a:lnTo>
                  <a:lnTo>
                    <a:pt x="172" y="136"/>
                  </a:lnTo>
                  <a:lnTo>
                    <a:pt x="172" y="136"/>
                  </a:lnTo>
                  <a:lnTo>
                    <a:pt x="168" y="138"/>
                  </a:lnTo>
                  <a:lnTo>
                    <a:pt x="164" y="136"/>
                  </a:lnTo>
                  <a:lnTo>
                    <a:pt x="162" y="136"/>
                  </a:lnTo>
                  <a:lnTo>
                    <a:pt x="158" y="134"/>
                  </a:lnTo>
                  <a:lnTo>
                    <a:pt x="158" y="134"/>
                  </a:lnTo>
                  <a:lnTo>
                    <a:pt x="154" y="132"/>
                  </a:lnTo>
                  <a:lnTo>
                    <a:pt x="154" y="132"/>
                  </a:lnTo>
                  <a:lnTo>
                    <a:pt x="148" y="132"/>
                  </a:lnTo>
                  <a:lnTo>
                    <a:pt x="144" y="134"/>
                  </a:lnTo>
                  <a:lnTo>
                    <a:pt x="142" y="138"/>
                  </a:lnTo>
                  <a:lnTo>
                    <a:pt x="142" y="142"/>
                  </a:lnTo>
                  <a:lnTo>
                    <a:pt x="142" y="142"/>
                  </a:lnTo>
                  <a:lnTo>
                    <a:pt x="142" y="144"/>
                  </a:lnTo>
                  <a:lnTo>
                    <a:pt x="146" y="146"/>
                  </a:lnTo>
                  <a:lnTo>
                    <a:pt x="152" y="148"/>
                  </a:lnTo>
                  <a:lnTo>
                    <a:pt x="152" y="148"/>
                  </a:lnTo>
                  <a:lnTo>
                    <a:pt x="158" y="148"/>
                  </a:lnTo>
                  <a:lnTo>
                    <a:pt x="162" y="144"/>
                  </a:lnTo>
                  <a:lnTo>
                    <a:pt x="162" y="144"/>
                  </a:lnTo>
                  <a:lnTo>
                    <a:pt x="170" y="142"/>
                  </a:lnTo>
                  <a:lnTo>
                    <a:pt x="170" y="142"/>
                  </a:lnTo>
                  <a:lnTo>
                    <a:pt x="172" y="144"/>
                  </a:lnTo>
                  <a:lnTo>
                    <a:pt x="172" y="144"/>
                  </a:lnTo>
                  <a:lnTo>
                    <a:pt x="170" y="156"/>
                  </a:lnTo>
                  <a:lnTo>
                    <a:pt x="170" y="156"/>
                  </a:lnTo>
                  <a:lnTo>
                    <a:pt x="170" y="160"/>
                  </a:lnTo>
                  <a:lnTo>
                    <a:pt x="170" y="160"/>
                  </a:lnTo>
                  <a:lnTo>
                    <a:pt x="164" y="162"/>
                  </a:lnTo>
                  <a:lnTo>
                    <a:pt x="164" y="162"/>
                  </a:lnTo>
                  <a:lnTo>
                    <a:pt x="160" y="158"/>
                  </a:lnTo>
                  <a:lnTo>
                    <a:pt x="156" y="158"/>
                  </a:lnTo>
                  <a:lnTo>
                    <a:pt x="152" y="162"/>
                  </a:lnTo>
                  <a:lnTo>
                    <a:pt x="150" y="168"/>
                  </a:lnTo>
                  <a:lnTo>
                    <a:pt x="150" y="168"/>
                  </a:lnTo>
                  <a:lnTo>
                    <a:pt x="150" y="170"/>
                  </a:lnTo>
                  <a:lnTo>
                    <a:pt x="152" y="172"/>
                  </a:lnTo>
                  <a:lnTo>
                    <a:pt x="154" y="174"/>
                  </a:lnTo>
                  <a:lnTo>
                    <a:pt x="156" y="176"/>
                  </a:lnTo>
                  <a:lnTo>
                    <a:pt x="156" y="176"/>
                  </a:lnTo>
                  <a:lnTo>
                    <a:pt x="152" y="176"/>
                  </a:lnTo>
                  <a:lnTo>
                    <a:pt x="150" y="178"/>
                  </a:lnTo>
                  <a:lnTo>
                    <a:pt x="152" y="180"/>
                  </a:lnTo>
                  <a:lnTo>
                    <a:pt x="152" y="180"/>
                  </a:lnTo>
                  <a:lnTo>
                    <a:pt x="156" y="186"/>
                  </a:lnTo>
                  <a:lnTo>
                    <a:pt x="162" y="190"/>
                  </a:lnTo>
                  <a:lnTo>
                    <a:pt x="162" y="190"/>
                  </a:lnTo>
                  <a:lnTo>
                    <a:pt x="162" y="194"/>
                  </a:lnTo>
                  <a:lnTo>
                    <a:pt x="164" y="196"/>
                  </a:lnTo>
                  <a:lnTo>
                    <a:pt x="166" y="198"/>
                  </a:lnTo>
                  <a:lnTo>
                    <a:pt x="170" y="196"/>
                  </a:lnTo>
                  <a:lnTo>
                    <a:pt x="170" y="196"/>
                  </a:lnTo>
                  <a:lnTo>
                    <a:pt x="174" y="194"/>
                  </a:lnTo>
                  <a:lnTo>
                    <a:pt x="174" y="194"/>
                  </a:lnTo>
                  <a:lnTo>
                    <a:pt x="176" y="196"/>
                  </a:lnTo>
                  <a:lnTo>
                    <a:pt x="176" y="196"/>
                  </a:lnTo>
                  <a:lnTo>
                    <a:pt x="172" y="198"/>
                  </a:lnTo>
                  <a:lnTo>
                    <a:pt x="170" y="202"/>
                  </a:lnTo>
                  <a:lnTo>
                    <a:pt x="170" y="202"/>
                  </a:lnTo>
                  <a:lnTo>
                    <a:pt x="172" y="208"/>
                  </a:lnTo>
                  <a:lnTo>
                    <a:pt x="176" y="216"/>
                  </a:lnTo>
                  <a:lnTo>
                    <a:pt x="182" y="224"/>
                  </a:lnTo>
                  <a:lnTo>
                    <a:pt x="192" y="232"/>
                  </a:lnTo>
                  <a:lnTo>
                    <a:pt x="192" y="232"/>
                  </a:lnTo>
                  <a:lnTo>
                    <a:pt x="196" y="236"/>
                  </a:lnTo>
                  <a:lnTo>
                    <a:pt x="202" y="236"/>
                  </a:lnTo>
                  <a:lnTo>
                    <a:pt x="202" y="236"/>
                  </a:lnTo>
                  <a:lnTo>
                    <a:pt x="206" y="234"/>
                  </a:lnTo>
                  <a:lnTo>
                    <a:pt x="208" y="234"/>
                  </a:lnTo>
                  <a:lnTo>
                    <a:pt x="214" y="238"/>
                  </a:lnTo>
                  <a:lnTo>
                    <a:pt x="214" y="238"/>
                  </a:lnTo>
                  <a:lnTo>
                    <a:pt x="218" y="242"/>
                  </a:lnTo>
                  <a:lnTo>
                    <a:pt x="218" y="242"/>
                  </a:lnTo>
                  <a:lnTo>
                    <a:pt x="220" y="244"/>
                  </a:lnTo>
                  <a:lnTo>
                    <a:pt x="220" y="244"/>
                  </a:lnTo>
                  <a:lnTo>
                    <a:pt x="226" y="242"/>
                  </a:lnTo>
                  <a:lnTo>
                    <a:pt x="232" y="236"/>
                  </a:lnTo>
                  <a:lnTo>
                    <a:pt x="236" y="230"/>
                  </a:lnTo>
                  <a:lnTo>
                    <a:pt x="236" y="222"/>
                  </a:lnTo>
                  <a:lnTo>
                    <a:pt x="236" y="222"/>
                  </a:lnTo>
                  <a:lnTo>
                    <a:pt x="236" y="220"/>
                  </a:lnTo>
                  <a:lnTo>
                    <a:pt x="236" y="216"/>
                  </a:lnTo>
                  <a:lnTo>
                    <a:pt x="240" y="214"/>
                  </a:lnTo>
                  <a:lnTo>
                    <a:pt x="240" y="214"/>
                  </a:lnTo>
                  <a:lnTo>
                    <a:pt x="246" y="210"/>
                  </a:lnTo>
                  <a:lnTo>
                    <a:pt x="248" y="206"/>
                  </a:lnTo>
                  <a:lnTo>
                    <a:pt x="250" y="204"/>
                  </a:lnTo>
                  <a:lnTo>
                    <a:pt x="250" y="204"/>
                  </a:lnTo>
                  <a:lnTo>
                    <a:pt x="250" y="198"/>
                  </a:lnTo>
                  <a:lnTo>
                    <a:pt x="252" y="192"/>
                  </a:lnTo>
                  <a:lnTo>
                    <a:pt x="256" y="188"/>
                  </a:lnTo>
                  <a:lnTo>
                    <a:pt x="260" y="188"/>
                  </a:lnTo>
                  <a:lnTo>
                    <a:pt x="260" y="188"/>
                  </a:lnTo>
                  <a:lnTo>
                    <a:pt x="264" y="186"/>
                  </a:lnTo>
                  <a:lnTo>
                    <a:pt x="268" y="184"/>
                  </a:lnTo>
                  <a:lnTo>
                    <a:pt x="272" y="182"/>
                  </a:lnTo>
                  <a:lnTo>
                    <a:pt x="272" y="182"/>
                  </a:lnTo>
                  <a:lnTo>
                    <a:pt x="274" y="186"/>
                  </a:lnTo>
                  <a:lnTo>
                    <a:pt x="276" y="186"/>
                  </a:lnTo>
                  <a:lnTo>
                    <a:pt x="280" y="182"/>
                  </a:lnTo>
                  <a:lnTo>
                    <a:pt x="280" y="182"/>
                  </a:lnTo>
                  <a:lnTo>
                    <a:pt x="280" y="182"/>
                  </a:lnTo>
                  <a:lnTo>
                    <a:pt x="280" y="182"/>
                  </a:lnTo>
                  <a:lnTo>
                    <a:pt x="288" y="182"/>
                  </a:lnTo>
                  <a:lnTo>
                    <a:pt x="294" y="178"/>
                  </a:lnTo>
                  <a:lnTo>
                    <a:pt x="302" y="174"/>
                  </a:lnTo>
                  <a:lnTo>
                    <a:pt x="306" y="168"/>
                  </a:lnTo>
                  <a:lnTo>
                    <a:pt x="306" y="168"/>
                  </a:lnTo>
                  <a:lnTo>
                    <a:pt x="314" y="162"/>
                  </a:lnTo>
                  <a:lnTo>
                    <a:pt x="322" y="160"/>
                  </a:lnTo>
                  <a:lnTo>
                    <a:pt x="322" y="160"/>
                  </a:lnTo>
                  <a:lnTo>
                    <a:pt x="340" y="158"/>
                  </a:lnTo>
                  <a:lnTo>
                    <a:pt x="358" y="154"/>
                  </a:lnTo>
                  <a:lnTo>
                    <a:pt x="374" y="148"/>
                  </a:lnTo>
                  <a:lnTo>
                    <a:pt x="390" y="140"/>
                  </a:lnTo>
                  <a:lnTo>
                    <a:pt x="390" y="140"/>
                  </a:lnTo>
                  <a:lnTo>
                    <a:pt x="382" y="140"/>
                  </a:lnTo>
                  <a:lnTo>
                    <a:pt x="376" y="138"/>
                  </a:lnTo>
                  <a:lnTo>
                    <a:pt x="370" y="138"/>
                  </a:lnTo>
                  <a:lnTo>
                    <a:pt x="362" y="140"/>
                  </a:lnTo>
                  <a:lnTo>
                    <a:pt x="362" y="14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71"/>
            <p:cNvSpPr>
              <a:spLocks noEditPoints="1"/>
            </p:cNvSpPr>
            <p:nvPr/>
          </p:nvSpPr>
          <p:spPr bwMode="auto">
            <a:xfrm>
              <a:off x="6254750" y="279400"/>
              <a:ext cx="2559050" cy="1851025"/>
            </a:xfrm>
            <a:custGeom>
              <a:avLst/>
              <a:gdLst/>
              <a:ahLst/>
              <a:cxnLst>
                <a:cxn ang="0">
                  <a:pos x="1460" y="92"/>
                </a:cxn>
                <a:cxn ang="0">
                  <a:pos x="1272" y="54"/>
                </a:cxn>
                <a:cxn ang="0">
                  <a:pos x="1188" y="64"/>
                </a:cxn>
                <a:cxn ang="0">
                  <a:pos x="1078" y="48"/>
                </a:cxn>
                <a:cxn ang="0">
                  <a:pos x="1000" y="10"/>
                </a:cxn>
                <a:cxn ang="0">
                  <a:pos x="804" y="38"/>
                </a:cxn>
                <a:cxn ang="0">
                  <a:pos x="722" y="62"/>
                </a:cxn>
                <a:cxn ang="0">
                  <a:pos x="726" y="90"/>
                </a:cxn>
                <a:cxn ang="0">
                  <a:pos x="684" y="48"/>
                </a:cxn>
                <a:cxn ang="0">
                  <a:pos x="604" y="84"/>
                </a:cxn>
                <a:cxn ang="0">
                  <a:pos x="496" y="98"/>
                </a:cxn>
                <a:cxn ang="0">
                  <a:pos x="426" y="138"/>
                </a:cxn>
                <a:cxn ang="0">
                  <a:pos x="384" y="82"/>
                </a:cxn>
                <a:cxn ang="0">
                  <a:pos x="272" y="90"/>
                </a:cxn>
                <a:cxn ang="0">
                  <a:pos x="184" y="158"/>
                </a:cxn>
                <a:cxn ang="0">
                  <a:pos x="216" y="188"/>
                </a:cxn>
                <a:cxn ang="0">
                  <a:pos x="278" y="178"/>
                </a:cxn>
                <a:cxn ang="0">
                  <a:pos x="358" y="182"/>
                </a:cxn>
                <a:cxn ang="0">
                  <a:pos x="226" y="240"/>
                </a:cxn>
                <a:cxn ang="0">
                  <a:pos x="162" y="270"/>
                </a:cxn>
                <a:cxn ang="0">
                  <a:pos x="118" y="356"/>
                </a:cxn>
                <a:cxn ang="0">
                  <a:pos x="98" y="426"/>
                </a:cxn>
                <a:cxn ang="0">
                  <a:pos x="224" y="368"/>
                </a:cxn>
                <a:cxn ang="0">
                  <a:pos x="244" y="336"/>
                </a:cxn>
                <a:cxn ang="0">
                  <a:pos x="318" y="412"/>
                </a:cxn>
                <a:cxn ang="0">
                  <a:pos x="380" y="322"/>
                </a:cxn>
                <a:cxn ang="0">
                  <a:pos x="432" y="324"/>
                </a:cxn>
                <a:cxn ang="0">
                  <a:pos x="340" y="388"/>
                </a:cxn>
                <a:cxn ang="0">
                  <a:pos x="414" y="428"/>
                </a:cxn>
                <a:cxn ang="0">
                  <a:pos x="280" y="492"/>
                </a:cxn>
                <a:cxn ang="0">
                  <a:pos x="172" y="424"/>
                </a:cxn>
                <a:cxn ang="0">
                  <a:pos x="2" y="580"/>
                </a:cxn>
                <a:cxn ang="0">
                  <a:pos x="96" y="752"/>
                </a:cxn>
                <a:cxn ang="0">
                  <a:pos x="214" y="836"/>
                </a:cxn>
                <a:cxn ang="0">
                  <a:pos x="280" y="1162"/>
                </a:cxn>
                <a:cxn ang="0">
                  <a:pos x="404" y="1018"/>
                </a:cxn>
                <a:cxn ang="0">
                  <a:pos x="532" y="682"/>
                </a:cxn>
                <a:cxn ang="0">
                  <a:pos x="422" y="582"/>
                </a:cxn>
                <a:cxn ang="0">
                  <a:pos x="438" y="574"/>
                </a:cxn>
                <a:cxn ang="0">
                  <a:pos x="590" y="592"/>
                </a:cxn>
                <a:cxn ang="0">
                  <a:pos x="516" y="520"/>
                </a:cxn>
                <a:cxn ang="0">
                  <a:pos x="630" y="544"/>
                </a:cxn>
                <a:cxn ang="0">
                  <a:pos x="732" y="712"/>
                </a:cxn>
                <a:cxn ang="0">
                  <a:pos x="840" y="574"/>
                </a:cxn>
                <a:cxn ang="0">
                  <a:pos x="902" y="710"/>
                </a:cxn>
                <a:cxn ang="0">
                  <a:pos x="912" y="684"/>
                </a:cxn>
                <a:cxn ang="0">
                  <a:pos x="966" y="592"/>
                </a:cxn>
                <a:cxn ang="0">
                  <a:pos x="1084" y="498"/>
                </a:cxn>
                <a:cxn ang="0">
                  <a:pos x="1052" y="408"/>
                </a:cxn>
                <a:cxn ang="0">
                  <a:pos x="1112" y="400"/>
                </a:cxn>
                <a:cxn ang="0">
                  <a:pos x="1154" y="362"/>
                </a:cxn>
                <a:cxn ang="0">
                  <a:pos x="1200" y="242"/>
                </a:cxn>
                <a:cxn ang="0">
                  <a:pos x="1374" y="164"/>
                </a:cxn>
                <a:cxn ang="0">
                  <a:pos x="1366" y="270"/>
                </a:cxn>
                <a:cxn ang="0">
                  <a:pos x="1398" y="200"/>
                </a:cxn>
                <a:cxn ang="0">
                  <a:pos x="1518" y="134"/>
                </a:cxn>
                <a:cxn ang="0">
                  <a:pos x="1612" y="118"/>
                </a:cxn>
                <a:cxn ang="0">
                  <a:pos x="372" y="178"/>
                </a:cxn>
                <a:cxn ang="0">
                  <a:pos x="416" y="172"/>
                </a:cxn>
                <a:cxn ang="0">
                  <a:pos x="516" y="238"/>
                </a:cxn>
                <a:cxn ang="0">
                  <a:pos x="500" y="346"/>
                </a:cxn>
                <a:cxn ang="0">
                  <a:pos x="550" y="370"/>
                </a:cxn>
                <a:cxn ang="0">
                  <a:pos x="604" y="354"/>
                </a:cxn>
              </a:cxnLst>
              <a:rect l="0" t="0" r="r" b="b"/>
              <a:pathLst>
                <a:path w="1612" h="1166">
                  <a:moveTo>
                    <a:pt x="1612" y="118"/>
                  </a:moveTo>
                  <a:lnTo>
                    <a:pt x="1612" y="118"/>
                  </a:lnTo>
                  <a:lnTo>
                    <a:pt x="1608" y="114"/>
                  </a:lnTo>
                  <a:lnTo>
                    <a:pt x="1600" y="112"/>
                  </a:lnTo>
                  <a:lnTo>
                    <a:pt x="1592" y="110"/>
                  </a:lnTo>
                  <a:lnTo>
                    <a:pt x="1586" y="110"/>
                  </a:lnTo>
                  <a:lnTo>
                    <a:pt x="1586" y="110"/>
                  </a:lnTo>
                  <a:lnTo>
                    <a:pt x="1586" y="112"/>
                  </a:lnTo>
                  <a:lnTo>
                    <a:pt x="1586" y="114"/>
                  </a:lnTo>
                  <a:lnTo>
                    <a:pt x="1586" y="116"/>
                  </a:lnTo>
                  <a:lnTo>
                    <a:pt x="1582" y="116"/>
                  </a:lnTo>
                  <a:lnTo>
                    <a:pt x="1582" y="116"/>
                  </a:lnTo>
                  <a:lnTo>
                    <a:pt x="1580" y="114"/>
                  </a:lnTo>
                  <a:lnTo>
                    <a:pt x="1578" y="112"/>
                  </a:lnTo>
                  <a:lnTo>
                    <a:pt x="1578" y="108"/>
                  </a:lnTo>
                  <a:lnTo>
                    <a:pt x="1578" y="108"/>
                  </a:lnTo>
                  <a:lnTo>
                    <a:pt x="1574" y="104"/>
                  </a:lnTo>
                  <a:lnTo>
                    <a:pt x="1570" y="102"/>
                  </a:lnTo>
                  <a:lnTo>
                    <a:pt x="1570" y="102"/>
                  </a:lnTo>
                  <a:lnTo>
                    <a:pt x="1546" y="92"/>
                  </a:lnTo>
                  <a:lnTo>
                    <a:pt x="1522" y="84"/>
                  </a:lnTo>
                  <a:lnTo>
                    <a:pt x="1496" y="80"/>
                  </a:lnTo>
                  <a:lnTo>
                    <a:pt x="1470" y="78"/>
                  </a:lnTo>
                  <a:lnTo>
                    <a:pt x="1470" y="78"/>
                  </a:lnTo>
                  <a:lnTo>
                    <a:pt x="1466" y="78"/>
                  </a:lnTo>
                  <a:lnTo>
                    <a:pt x="1464" y="80"/>
                  </a:lnTo>
                  <a:lnTo>
                    <a:pt x="1466" y="84"/>
                  </a:lnTo>
                  <a:lnTo>
                    <a:pt x="1466" y="84"/>
                  </a:lnTo>
                  <a:lnTo>
                    <a:pt x="1468" y="86"/>
                  </a:lnTo>
                  <a:lnTo>
                    <a:pt x="1468" y="88"/>
                  </a:lnTo>
                  <a:lnTo>
                    <a:pt x="1466" y="90"/>
                  </a:lnTo>
                  <a:lnTo>
                    <a:pt x="1466" y="90"/>
                  </a:lnTo>
                  <a:lnTo>
                    <a:pt x="1462" y="92"/>
                  </a:lnTo>
                  <a:lnTo>
                    <a:pt x="1460" y="92"/>
                  </a:lnTo>
                  <a:lnTo>
                    <a:pt x="1458" y="92"/>
                  </a:lnTo>
                  <a:lnTo>
                    <a:pt x="1458" y="92"/>
                  </a:lnTo>
                  <a:lnTo>
                    <a:pt x="1450" y="86"/>
                  </a:lnTo>
                  <a:lnTo>
                    <a:pt x="1442" y="84"/>
                  </a:lnTo>
                  <a:lnTo>
                    <a:pt x="1426" y="84"/>
                  </a:lnTo>
                  <a:lnTo>
                    <a:pt x="1426" y="84"/>
                  </a:lnTo>
                  <a:lnTo>
                    <a:pt x="1412" y="82"/>
                  </a:lnTo>
                  <a:lnTo>
                    <a:pt x="1404" y="82"/>
                  </a:lnTo>
                  <a:lnTo>
                    <a:pt x="1398" y="84"/>
                  </a:lnTo>
                  <a:lnTo>
                    <a:pt x="1398" y="84"/>
                  </a:lnTo>
                  <a:lnTo>
                    <a:pt x="1392" y="86"/>
                  </a:lnTo>
                  <a:lnTo>
                    <a:pt x="1388" y="84"/>
                  </a:lnTo>
                  <a:lnTo>
                    <a:pt x="1382" y="82"/>
                  </a:lnTo>
                  <a:lnTo>
                    <a:pt x="1382" y="78"/>
                  </a:lnTo>
                  <a:lnTo>
                    <a:pt x="1382" y="78"/>
                  </a:lnTo>
                  <a:lnTo>
                    <a:pt x="1380" y="74"/>
                  </a:lnTo>
                  <a:lnTo>
                    <a:pt x="1378" y="72"/>
                  </a:lnTo>
                  <a:lnTo>
                    <a:pt x="1372" y="70"/>
                  </a:lnTo>
                  <a:lnTo>
                    <a:pt x="1372" y="70"/>
                  </a:lnTo>
                  <a:lnTo>
                    <a:pt x="1358" y="68"/>
                  </a:lnTo>
                  <a:lnTo>
                    <a:pt x="1344" y="68"/>
                  </a:lnTo>
                  <a:lnTo>
                    <a:pt x="1344" y="68"/>
                  </a:lnTo>
                  <a:lnTo>
                    <a:pt x="1334" y="70"/>
                  </a:lnTo>
                  <a:lnTo>
                    <a:pt x="1324" y="70"/>
                  </a:lnTo>
                  <a:lnTo>
                    <a:pt x="1304" y="62"/>
                  </a:lnTo>
                  <a:lnTo>
                    <a:pt x="1304" y="62"/>
                  </a:lnTo>
                  <a:lnTo>
                    <a:pt x="1302" y="62"/>
                  </a:lnTo>
                  <a:lnTo>
                    <a:pt x="1302" y="58"/>
                  </a:lnTo>
                  <a:lnTo>
                    <a:pt x="1302" y="56"/>
                  </a:lnTo>
                  <a:lnTo>
                    <a:pt x="1298" y="56"/>
                  </a:lnTo>
                  <a:lnTo>
                    <a:pt x="1298" y="56"/>
                  </a:lnTo>
                  <a:lnTo>
                    <a:pt x="1286" y="56"/>
                  </a:lnTo>
                  <a:lnTo>
                    <a:pt x="1278" y="56"/>
                  </a:lnTo>
                  <a:lnTo>
                    <a:pt x="1272" y="54"/>
                  </a:lnTo>
                  <a:lnTo>
                    <a:pt x="1272" y="54"/>
                  </a:lnTo>
                  <a:lnTo>
                    <a:pt x="1274" y="56"/>
                  </a:lnTo>
                  <a:lnTo>
                    <a:pt x="1274" y="60"/>
                  </a:lnTo>
                  <a:lnTo>
                    <a:pt x="1274" y="60"/>
                  </a:lnTo>
                  <a:lnTo>
                    <a:pt x="1274" y="60"/>
                  </a:lnTo>
                  <a:lnTo>
                    <a:pt x="1272" y="62"/>
                  </a:lnTo>
                  <a:lnTo>
                    <a:pt x="1266" y="62"/>
                  </a:lnTo>
                  <a:lnTo>
                    <a:pt x="1266" y="62"/>
                  </a:lnTo>
                  <a:lnTo>
                    <a:pt x="1268" y="58"/>
                  </a:lnTo>
                  <a:lnTo>
                    <a:pt x="1266" y="56"/>
                  </a:lnTo>
                  <a:lnTo>
                    <a:pt x="1262" y="54"/>
                  </a:lnTo>
                  <a:lnTo>
                    <a:pt x="1262" y="54"/>
                  </a:lnTo>
                  <a:lnTo>
                    <a:pt x="1258" y="52"/>
                  </a:lnTo>
                  <a:lnTo>
                    <a:pt x="1258" y="52"/>
                  </a:lnTo>
                  <a:lnTo>
                    <a:pt x="1246" y="52"/>
                  </a:lnTo>
                  <a:lnTo>
                    <a:pt x="1246" y="52"/>
                  </a:lnTo>
                  <a:lnTo>
                    <a:pt x="1238" y="50"/>
                  </a:lnTo>
                  <a:lnTo>
                    <a:pt x="1238" y="50"/>
                  </a:lnTo>
                  <a:lnTo>
                    <a:pt x="1222" y="56"/>
                  </a:lnTo>
                  <a:lnTo>
                    <a:pt x="1222" y="56"/>
                  </a:lnTo>
                  <a:lnTo>
                    <a:pt x="1224" y="58"/>
                  </a:lnTo>
                  <a:lnTo>
                    <a:pt x="1224" y="62"/>
                  </a:lnTo>
                  <a:lnTo>
                    <a:pt x="1224" y="62"/>
                  </a:lnTo>
                  <a:lnTo>
                    <a:pt x="1222" y="64"/>
                  </a:lnTo>
                  <a:lnTo>
                    <a:pt x="1220" y="64"/>
                  </a:lnTo>
                  <a:lnTo>
                    <a:pt x="1216" y="64"/>
                  </a:lnTo>
                  <a:lnTo>
                    <a:pt x="1216" y="64"/>
                  </a:lnTo>
                  <a:lnTo>
                    <a:pt x="1210" y="66"/>
                  </a:lnTo>
                  <a:lnTo>
                    <a:pt x="1206" y="64"/>
                  </a:lnTo>
                  <a:lnTo>
                    <a:pt x="1202" y="64"/>
                  </a:lnTo>
                  <a:lnTo>
                    <a:pt x="1198" y="64"/>
                  </a:lnTo>
                  <a:lnTo>
                    <a:pt x="1198" y="64"/>
                  </a:lnTo>
                  <a:lnTo>
                    <a:pt x="1192" y="64"/>
                  </a:lnTo>
                  <a:lnTo>
                    <a:pt x="1188" y="64"/>
                  </a:lnTo>
                  <a:lnTo>
                    <a:pt x="1178" y="62"/>
                  </a:lnTo>
                  <a:lnTo>
                    <a:pt x="1172" y="62"/>
                  </a:lnTo>
                  <a:lnTo>
                    <a:pt x="1168" y="64"/>
                  </a:lnTo>
                  <a:lnTo>
                    <a:pt x="1164" y="66"/>
                  </a:lnTo>
                  <a:lnTo>
                    <a:pt x="1160" y="70"/>
                  </a:lnTo>
                  <a:lnTo>
                    <a:pt x="1160" y="70"/>
                  </a:lnTo>
                  <a:lnTo>
                    <a:pt x="1156" y="72"/>
                  </a:lnTo>
                  <a:lnTo>
                    <a:pt x="1152" y="70"/>
                  </a:lnTo>
                  <a:lnTo>
                    <a:pt x="1144" y="66"/>
                  </a:lnTo>
                  <a:lnTo>
                    <a:pt x="1144" y="66"/>
                  </a:lnTo>
                  <a:lnTo>
                    <a:pt x="1132" y="56"/>
                  </a:lnTo>
                  <a:lnTo>
                    <a:pt x="1132" y="56"/>
                  </a:lnTo>
                  <a:lnTo>
                    <a:pt x="1134" y="48"/>
                  </a:lnTo>
                  <a:lnTo>
                    <a:pt x="1134" y="48"/>
                  </a:lnTo>
                  <a:lnTo>
                    <a:pt x="1136" y="48"/>
                  </a:lnTo>
                  <a:lnTo>
                    <a:pt x="1138" y="48"/>
                  </a:lnTo>
                  <a:lnTo>
                    <a:pt x="1136" y="46"/>
                  </a:lnTo>
                  <a:lnTo>
                    <a:pt x="1136" y="46"/>
                  </a:lnTo>
                  <a:lnTo>
                    <a:pt x="1130" y="44"/>
                  </a:lnTo>
                  <a:lnTo>
                    <a:pt x="1126" y="42"/>
                  </a:lnTo>
                  <a:lnTo>
                    <a:pt x="1124" y="44"/>
                  </a:lnTo>
                  <a:lnTo>
                    <a:pt x="1124" y="44"/>
                  </a:lnTo>
                  <a:lnTo>
                    <a:pt x="1118" y="44"/>
                  </a:lnTo>
                  <a:lnTo>
                    <a:pt x="1118" y="44"/>
                  </a:lnTo>
                  <a:lnTo>
                    <a:pt x="1108" y="42"/>
                  </a:lnTo>
                  <a:lnTo>
                    <a:pt x="1104" y="40"/>
                  </a:lnTo>
                  <a:lnTo>
                    <a:pt x="1098" y="42"/>
                  </a:lnTo>
                  <a:lnTo>
                    <a:pt x="1098" y="42"/>
                  </a:lnTo>
                  <a:lnTo>
                    <a:pt x="1096" y="44"/>
                  </a:lnTo>
                  <a:lnTo>
                    <a:pt x="1096" y="46"/>
                  </a:lnTo>
                  <a:lnTo>
                    <a:pt x="1096" y="50"/>
                  </a:lnTo>
                  <a:lnTo>
                    <a:pt x="1096" y="50"/>
                  </a:lnTo>
                  <a:lnTo>
                    <a:pt x="1086" y="50"/>
                  </a:lnTo>
                  <a:lnTo>
                    <a:pt x="1078" y="48"/>
                  </a:lnTo>
                  <a:lnTo>
                    <a:pt x="1070" y="48"/>
                  </a:lnTo>
                  <a:lnTo>
                    <a:pt x="1062" y="46"/>
                  </a:lnTo>
                  <a:lnTo>
                    <a:pt x="1062" y="46"/>
                  </a:lnTo>
                  <a:lnTo>
                    <a:pt x="1054" y="42"/>
                  </a:lnTo>
                  <a:lnTo>
                    <a:pt x="1046" y="42"/>
                  </a:lnTo>
                  <a:lnTo>
                    <a:pt x="1038" y="40"/>
                  </a:lnTo>
                  <a:lnTo>
                    <a:pt x="1030" y="42"/>
                  </a:lnTo>
                  <a:lnTo>
                    <a:pt x="1030" y="42"/>
                  </a:lnTo>
                  <a:lnTo>
                    <a:pt x="1024" y="42"/>
                  </a:lnTo>
                  <a:lnTo>
                    <a:pt x="1018" y="42"/>
                  </a:lnTo>
                  <a:lnTo>
                    <a:pt x="1004" y="40"/>
                  </a:lnTo>
                  <a:lnTo>
                    <a:pt x="1004" y="40"/>
                  </a:lnTo>
                  <a:lnTo>
                    <a:pt x="1000" y="38"/>
                  </a:lnTo>
                  <a:lnTo>
                    <a:pt x="994" y="40"/>
                  </a:lnTo>
                  <a:lnTo>
                    <a:pt x="994" y="40"/>
                  </a:lnTo>
                  <a:lnTo>
                    <a:pt x="986" y="44"/>
                  </a:lnTo>
                  <a:lnTo>
                    <a:pt x="980" y="46"/>
                  </a:lnTo>
                  <a:lnTo>
                    <a:pt x="964" y="44"/>
                  </a:lnTo>
                  <a:lnTo>
                    <a:pt x="964" y="44"/>
                  </a:lnTo>
                  <a:lnTo>
                    <a:pt x="990" y="36"/>
                  </a:lnTo>
                  <a:lnTo>
                    <a:pt x="990" y="36"/>
                  </a:lnTo>
                  <a:lnTo>
                    <a:pt x="994" y="34"/>
                  </a:lnTo>
                  <a:lnTo>
                    <a:pt x="998" y="32"/>
                  </a:lnTo>
                  <a:lnTo>
                    <a:pt x="1008" y="30"/>
                  </a:lnTo>
                  <a:lnTo>
                    <a:pt x="1008" y="30"/>
                  </a:lnTo>
                  <a:lnTo>
                    <a:pt x="1016" y="26"/>
                  </a:lnTo>
                  <a:lnTo>
                    <a:pt x="1016" y="26"/>
                  </a:lnTo>
                  <a:lnTo>
                    <a:pt x="1018" y="24"/>
                  </a:lnTo>
                  <a:lnTo>
                    <a:pt x="1018" y="20"/>
                  </a:lnTo>
                  <a:lnTo>
                    <a:pt x="1018" y="18"/>
                  </a:lnTo>
                  <a:lnTo>
                    <a:pt x="1018" y="16"/>
                  </a:lnTo>
                  <a:lnTo>
                    <a:pt x="1018" y="16"/>
                  </a:lnTo>
                  <a:lnTo>
                    <a:pt x="1006" y="12"/>
                  </a:lnTo>
                  <a:lnTo>
                    <a:pt x="1000" y="10"/>
                  </a:lnTo>
                  <a:lnTo>
                    <a:pt x="994" y="8"/>
                  </a:lnTo>
                  <a:lnTo>
                    <a:pt x="994" y="8"/>
                  </a:lnTo>
                  <a:lnTo>
                    <a:pt x="976" y="10"/>
                  </a:lnTo>
                  <a:lnTo>
                    <a:pt x="968" y="10"/>
                  </a:lnTo>
                  <a:lnTo>
                    <a:pt x="960" y="6"/>
                  </a:lnTo>
                  <a:lnTo>
                    <a:pt x="960" y="6"/>
                  </a:lnTo>
                  <a:lnTo>
                    <a:pt x="956" y="6"/>
                  </a:lnTo>
                  <a:lnTo>
                    <a:pt x="956" y="6"/>
                  </a:lnTo>
                  <a:lnTo>
                    <a:pt x="946" y="0"/>
                  </a:lnTo>
                  <a:lnTo>
                    <a:pt x="938" y="0"/>
                  </a:lnTo>
                  <a:lnTo>
                    <a:pt x="938" y="0"/>
                  </a:lnTo>
                  <a:lnTo>
                    <a:pt x="932" y="2"/>
                  </a:lnTo>
                  <a:lnTo>
                    <a:pt x="924" y="6"/>
                  </a:lnTo>
                  <a:lnTo>
                    <a:pt x="918" y="10"/>
                  </a:lnTo>
                  <a:lnTo>
                    <a:pt x="910" y="12"/>
                  </a:lnTo>
                  <a:lnTo>
                    <a:pt x="910" y="12"/>
                  </a:lnTo>
                  <a:lnTo>
                    <a:pt x="914" y="16"/>
                  </a:lnTo>
                  <a:lnTo>
                    <a:pt x="914" y="16"/>
                  </a:lnTo>
                  <a:lnTo>
                    <a:pt x="908" y="16"/>
                  </a:lnTo>
                  <a:lnTo>
                    <a:pt x="908" y="16"/>
                  </a:lnTo>
                  <a:lnTo>
                    <a:pt x="902" y="14"/>
                  </a:lnTo>
                  <a:lnTo>
                    <a:pt x="894" y="14"/>
                  </a:lnTo>
                  <a:lnTo>
                    <a:pt x="880" y="16"/>
                  </a:lnTo>
                  <a:lnTo>
                    <a:pt x="880" y="16"/>
                  </a:lnTo>
                  <a:lnTo>
                    <a:pt x="852" y="18"/>
                  </a:lnTo>
                  <a:lnTo>
                    <a:pt x="824" y="24"/>
                  </a:lnTo>
                  <a:lnTo>
                    <a:pt x="824" y="24"/>
                  </a:lnTo>
                  <a:lnTo>
                    <a:pt x="816" y="28"/>
                  </a:lnTo>
                  <a:lnTo>
                    <a:pt x="814" y="30"/>
                  </a:lnTo>
                  <a:lnTo>
                    <a:pt x="812" y="36"/>
                  </a:lnTo>
                  <a:lnTo>
                    <a:pt x="814" y="42"/>
                  </a:lnTo>
                  <a:lnTo>
                    <a:pt x="814" y="42"/>
                  </a:lnTo>
                  <a:lnTo>
                    <a:pt x="808" y="38"/>
                  </a:lnTo>
                  <a:lnTo>
                    <a:pt x="804" y="38"/>
                  </a:lnTo>
                  <a:lnTo>
                    <a:pt x="802" y="40"/>
                  </a:lnTo>
                  <a:lnTo>
                    <a:pt x="802" y="40"/>
                  </a:lnTo>
                  <a:lnTo>
                    <a:pt x="770" y="42"/>
                  </a:lnTo>
                  <a:lnTo>
                    <a:pt x="770" y="42"/>
                  </a:lnTo>
                  <a:lnTo>
                    <a:pt x="766" y="42"/>
                  </a:lnTo>
                  <a:lnTo>
                    <a:pt x="764" y="42"/>
                  </a:lnTo>
                  <a:lnTo>
                    <a:pt x="762" y="44"/>
                  </a:lnTo>
                  <a:lnTo>
                    <a:pt x="762" y="44"/>
                  </a:lnTo>
                  <a:lnTo>
                    <a:pt x="764" y="50"/>
                  </a:lnTo>
                  <a:lnTo>
                    <a:pt x="766" y="52"/>
                  </a:lnTo>
                  <a:lnTo>
                    <a:pt x="768" y="54"/>
                  </a:lnTo>
                  <a:lnTo>
                    <a:pt x="768" y="54"/>
                  </a:lnTo>
                  <a:lnTo>
                    <a:pt x="774" y="56"/>
                  </a:lnTo>
                  <a:lnTo>
                    <a:pt x="780" y="58"/>
                  </a:lnTo>
                  <a:lnTo>
                    <a:pt x="780" y="58"/>
                  </a:lnTo>
                  <a:lnTo>
                    <a:pt x="780" y="60"/>
                  </a:lnTo>
                  <a:lnTo>
                    <a:pt x="780" y="60"/>
                  </a:lnTo>
                  <a:lnTo>
                    <a:pt x="770" y="62"/>
                  </a:lnTo>
                  <a:lnTo>
                    <a:pt x="770" y="62"/>
                  </a:lnTo>
                  <a:lnTo>
                    <a:pt x="766" y="58"/>
                  </a:lnTo>
                  <a:lnTo>
                    <a:pt x="760" y="56"/>
                  </a:lnTo>
                  <a:lnTo>
                    <a:pt x="750" y="56"/>
                  </a:lnTo>
                  <a:lnTo>
                    <a:pt x="740" y="58"/>
                  </a:lnTo>
                  <a:lnTo>
                    <a:pt x="730" y="60"/>
                  </a:lnTo>
                  <a:lnTo>
                    <a:pt x="730" y="60"/>
                  </a:lnTo>
                  <a:lnTo>
                    <a:pt x="730" y="62"/>
                  </a:lnTo>
                  <a:lnTo>
                    <a:pt x="732" y="62"/>
                  </a:lnTo>
                  <a:lnTo>
                    <a:pt x="736" y="64"/>
                  </a:lnTo>
                  <a:lnTo>
                    <a:pt x="736" y="64"/>
                  </a:lnTo>
                  <a:lnTo>
                    <a:pt x="730" y="66"/>
                  </a:lnTo>
                  <a:lnTo>
                    <a:pt x="730" y="66"/>
                  </a:lnTo>
                  <a:lnTo>
                    <a:pt x="726" y="66"/>
                  </a:lnTo>
                  <a:lnTo>
                    <a:pt x="722" y="66"/>
                  </a:lnTo>
                  <a:lnTo>
                    <a:pt x="722" y="62"/>
                  </a:lnTo>
                  <a:lnTo>
                    <a:pt x="722" y="62"/>
                  </a:lnTo>
                  <a:lnTo>
                    <a:pt x="720" y="58"/>
                  </a:lnTo>
                  <a:lnTo>
                    <a:pt x="716" y="58"/>
                  </a:lnTo>
                  <a:lnTo>
                    <a:pt x="710" y="60"/>
                  </a:lnTo>
                  <a:lnTo>
                    <a:pt x="710" y="60"/>
                  </a:lnTo>
                  <a:lnTo>
                    <a:pt x="706" y="62"/>
                  </a:lnTo>
                  <a:lnTo>
                    <a:pt x="706" y="66"/>
                  </a:lnTo>
                  <a:lnTo>
                    <a:pt x="710" y="70"/>
                  </a:lnTo>
                  <a:lnTo>
                    <a:pt x="710" y="70"/>
                  </a:lnTo>
                  <a:lnTo>
                    <a:pt x="712" y="72"/>
                  </a:lnTo>
                  <a:lnTo>
                    <a:pt x="712" y="76"/>
                  </a:lnTo>
                  <a:lnTo>
                    <a:pt x="712" y="76"/>
                  </a:lnTo>
                  <a:lnTo>
                    <a:pt x="708" y="82"/>
                  </a:lnTo>
                  <a:lnTo>
                    <a:pt x="708" y="84"/>
                  </a:lnTo>
                  <a:lnTo>
                    <a:pt x="710" y="86"/>
                  </a:lnTo>
                  <a:lnTo>
                    <a:pt x="714" y="88"/>
                  </a:lnTo>
                  <a:lnTo>
                    <a:pt x="720" y="88"/>
                  </a:lnTo>
                  <a:lnTo>
                    <a:pt x="720" y="88"/>
                  </a:lnTo>
                  <a:lnTo>
                    <a:pt x="726" y="86"/>
                  </a:lnTo>
                  <a:lnTo>
                    <a:pt x="730" y="88"/>
                  </a:lnTo>
                  <a:lnTo>
                    <a:pt x="740" y="92"/>
                  </a:lnTo>
                  <a:lnTo>
                    <a:pt x="740" y="92"/>
                  </a:lnTo>
                  <a:lnTo>
                    <a:pt x="742" y="94"/>
                  </a:lnTo>
                  <a:lnTo>
                    <a:pt x="742" y="96"/>
                  </a:lnTo>
                  <a:lnTo>
                    <a:pt x="742" y="96"/>
                  </a:lnTo>
                  <a:lnTo>
                    <a:pt x="738" y="98"/>
                  </a:lnTo>
                  <a:lnTo>
                    <a:pt x="738" y="98"/>
                  </a:lnTo>
                  <a:lnTo>
                    <a:pt x="736" y="100"/>
                  </a:lnTo>
                  <a:lnTo>
                    <a:pt x="736" y="98"/>
                  </a:lnTo>
                  <a:lnTo>
                    <a:pt x="736" y="96"/>
                  </a:lnTo>
                  <a:lnTo>
                    <a:pt x="736" y="96"/>
                  </a:lnTo>
                  <a:lnTo>
                    <a:pt x="734" y="92"/>
                  </a:lnTo>
                  <a:lnTo>
                    <a:pt x="732" y="92"/>
                  </a:lnTo>
                  <a:lnTo>
                    <a:pt x="726" y="90"/>
                  </a:lnTo>
                  <a:lnTo>
                    <a:pt x="726" y="90"/>
                  </a:lnTo>
                  <a:lnTo>
                    <a:pt x="720" y="92"/>
                  </a:lnTo>
                  <a:lnTo>
                    <a:pt x="718" y="92"/>
                  </a:lnTo>
                  <a:lnTo>
                    <a:pt x="716" y="96"/>
                  </a:lnTo>
                  <a:lnTo>
                    <a:pt x="716" y="96"/>
                  </a:lnTo>
                  <a:lnTo>
                    <a:pt x="712" y="104"/>
                  </a:lnTo>
                  <a:lnTo>
                    <a:pt x="708" y="112"/>
                  </a:lnTo>
                  <a:lnTo>
                    <a:pt x="700" y="116"/>
                  </a:lnTo>
                  <a:lnTo>
                    <a:pt x="692" y="118"/>
                  </a:lnTo>
                  <a:lnTo>
                    <a:pt x="692" y="118"/>
                  </a:lnTo>
                  <a:lnTo>
                    <a:pt x="692" y="112"/>
                  </a:lnTo>
                  <a:lnTo>
                    <a:pt x="692" y="112"/>
                  </a:lnTo>
                  <a:lnTo>
                    <a:pt x="702" y="102"/>
                  </a:lnTo>
                  <a:lnTo>
                    <a:pt x="702" y="102"/>
                  </a:lnTo>
                  <a:lnTo>
                    <a:pt x="706" y="98"/>
                  </a:lnTo>
                  <a:lnTo>
                    <a:pt x="706" y="96"/>
                  </a:lnTo>
                  <a:lnTo>
                    <a:pt x="704" y="94"/>
                  </a:lnTo>
                  <a:lnTo>
                    <a:pt x="704" y="94"/>
                  </a:lnTo>
                  <a:lnTo>
                    <a:pt x="700" y="90"/>
                  </a:lnTo>
                  <a:lnTo>
                    <a:pt x="698" y="84"/>
                  </a:lnTo>
                  <a:lnTo>
                    <a:pt x="700" y="80"/>
                  </a:lnTo>
                  <a:lnTo>
                    <a:pt x="702" y="74"/>
                  </a:lnTo>
                  <a:lnTo>
                    <a:pt x="702" y="74"/>
                  </a:lnTo>
                  <a:lnTo>
                    <a:pt x="700" y="70"/>
                  </a:lnTo>
                  <a:lnTo>
                    <a:pt x="698" y="68"/>
                  </a:lnTo>
                  <a:lnTo>
                    <a:pt x="696" y="64"/>
                  </a:lnTo>
                  <a:lnTo>
                    <a:pt x="698" y="62"/>
                  </a:lnTo>
                  <a:lnTo>
                    <a:pt x="698" y="62"/>
                  </a:lnTo>
                  <a:lnTo>
                    <a:pt x="700" y="56"/>
                  </a:lnTo>
                  <a:lnTo>
                    <a:pt x="700" y="52"/>
                  </a:lnTo>
                  <a:lnTo>
                    <a:pt x="696" y="50"/>
                  </a:lnTo>
                  <a:lnTo>
                    <a:pt x="692" y="48"/>
                  </a:lnTo>
                  <a:lnTo>
                    <a:pt x="692" y="48"/>
                  </a:lnTo>
                  <a:lnTo>
                    <a:pt x="684" y="48"/>
                  </a:lnTo>
                  <a:lnTo>
                    <a:pt x="678" y="48"/>
                  </a:lnTo>
                  <a:lnTo>
                    <a:pt x="672" y="52"/>
                  </a:lnTo>
                  <a:lnTo>
                    <a:pt x="670" y="58"/>
                  </a:lnTo>
                  <a:lnTo>
                    <a:pt x="670" y="58"/>
                  </a:lnTo>
                  <a:lnTo>
                    <a:pt x="666" y="60"/>
                  </a:lnTo>
                  <a:lnTo>
                    <a:pt x="664" y="64"/>
                  </a:lnTo>
                  <a:lnTo>
                    <a:pt x="664" y="64"/>
                  </a:lnTo>
                  <a:lnTo>
                    <a:pt x="660" y="64"/>
                  </a:lnTo>
                  <a:lnTo>
                    <a:pt x="658" y="66"/>
                  </a:lnTo>
                  <a:lnTo>
                    <a:pt x="656" y="68"/>
                  </a:lnTo>
                  <a:lnTo>
                    <a:pt x="658" y="74"/>
                  </a:lnTo>
                  <a:lnTo>
                    <a:pt x="658" y="74"/>
                  </a:lnTo>
                  <a:lnTo>
                    <a:pt x="658" y="76"/>
                  </a:lnTo>
                  <a:lnTo>
                    <a:pt x="658" y="80"/>
                  </a:lnTo>
                  <a:lnTo>
                    <a:pt x="660" y="82"/>
                  </a:lnTo>
                  <a:lnTo>
                    <a:pt x="664" y="84"/>
                  </a:lnTo>
                  <a:lnTo>
                    <a:pt x="664" y="84"/>
                  </a:lnTo>
                  <a:lnTo>
                    <a:pt x="666" y="86"/>
                  </a:lnTo>
                  <a:lnTo>
                    <a:pt x="670" y="90"/>
                  </a:lnTo>
                  <a:lnTo>
                    <a:pt x="670" y="90"/>
                  </a:lnTo>
                  <a:lnTo>
                    <a:pt x="672" y="92"/>
                  </a:lnTo>
                  <a:lnTo>
                    <a:pt x="670" y="96"/>
                  </a:lnTo>
                  <a:lnTo>
                    <a:pt x="670" y="96"/>
                  </a:lnTo>
                  <a:lnTo>
                    <a:pt x="668" y="98"/>
                  </a:lnTo>
                  <a:lnTo>
                    <a:pt x="664" y="96"/>
                  </a:lnTo>
                  <a:lnTo>
                    <a:pt x="664" y="96"/>
                  </a:lnTo>
                  <a:lnTo>
                    <a:pt x="658" y="92"/>
                  </a:lnTo>
                  <a:lnTo>
                    <a:pt x="650" y="90"/>
                  </a:lnTo>
                  <a:lnTo>
                    <a:pt x="636" y="86"/>
                  </a:lnTo>
                  <a:lnTo>
                    <a:pt x="636" y="86"/>
                  </a:lnTo>
                  <a:lnTo>
                    <a:pt x="620" y="82"/>
                  </a:lnTo>
                  <a:lnTo>
                    <a:pt x="612" y="82"/>
                  </a:lnTo>
                  <a:lnTo>
                    <a:pt x="604" y="84"/>
                  </a:lnTo>
                  <a:lnTo>
                    <a:pt x="604" y="84"/>
                  </a:lnTo>
                  <a:lnTo>
                    <a:pt x="608" y="86"/>
                  </a:lnTo>
                  <a:lnTo>
                    <a:pt x="608" y="88"/>
                  </a:lnTo>
                  <a:lnTo>
                    <a:pt x="608" y="90"/>
                  </a:lnTo>
                  <a:lnTo>
                    <a:pt x="608" y="90"/>
                  </a:lnTo>
                  <a:lnTo>
                    <a:pt x="602" y="96"/>
                  </a:lnTo>
                  <a:lnTo>
                    <a:pt x="598" y="96"/>
                  </a:lnTo>
                  <a:lnTo>
                    <a:pt x="596" y="96"/>
                  </a:lnTo>
                  <a:lnTo>
                    <a:pt x="596" y="96"/>
                  </a:lnTo>
                  <a:lnTo>
                    <a:pt x="594" y="92"/>
                  </a:lnTo>
                  <a:lnTo>
                    <a:pt x="590" y="90"/>
                  </a:lnTo>
                  <a:lnTo>
                    <a:pt x="584" y="92"/>
                  </a:lnTo>
                  <a:lnTo>
                    <a:pt x="584" y="92"/>
                  </a:lnTo>
                  <a:lnTo>
                    <a:pt x="570" y="94"/>
                  </a:lnTo>
                  <a:lnTo>
                    <a:pt x="552" y="90"/>
                  </a:lnTo>
                  <a:lnTo>
                    <a:pt x="552" y="90"/>
                  </a:lnTo>
                  <a:lnTo>
                    <a:pt x="548" y="92"/>
                  </a:lnTo>
                  <a:lnTo>
                    <a:pt x="548" y="92"/>
                  </a:lnTo>
                  <a:lnTo>
                    <a:pt x="542" y="94"/>
                  </a:lnTo>
                  <a:lnTo>
                    <a:pt x="538" y="96"/>
                  </a:lnTo>
                  <a:lnTo>
                    <a:pt x="538" y="96"/>
                  </a:lnTo>
                  <a:lnTo>
                    <a:pt x="522" y="100"/>
                  </a:lnTo>
                  <a:lnTo>
                    <a:pt x="514" y="102"/>
                  </a:lnTo>
                  <a:lnTo>
                    <a:pt x="508" y="106"/>
                  </a:lnTo>
                  <a:lnTo>
                    <a:pt x="508" y="106"/>
                  </a:lnTo>
                  <a:lnTo>
                    <a:pt x="502" y="112"/>
                  </a:lnTo>
                  <a:lnTo>
                    <a:pt x="496" y="112"/>
                  </a:lnTo>
                  <a:lnTo>
                    <a:pt x="492" y="110"/>
                  </a:lnTo>
                  <a:lnTo>
                    <a:pt x="486" y="104"/>
                  </a:lnTo>
                  <a:lnTo>
                    <a:pt x="486" y="104"/>
                  </a:lnTo>
                  <a:lnTo>
                    <a:pt x="488" y="102"/>
                  </a:lnTo>
                  <a:lnTo>
                    <a:pt x="492" y="102"/>
                  </a:lnTo>
                  <a:lnTo>
                    <a:pt x="494" y="102"/>
                  </a:lnTo>
                  <a:lnTo>
                    <a:pt x="496" y="98"/>
                  </a:lnTo>
                  <a:lnTo>
                    <a:pt x="496" y="98"/>
                  </a:lnTo>
                  <a:lnTo>
                    <a:pt x="492" y="96"/>
                  </a:lnTo>
                  <a:lnTo>
                    <a:pt x="488" y="94"/>
                  </a:lnTo>
                  <a:lnTo>
                    <a:pt x="484" y="94"/>
                  </a:lnTo>
                  <a:lnTo>
                    <a:pt x="480" y="96"/>
                  </a:lnTo>
                  <a:lnTo>
                    <a:pt x="480" y="96"/>
                  </a:lnTo>
                  <a:lnTo>
                    <a:pt x="478" y="100"/>
                  </a:lnTo>
                  <a:lnTo>
                    <a:pt x="478" y="106"/>
                  </a:lnTo>
                  <a:lnTo>
                    <a:pt x="478" y="106"/>
                  </a:lnTo>
                  <a:lnTo>
                    <a:pt x="482" y="114"/>
                  </a:lnTo>
                  <a:lnTo>
                    <a:pt x="482" y="116"/>
                  </a:lnTo>
                  <a:lnTo>
                    <a:pt x="480" y="118"/>
                  </a:lnTo>
                  <a:lnTo>
                    <a:pt x="476" y="118"/>
                  </a:lnTo>
                  <a:lnTo>
                    <a:pt x="468" y="118"/>
                  </a:lnTo>
                  <a:lnTo>
                    <a:pt x="468" y="118"/>
                  </a:lnTo>
                  <a:lnTo>
                    <a:pt x="462" y="116"/>
                  </a:lnTo>
                  <a:lnTo>
                    <a:pt x="456" y="118"/>
                  </a:lnTo>
                  <a:lnTo>
                    <a:pt x="446" y="126"/>
                  </a:lnTo>
                  <a:lnTo>
                    <a:pt x="446" y="126"/>
                  </a:lnTo>
                  <a:lnTo>
                    <a:pt x="446" y="128"/>
                  </a:lnTo>
                  <a:lnTo>
                    <a:pt x="448" y="130"/>
                  </a:lnTo>
                  <a:lnTo>
                    <a:pt x="450" y="132"/>
                  </a:lnTo>
                  <a:lnTo>
                    <a:pt x="448" y="134"/>
                  </a:lnTo>
                  <a:lnTo>
                    <a:pt x="448" y="134"/>
                  </a:lnTo>
                  <a:lnTo>
                    <a:pt x="438" y="134"/>
                  </a:lnTo>
                  <a:lnTo>
                    <a:pt x="428" y="132"/>
                  </a:lnTo>
                  <a:lnTo>
                    <a:pt x="428" y="132"/>
                  </a:lnTo>
                  <a:lnTo>
                    <a:pt x="424" y="130"/>
                  </a:lnTo>
                  <a:lnTo>
                    <a:pt x="422" y="130"/>
                  </a:lnTo>
                  <a:lnTo>
                    <a:pt x="422" y="132"/>
                  </a:lnTo>
                  <a:lnTo>
                    <a:pt x="422" y="132"/>
                  </a:lnTo>
                  <a:lnTo>
                    <a:pt x="422" y="134"/>
                  </a:lnTo>
                  <a:lnTo>
                    <a:pt x="422" y="136"/>
                  </a:lnTo>
                  <a:lnTo>
                    <a:pt x="426" y="138"/>
                  </a:lnTo>
                  <a:lnTo>
                    <a:pt x="426" y="138"/>
                  </a:lnTo>
                  <a:lnTo>
                    <a:pt x="430" y="138"/>
                  </a:lnTo>
                  <a:lnTo>
                    <a:pt x="430" y="140"/>
                  </a:lnTo>
                  <a:lnTo>
                    <a:pt x="430" y="140"/>
                  </a:lnTo>
                  <a:lnTo>
                    <a:pt x="424" y="142"/>
                  </a:lnTo>
                  <a:lnTo>
                    <a:pt x="416" y="140"/>
                  </a:lnTo>
                  <a:lnTo>
                    <a:pt x="408" y="138"/>
                  </a:lnTo>
                  <a:lnTo>
                    <a:pt x="406" y="134"/>
                  </a:lnTo>
                  <a:lnTo>
                    <a:pt x="406" y="134"/>
                  </a:lnTo>
                  <a:lnTo>
                    <a:pt x="404" y="126"/>
                  </a:lnTo>
                  <a:lnTo>
                    <a:pt x="402" y="122"/>
                  </a:lnTo>
                  <a:lnTo>
                    <a:pt x="398" y="116"/>
                  </a:lnTo>
                  <a:lnTo>
                    <a:pt x="390" y="114"/>
                  </a:lnTo>
                  <a:lnTo>
                    <a:pt x="390" y="114"/>
                  </a:lnTo>
                  <a:lnTo>
                    <a:pt x="398" y="112"/>
                  </a:lnTo>
                  <a:lnTo>
                    <a:pt x="402" y="114"/>
                  </a:lnTo>
                  <a:lnTo>
                    <a:pt x="412" y="116"/>
                  </a:lnTo>
                  <a:lnTo>
                    <a:pt x="412" y="116"/>
                  </a:lnTo>
                  <a:lnTo>
                    <a:pt x="432" y="120"/>
                  </a:lnTo>
                  <a:lnTo>
                    <a:pt x="440" y="120"/>
                  </a:lnTo>
                  <a:lnTo>
                    <a:pt x="450" y="116"/>
                  </a:lnTo>
                  <a:lnTo>
                    <a:pt x="450" y="116"/>
                  </a:lnTo>
                  <a:lnTo>
                    <a:pt x="454" y="112"/>
                  </a:lnTo>
                  <a:lnTo>
                    <a:pt x="456" y="110"/>
                  </a:lnTo>
                  <a:lnTo>
                    <a:pt x="456" y="108"/>
                  </a:lnTo>
                  <a:lnTo>
                    <a:pt x="456" y="108"/>
                  </a:lnTo>
                  <a:lnTo>
                    <a:pt x="454" y="104"/>
                  </a:lnTo>
                  <a:lnTo>
                    <a:pt x="450" y="102"/>
                  </a:lnTo>
                  <a:lnTo>
                    <a:pt x="450" y="102"/>
                  </a:lnTo>
                  <a:lnTo>
                    <a:pt x="418" y="90"/>
                  </a:lnTo>
                  <a:lnTo>
                    <a:pt x="418" y="90"/>
                  </a:lnTo>
                  <a:lnTo>
                    <a:pt x="410" y="88"/>
                  </a:lnTo>
                  <a:lnTo>
                    <a:pt x="402" y="86"/>
                  </a:lnTo>
                  <a:lnTo>
                    <a:pt x="394" y="86"/>
                  </a:lnTo>
                  <a:lnTo>
                    <a:pt x="384" y="82"/>
                  </a:lnTo>
                  <a:lnTo>
                    <a:pt x="384" y="82"/>
                  </a:lnTo>
                  <a:lnTo>
                    <a:pt x="380" y="80"/>
                  </a:lnTo>
                  <a:lnTo>
                    <a:pt x="374" y="80"/>
                  </a:lnTo>
                  <a:lnTo>
                    <a:pt x="360" y="80"/>
                  </a:lnTo>
                  <a:lnTo>
                    <a:pt x="360" y="80"/>
                  </a:lnTo>
                  <a:lnTo>
                    <a:pt x="364" y="78"/>
                  </a:lnTo>
                  <a:lnTo>
                    <a:pt x="368" y="78"/>
                  </a:lnTo>
                  <a:lnTo>
                    <a:pt x="370" y="78"/>
                  </a:lnTo>
                  <a:lnTo>
                    <a:pt x="372" y="74"/>
                  </a:lnTo>
                  <a:lnTo>
                    <a:pt x="372" y="74"/>
                  </a:lnTo>
                  <a:lnTo>
                    <a:pt x="352" y="70"/>
                  </a:lnTo>
                  <a:lnTo>
                    <a:pt x="352" y="70"/>
                  </a:lnTo>
                  <a:lnTo>
                    <a:pt x="354" y="70"/>
                  </a:lnTo>
                  <a:lnTo>
                    <a:pt x="354" y="70"/>
                  </a:lnTo>
                  <a:lnTo>
                    <a:pt x="354" y="68"/>
                  </a:lnTo>
                  <a:lnTo>
                    <a:pt x="354" y="68"/>
                  </a:lnTo>
                  <a:lnTo>
                    <a:pt x="340" y="72"/>
                  </a:lnTo>
                  <a:lnTo>
                    <a:pt x="324" y="74"/>
                  </a:lnTo>
                  <a:lnTo>
                    <a:pt x="324" y="74"/>
                  </a:lnTo>
                  <a:lnTo>
                    <a:pt x="310" y="76"/>
                  </a:lnTo>
                  <a:lnTo>
                    <a:pt x="302" y="78"/>
                  </a:lnTo>
                  <a:lnTo>
                    <a:pt x="296" y="82"/>
                  </a:lnTo>
                  <a:lnTo>
                    <a:pt x="296" y="82"/>
                  </a:lnTo>
                  <a:lnTo>
                    <a:pt x="292" y="82"/>
                  </a:lnTo>
                  <a:lnTo>
                    <a:pt x="288" y="80"/>
                  </a:lnTo>
                  <a:lnTo>
                    <a:pt x="284" y="78"/>
                  </a:lnTo>
                  <a:lnTo>
                    <a:pt x="280" y="80"/>
                  </a:lnTo>
                  <a:lnTo>
                    <a:pt x="280" y="80"/>
                  </a:lnTo>
                  <a:lnTo>
                    <a:pt x="278" y="82"/>
                  </a:lnTo>
                  <a:lnTo>
                    <a:pt x="274" y="84"/>
                  </a:lnTo>
                  <a:lnTo>
                    <a:pt x="270" y="86"/>
                  </a:lnTo>
                  <a:lnTo>
                    <a:pt x="272" y="90"/>
                  </a:lnTo>
                  <a:lnTo>
                    <a:pt x="272" y="90"/>
                  </a:lnTo>
                  <a:lnTo>
                    <a:pt x="272" y="90"/>
                  </a:lnTo>
                  <a:lnTo>
                    <a:pt x="266" y="92"/>
                  </a:lnTo>
                  <a:lnTo>
                    <a:pt x="262" y="90"/>
                  </a:lnTo>
                  <a:lnTo>
                    <a:pt x="262" y="90"/>
                  </a:lnTo>
                  <a:lnTo>
                    <a:pt x="258" y="90"/>
                  </a:lnTo>
                  <a:lnTo>
                    <a:pt x="256" y="90"/>
                  </a:lnTo>
                  <a:lnTo>
                    <a:pt x="256" y="92"/>
                  </a:lnTo>
                  <a:lnTo>
                    <a:pt x="256" y="92"/>
                  </a:lnTo>
                  <a:lnTo>
                    <a:pt x="256" y="94"/>
                  </a:lnTo>
                  <a:lnTo>
                    <a:pt x="256" y="94"/>
                  </a:lnTo>
                  <a:lnTo>
                    <a:pt x="260" y="96"/>
                  </a:lnTo>
                  <a:lnTo>
                    <a:pt x="260" y="96"/>
                  </a:lnTo>
                  <a:lnTo>
                    <a:pt x="260" y="100"/>
                  </a:lnTo>
                  <a:lnTo>
                    <a:pt x="260" y="100"/>
                  </a:lnTo>
                  <a:lnTo>
                    <a:pt x="254" y="102"/>
                  </a:lnTo>
                  <a:lnTo>
                    <a:pt x="250" y="106"/>
                  </a:lnTo>
                  <a:lnTo>
                    <a:pt x="250" y="106"/>
                  </a:lnTo>
                  <a:lnTo>
                    <a:pt x="240" y="114"/>
                  </a:lnTo>
                  <a:lnTo>
                    <a:pt x="232" y="126"/>
                  </a:lnTo>
                  <a:lnTo>
                    <a:pt x="224" y="136"/>
                  </a:lnTo>
                  <a:lnTo>
                    <a:pt x="218" y="140"/>
                  </a:lnTo>
                  <a:lnTo>
                    <a:pt x="212" y="142"/>
                  </a:lnTo>
                  <a:lnTo>
                    <a:pt x="212" y="142"/>
                  </a:lnTo>
                  <a:lnTo>
                    <a:pt x="206" y="148"/>
                  </a:lnTo>
                  <a:lnTo>
                    <a:pt x="206" y="148"/>
                  </a:lnTo>
                  <a:lnTo>
                    <a:pt x="204" y="148"/>
                  </a:lnTo>
                  <a:lnTo>
                    <a:pt x="202" y="150"/>
                  </a:lnTo>
                  <a:lnTo>
                    <a:pt x="202" y="150"/>
                  </a:lnTo>
                  <a:lnTo>
                    <a:pt x="200" y="152"/>
                  </a:lnTo>
                  <a:lnTo>
                    <a:pt x="196" y="152"/>
                  </a:lnTo>
                  <a:lnTo>
                    <a:pt x="192" y="152"/>
                  </a:lnTo>
                  <a:lnTo>
                    <a:pt x="190" y="154"/>
                  </a:lnTo>
                  <a:lnTo>
                    <a:pt x="190" y="154"/>
                  </a:lnTo>
                  <a:lnTo>
                    <a:pt x="186" y="154"/>
                  </a:lnTo>
                  <a:lnTo>
                    <a:pt x="184" y="158"/>
                  </a:lnTo>
                  <a:lnTo>
                    <a:pt x="184" y="158"/>
                  </a:lnTo>
                  <a:lnTo>
                    <a:pt x="182" y="160"/>
                  </a:lnTo>
                  <a:lnTo>
                    <a:pt x="178" y="162"/>
                  </a:lnTo>
                  <a:lnTo>
                    <a:pt x="176" y="164"/>
                  </a:lnTo>
                  <a:lnTo>
                    <a:pt x="176" y="170"/>
                  </a:lnTo>
                  <a:lnTo>
                    <a:pt x="176" y="170"/>
                  </a:lnTo>
                  <a:lnTo>
                    <a:pt x="174" y="172"/>
                  </a:lnTo>
                  <a:lnTo>
                    <a:pt x="174" y="172"/>
                  </a:lnTo>
                  <a:lnTo>
                    <a:pt x="178" y="180"/>
                  </a:lnTo>
                  <a:lnTo>
                    <a:pt x="178" y="180"/>
                  </a:lnTo>
                  <a:lnTo>
                    <a:pt x="178" y="180"/>
                  </a:lnTo>
                  <a:lnTo>
                    <a:pt x="178" y="180"/>
                  </a:lnTo>
                  <a:lnTo>
                    <a:pt x="180" y="184"/>
                  </a:lnTo>
                  <a:lnTo>
                    <a:pt x="180" y="184"/>
                  </a:lnTo>
                  <a:lnTo>
                    <a:pt x="178" y="186"/>
                  </a:lnTo>
                  <a:lnTo>
                    <a:pt x="176" y="188"/>
                  </a:lnTo>
                  <a:lnTo>
                    <a:pt x="176" y="188"/>
                  </a:lnTo>
                  <a:lnTo>
                    <a:pt x="176" y="190"/>
                  </a:lnTo>
                  <a:lnTo>
                    <a:pt x="178" y="190"/>
                  </a:lnTo>
                  <a:lnTo>
                    <a:pt x="180" y="188"/>
                  </a:lnTo>
                  <a:lnTo>
                    <a:pt x="182" y="190"/>
                  </a:lnTo>
                  <a:lnTo>
                    <a:pt x="182" y="190"/>
                  </a:lnTo>
                  <a:lnTo>
                    <a:pt x="182" y="192"/>
                  </a:lnTo>
                  <a:lnTo>
                    <a:pt x="182" y="192"/>
                  </a:lnTo>
                  <a:lnTo>
                    <a:pt x="178" y="196"/>
                  </a:lnTo>
                  <a:lnTo>
                    <a:pt x="178" y="198"/>
                  </a:lnTo>
                  <a:lnTo>
                    <a:pt x="182" y="200"/>
                  </a:lnTo>
                  <a:lnTo>
                    <a:pt x="182" y="200"/>
                  </a:lnTo>
                  <a:lnTo>
                    <a:pt x="188" y="202"/>
                  </a:lnTo>
                  <a:lnTo>
                    <a:pt x="194" y="202"/>
                  </a:lnTo>
                  <a:lnTo>
                    <a:pt x="198" y="202"/>
                  </a:lnTo>
                  <a:lnTo>
                    <a:pt x="204" y="198"/>
                  </a:lnTo>
                  <a:lnTo>
                    <a:pt x="204" y="198"/>
                  </a:lnTo>
                  <a:lnTo>
                    <a:pt x="216" y="188"/>
                  </a:lnTo>
                  <a:lnTo>
                    <a:pt x="216" y="188"/>
                  </a:lnTo>
                  <a:lnTo>
                    <a:pt x="222" y="196"/>
                  </a:lnTo>
                  <a:lnTo>
                    <a:pt x="226" y="204"/>
                  </a:lnTo>
                  <a:lnTo>
                    <a:pt x="226" y="204"/>
                  </a:lnTo>
                  <a:lnTo>
                    <a:pt x="228" y="210"/>
                  </a:lnTo>
                  <a:lnTo>
                    <a:pt x="232" y="216"/>
                  </a:lnTo>
                  <a:lnTo>
                    <a:pt x="232" y="216"/>
                  </a:lnTo>
                  <a:lnTo>
                    <a:pt x="234" y="220"/>
                  </a:lnTo>
                  <a:lnTo>
                    <a:pt x="232" y="222"/>
                  </a:lnTo>
                  <a:lnTo>
                    <a:pt x="232" y="222"/>
                  </a:lnTo>
                  <a:lnTo>
                    <a:pt x="234" y="232"/>
                  </a:lnTo>
                  <a:lnTo>
                    <a:pt x="238" y="234"/>
                  </a:lnTo>
                  <a:lnTo>
                    <a:pt x="242" y="232"/>
                  </a:lnTo>
                  <a:lnTo>
                    <a:pt x="242" y="232"/>
                  </a:lnTo>
                  <a:lnTo>
                    <a:pt x="250" y="228"/>
                  </a:lnTo>
                  <a:lnTo>
                    <a:pt x="258" y="224"/>
                  </a:lnTo>
                  <a:lnTo>
                    <a:pt x="264" y="218"/>
                  </a:lnTo>
                  <a:lnTo>
                    <a:pt x="266" y="214"/>
                  </a:lnTo>
                  <a:lnTo>
                    <a:pt x="266" y="208"/>
                  </a:lnTo>
                  <a:lnTo>
                    <a:pt x="266" y="208"/>
                  </a:lnTo>
                  <a:lnTo>
                    <a:pt x="268" y="200"/>
                  </a:lnTo>
                  <a:lnTo>
                    <a:pt x="274" y="196"/>
                  </a:lnTo>
                  <a:lnTo>
                    <a:pt x="274" y="196"/>
                  </a:lnTo>
                  <a:lnTo>
                    <a:pt x="274" y="194"/>
                  </a:lnTo>
                  <a:lnTo>
                    <a:pt x="274" y="194"/>
                  </a:lnTo>
                  <a:lnTo>
                    <a:pt x="276" y="192"/>
                  </a:lnTo>
                  <a:lnTo>
                    <a:pt x="276" y="190"/>
                  </a:lnTo>
                  <a:lnTo>
                    <a:pt x="276" y="190"/>
                  </a:lnTo>
                  <a:lnTo>
                    <a:pt x="276" y="190"/>
                  </a:lnTo>
                  <a:lnTo>
                    <a:pt x="276" y="190"/>
                  </a:lnTo>
                  <a:lnTo>
                    <a:pt x="280" y="188"/>
                  </a:lnTo>
                  <a:lnTo>
                    <a:pt x="282" y="184"/>
                  </a:lnTo>
                  <a:lnTo>
                    <a:pt x="280" y="182"/>
                  </a:lnTo>
                  <a:lnTo>
                    <a:pt x="278" y="178"/>
                  </a:lnTo>
                  <a:lnTo>
                    <a:pt x="278" y="178"/>
                  </a:lnTo>
                  <a:lnTo>
                    <a:pt x="272" y="170"/>
                  </a:lnTo>
                  <a:lnTo>
                    <a:pt x="272" y="166"/>
                  </a:lnTo>
                  <a:lnTo>
                    <a:pt x="274" y="160"/>
                  </a:lnTo>
                  <a:lnTo>
                    <a:pt x="280" y="154"/>
                  </a:lnTo>
                  <a:lnTo>
                    <a:pt x="280" y="154"/>
                  </a:lnTo>
                  <a:lnTo>
                    <a:pt x="288" y="150"/>
                  </a:lnTo>
                  <a:lnTo>
                    <a:pt x="288" y="150"/>
                  </a:lnTo>
                  <a:lnTo>
                    <a:pt x="296" y="144"/>
                  </a:lnTo>
                  <a:lnTo>
                    <a:pt x="302" y="136"/>
                  </a:lnTo>
                  <a:lnTo>
                    <a:pt x="302" y="136"/>
                  </a:lnTo>
                  <a:lnTo>
                    <a:pt x="306" y="130"/>
                  </a:lnTo>
                  <a:lnTo>
                    <a:pt x="312" y="126"/>
                  </a:lnTo>
                  <a:lnTo>
                    <a:pt x="318" y="126"/>
                  </a:lnTo>
                  <a:lnTo>
                    <a:pt x="326" y="128"/>
                  </a:lnTo>
                  <a:lnTo>
                    <a:pt x="326" y="128"/>
                  </a:lnTo>
                  <a:lnTo>
                    <a:pt x="316" y="138"/>
                  </a:lnTo>
                  <a:lnTo>
                    <a:pt x="304" y="146"/>
                  </a:lnTo>
                  <a:lnTo>
                    <a:pt x="304" y="146"/>
                  </a:lnTo>
                  <a:lnTo>
                    <a:pt x="300" y="152"/>
                  </a:lnTo>
                  <a:lnTo>
                    <a:pt x="298" y="154"/>
                  </a:lnTo>
                  <a:lnTo>
                    <a:pt x="298" y="158"/>
                  </a:lnTo>
                  <a:lnTo>
                    <a:pt x="298" y="158"/>
                  </a:lnTo>
                  <a:lnTo>
                    <a:pt x="298" y="172"/>
                  </a:lnTo>
                  <a:lnTo>
                    <a:pt x="300" y="176"/>
                  </a:lnTo>
                  <a:lnTo>
                    <a:pt x="304" y="180"/>
                  </a:lnTo>
                  <a:lnTo>
                    <a:pt x="308" y="182"/>
                  </a:lnTo>
                  <a:lnTo>
                    <a:pt x="312" y="184"/>
                  </a:lnTo>
                  <a:lnTo>
                    <a:pt x="328" y="184"/>
                  </a:lnTo>
                  <a:lnTo>
                    <a:pt x="328" y="184"/>
                  </a:lnTo>
                  <a:lnTo>
                    <a:pt x="342" y="180"/>
                  </a:lnTo>
                  <a:lnTo>
                    <a:pt x="350" y="180"/>
                  </a:lnTo>
                  <a:lnTo>
                    <a:pt x="358" y="182"/>
                  </a:lnTo>
                  <a:lnTo>
                    <a:pt x="358" y="182"/>
                  </a:lnTo>
                  <a:lnTo>
                    <a:pt x="358" y="182"/>
                  </a:lnTo>
                  <a:lnTo>
                    <a:pt x="360" y="182"/>
                  </a:lnTo>
                  <a:lnTo>
                    <a:pt x="360" y="182"/>
                  </a:lnTo>
                  <a:lnTo>
                    <a:pt x="358" y="182"/>
                  </a:lnTo>
                  <a:lnTo>
                    <a:pt x="358" y="182"/>
                  </a:lnTo>
                  <a:lnTo>
                    <a:pt x="348" y="184"/>
                  </a:lnTo>
                  <a:lnTo>
                    <a:pt x="338" y="184"/>
                  </a:lnTo>
                  <a:lnTo>
                    <a:pt x="338" y="184"/>
                  </a:lnTo>
                  <a:lnTo>
                    <a:pt x="326" y="186"/>
                  </a:lnTo>
                  <a:lnTo>
                    <a:pt x="322" y="186"/>
                  </a:lnTo>
                  <a:lnTo>
                    <a:pt x="320" y="188"/>
                  </a:lnTo>
                  <a:lnTo>
                    <a:pt x="318" y="192"/>
                  </a:lnTo>
                  <a:lnTo>
                    <a:pt x="318" y="196"/>
                  </a:lnTo>
                  <a:lnTo>
                    <a:pt x="320" y="206"/>
                  </a:lnTo>
                  <a:lnTo>
                    <a:pt x="320" y="206"/>
                  </a:lnTo>
                  <a:lnTo>
                    <a:pt x="320" y="208"/>
                  </a:lnTo>
                  <a:lnTo>
                    <a:pt x="320" y="208"/>
                  </a:lnTo>
                  <a:lnTo>
                    <a:pt x="308" y="206"/>
                  </a:lnTo>
                  <a:lnTo>
                    <a:pt x="302" y="208"/>
                  </a:lnTo>
                  <a:lnTo>
                    <a:pt x="298" y="214"/>
                  </a:lnTo>
                  <a:lnTo>
                    <a:pt x="296" y="228"/>
                  </a:lnTo>
                  <a:lnTo>
                    <a:pt x="296" y="228"/>
                  </a:lnTo>
                  <a:lnTo>
                    <a:pt x="294" y="232"/>
                  </a:lnTo>
                  <a:lnTo>
                    <a:pt x="290" y="236"/>
                  </a:lnTo>
                  <a:lnTo>
                    <a:pt x="286" y="236"/>
                  </a:lnTo>
                  <a:lnTo>
                    <a:pt x="282" y="236"/>
                  </a:lnTo>
                  <a:lnTo>
                    <a:pt x="282" y="236"/>
                  </a:lnTo>
                  <a:lnTo>
                    <a:pt x="276" y="236"/>
                  </a:lnTo>
                  <a:lnTo>
                    <a:pt x="272" y="234"/>
                  </a:lnTo>
                  <a:lnTo>
                    <a:pt x="270" y="236"/>
                  </a:lnTo>
                  <a:lnTo>
                    <a:pt x="270" y="236"/>
                  </a:lnTo>
                  <a:lnTo>
                    <a:pt x="258" y="240"/>
                  </a:lnTo>
                  <a:lnTo>
                    <a:pt x="248" y="242"/>
                  </a:lnTo>
                  <a:lnTo>
                    <a:pt x="226" y="240"/>
                  </a:lnTo>
                  <a:lnTo>
                    <a:pt x="226" y="240"/>
                  </a:lnTo>
                  <a:lnTo>
                    <a:pt x="220" y="240"/>
                  </a:lnTo>
                  <a:lnTo>
                    <a:pt x="216" y="238"/>
                  </a:lnTo>
                  <a:lnTo>
                    <a:pt x="212" y="232"/>
                  </a:lnTo>
                  <a:lnTo>
                    <a:pt x="212" y="226"/>
                  </a:lnTo>
                  <a:lnTo>
                    <a:pt x="212" y="226"/>
                  </a:lnTo>
                  <a:lnTo>
                    <a:pt x="216" y="224"/>
                  </a:lnTo>
                  <a:lnTo>
                    <a:pt x="216" y="218"/>
                  </a:lnTo>
                  <a:lnTo>
                    <a:pt x="214" y="214"/>
                  </a:lnTo>
                  <a:lnTo>
                    <a:pt x="214" y="210"/>
                  </a:lnTo>
                  <a:lnTo>
                    <a:pt x="214" y="210"/>
                  </a:lnTo>
                  <a:lnTo>
                    <a:pt x="212" y="210"/>
                  </a:lnTo>
                  <a:lnTo>
                    <a:pt x="208" y="212"/>
                  </a:lnTo>
                  <a:lnTo>
                    <a:pt x="208" y="214"/>
                  </a:lnTo>
                  <a:lnTo>
                    <a:pt x="206" y="216"/>
                  </a:lnTo>
                  <a:lnTo>
                    <a:pt x="206" y="216"/>
                  </a:lnTo>
                  <a:lnTo>
                    <a:pt x="200" y="220"/>
                  </a:lnTo>
                  <a:lnTo>
                    <a:pt x="198" y="224"/>
                  </a:lnTo>
                  <a:lnTo>
                    <a:pt x="198" y="228"/>
                  </a:lnTo>
                  <a:lnTo>
                    <a:pt x="202" y="232"/>
                  </a:lnTo>
                  <a:lnTo>
                    <a:pt x="202" y="232"/>
                  </a:lnTo>
                  <a:lnTo>
                    <a:pt x="202" y="238"/>
                  </a:lnTo>
                  <a:lnTo>
                    <a:pt x="202" y="242"/>
                  </a:lnTo>
                  <a:lnTo>
                    <a:pt x="202" y="242"/>
                  </a:lnTo>
                  <a:lnTo>
                    <a:pt x="204" y="246"/>
                  </a:lnTo>
                  <a:lnTo>
                    <a:pt x="202" y="248"/>
                  </a:lnTo>
                  <a:lnTo>
                    <a:pt x="200" y="250"/>
                  </a:lnTo>
                  <a:lnTo>
                    <a:pt x="196" y="250"/>
                  </a:lnTo>
                  <a:lnTo>
                    <a:pt x="196" y="250"/>
                  </a:lnTo>
                  <a:lnTo>
                    <a:pt x="188" y="250"/>
                  </a:lnTo>
                  <a:lnTo>
                    <a:pt x="180" y="254"/>
                  </a:lnTo>
                  <a:lnTo>
                    <a:pt x="170" y="264"/>
                  </a:lnTo>
                  <a:lnTo>
                    <a:pt x="170" y="264"/>
                  </a:lnTo>
                  <a:lnTo>
                    <a:pt x="162" y="270"/>
                  </a:lnTo>
                  <a:lnTo>
                    <a:pt x="158" y="274"/>
                  </a:lnTo>
                  <a:lnTo>
                    <a:pt x="154" y="276"/>
                  </a:lnTo>
                  <a:lnTo>
                    <a:pt x="154" y="276"/>
                  </a:lnTo>
                  <a:lnTo>
                    <a:pt x="150" y="278"/>
                  </a:lnTo>
                  <a:lnTo>
                    <a:pt x="146" y="282"/>
                  </a:lnTo>
                  <a:lnTo>
                    <a:pt x="146" y="282"/>
                  </a:lnTo>
                  <a:lnTo>
                    <a:pt x="142" y="288"/>
                  </a:lnTo>
                  <a:lnTo>
                    <a:pt x="136" y="292"/>
                  </a:lnTo>
                  <a:lnTo>
                    <a:pt x="130" y="294"/>
                  </a:lnTo>
                  <a:lnTo>
                    <a:pt x="122" y="292"/>
                  </a:lnTo>
                  <a:lnTo>
                    <a:pt x="122" y="292"/>
                  </a:lnTo>
                  <a:lnTo>
                    <a:pt x="122" y="298"/>
                  </a:lnTo>
                  <a:lnTo>
                    <a:pt x="120" y="302"/>
                  </a:lnTo>
                  <a:lnTo>
                    <a:pt x="118" y="302"/>
                  </a:lnTo>
                  <a:lnTo>
                    <a:pt x="112" y="300"/>
                  </a:lnTo>
                  <a:lnTo>
                    <a:pt x="112" y="300"/>
                  </a:lnTo>
                  <a:lnTo>
                    <a:pt x="104" y="300"/>
                  </a:lnTo>
                  <a:lnTo>
                    <a:pt x="102" y="302"/>
                  </a:lnTo>
                  <a:lnTo>
                    <a:pt x="100" y="304"/>
                  </a:lnTo>
                  <a:lnTo>
                    <a:pt x="100" y="304"/>
                  </a:lnTo>
                  <a:lnTo>
                    <a:pt x="100" y="306"/>
                  </a:lnTo>
                  <a:lnTo>
                    <a:pt x="102" y="308"/>
                  </a:lnTo>
                  <a:lnTo>
                    <a:pt x="108" y="310"/>
                  </a:lnTo>
                  <a:lnTo>
                    <a:pt x="108" y="310"/>
                  </a:lnTo>
                  <a:lnTo>
                    <a:pt x="114" y="314"/>
                  </a:lnTo>
                  <a:lnTo>
                    <a:pt x="118" y="318"/>
                  </a:lnTo>
                  <a:lnTo>
                    <a:pt x="122" y="324"/>
                  </a:lnTo>
                  <a:lnTo>
                    <a:pt x="124" y="330"/>
                  </a:lnTo>
                  <a:lnTo>
                    <a:pt x="126" y="336"/>
                  </a:lnTo>
                  <a:lnTo>
                    <a:pt x="126" y="342"/>
                  </a:lnTo>
                  <a:lnTo>
                    <a:pt x="124" y="348"/>
                  </a:lnTo>
                  <a:lnTo>
                    <a:pt x="122" y="354"/>
                  </a:lnTo>
                  <a:lnTo>
                    <a:pt x="122" y="354"/>
                  </a:lnTo>
                  <a:lnTo>
                    <a:pt x="118" y="356"/>
                  </a:lnTo>
                  <a:lnTo>
                    <a:pt x="114" y="356"/>
                  </a:lnTo>
                  <a:lnTo>
                    <a:pt x="114" y="356"/>
                  </a:lnTo>
                  <a:lnTo>
                    <a:pt x="104" y="354"/>
                  </a:lnTo>
                  <a:lnTo>
                    <a:pt x="94" y="354"/>
                  </a:lnTo>
                  <a:lnTo>
                    <a:pt x="86" y="354"/>
                  </a:lnTo>
                  <a:lnTo>
                    <a:pt x="76" y="354"/>
                  </a:lnTo>
                  <a:lnTo>
                    <a:pt x="76" y="354"/>
                  </a:lnTo>
                  <a:lnTo>
                    <a:pt x="72" y="354"/>
                  </a:lnTo>
                  <a:lnTo>
                    <a:pt x="68" y="354"/>
                  </a:lnTo>
                  <a:lnTo>
                    <a:pt x="64" y="358"/>
                  </a:lnTo>
                  <a:lnTo>
                    <a:pt x="64" y="366"/>
                  </a:lnTo>
                  <a:lnTo>
                    <a:pt x="64" y="366"/>
                  </a:lnTo>
                  <a:lnTo>
                    <a:pt x="66" y="372"/>
                  </a:lnTo>
                  <a:lnTo>
                    <a:pt x="66" y="380"/>
                  </a:lnTo>
                  <a:lnTo>
                    <a:pt x="66" y="388"/>
                  </a:lnTo>
                  <a:lnTo>
                    <a:pt x="62" y="396"/>
                  </a:lnTo>
                  <a:lnTo>
                    <a:pt x="62" y="396"/>
                  </a:lnTo>
                  <a:lnTo>
                    <a:pt x="62" y="400"/>
                  </a:lnTo>
                  <a:lnTo>
                    <a:pt x="62" y="404"/>
                  </a:lnTo>
                  <a:lnTo>
                    <a:pt x="62" y="404"/>
                  </a:lnTo>
                  <a:lnTo>
                    <a:pt x="64" y="410"/>
                  </a:lnTo>
                  <a:lnTo>
                    <a:pt x="66" y="418"/>
                  </a:lnTo>
                  <a:lnTo>
                    <a:pt x="68" y="420"/>
                  </a:lnTo>
                  <a:lnTo>
                    <a:pt x="70" y="422"/>
                  </a:lnTo>
                  <a:lnTo>
                    <a:pt x="74" y="422"/>
                  </a:lnTo>
                  <a:lnTo>
                    <a:pt x="80" y="420"/>
                  </a:lnTo>
                  <a:lnTo>
                    <a:pt x="80" y="420"/>
                  </a:lnTo>
                  <a:lnTo>
                    <a:pt x="84" y="424"/>
                  </a:lnTo>
                  <a:lnTo>
                    <a:pt x="84" y="424"/>
                  </a:lnTo>
                  <a:lnTo>
                    <a:pt x="86" y="428"/>
                  </a:lnTo>
                  <a:lnTo>
                    <a:pt x="90" y="430"/>
                  </a:lnTo>
                  <a:lnTo>
                    <a:pt x="94" y="430"/>
                  </a:lnTo>
                  <a:lnTo>
                    <a:pt x="98" y="426"/>
                  </a:lnTo>
                  <a:lnTo>
                    <a:pt x="98" y="426"/>
                  </a:lnTo>
                  <a:lnTo>
                    <a:pt x="104" y="424"/>
                  </a:lnTo>
                  <a:lnTo>
                    <a:pt x="110" y="424"/>
                  </a:lnTo>
                  <a:lnTo>
                    <a:pt x="110" y="424"/>
                  </a:lnTo>
                  <a:lnTo>
                    <a:pt x="118" y="422"/>
                  </a:lnTo>
                  <a:lnTo>
                    <a:pt x="124" y="416"/>
                  </a:lnTo>
                  <a:lnTo>
                    <a:pt x="130" y="408"/>
                  </a:lnTo>
                  <a:lnTo>
                    <a:pt x="132" y="402"/>
                  </a:lnTo>
                  <a:lnTo>
                    <a:pt x="132" y="402"/>
                  </a:lnTo>
                  <a:lnTo>
                    <a:pt x="132" y="394"/>
                  </a:lnTo>
                  <a:lnTo>
                    <a:pt x="136" y="386"/>
                  </a:lnTo>
                  <a:lnTo>
                    <a:pt x="142" y="382"/>
                  </a:lnTo>
                  <a:lnTo>
                    <a:pt x="148" y="378"/>
                  </a:lnTo>
                  <a:lnTo>
                    <a:pt x="148" y="378"/>
                  </a:lnTo>
                  <a:lnTo>
                    <a:pt x="156" y="374"/>
                  </a:lnTo>
                  <a:lnTo>
                    <a:pt x="158" y="370"/>
                  </a:lnTo>
                  <a:lnTo>
                    <a:pt x="158" y="366"/>
                  </a:lnTo>
                  <a:lnTo>
                    <a:pt x="158" y="366"/>
                  </a:lnTo>
                  <a:lnTo>
                    <a:pt x="158" y="358"/>
                  </a:lnTo>
                  <a:lnTo>
                    <a:pt x="162" y="354"/>
                  </a:lnTo>
                  <a:lnTo>
                    <a:pt x="166" y="354"/>
                  </a:lnTo>
                  <a:lnTo>
                    <a:pt x="172" y="356"/>
                  </a:lnTo>
                  <a:lnTo>
                    <a:pt x="172" y="356"/>
                  </a:lnTo>
                  <a:lnTo>
                    <a:pt x="180" y="358"/>
                  </a:lnTo>
                  <a:lnTo>
                    <a:pt x="186" y="356"/>
                  </a:lnTo>
                  <a:lnTo>
                    <a:pt x="192" y="352"/>
                  </a:lnTo>
                  <a:lnTo>
                    <a:pt x="198" y="348"/>
                  </a:lnTo>
                  <a:lnTo>
                    <a:pt x="198" y="348"/>
                  </a:lnTo>
                  <a:lnTo>
                    <a:pt x="204" y="346"/>
                  </a:lnTo>
                  <a:lnTo>
                    <a:pt x="208" y="346"/>
                  </a:lnTo>
                  <a:lnTo>
                    <a:pt x="212" y="348"/>
                  </a:lnTo>
                  <a:lnTo>
                    <a:pt x="214" y="352"/>
                  </a:lnTo>
                  <a:lnTo>
                    <a:pt x="214" y="352"/>
                  </a:lnTo>
                  <a:lnTo>
                    <a:pt x="218" y="360"/>
                  </a:lnTo>
                  <a:lnTo>
                    <a:pt x="224" y="368"/>
                  </a:lnTo>
                  <a:lnTo>
                    <a:pt x="232" y="374"/>
                  </a:lnTo>
                  <a:lnTo>
                    <a:pt x="240" y="378"/>
                  </a:lnTo>
                  <a:lnTo>
                    <a:pt x="240" y="378"/>
                  </a:lnTo>
                  <a:lnTo>
                    <a:pt x="252" y="386"/>
                  </a:lnTo>
                  <a:lnTo>
                    <a:pt x="256" y="392"/>
                  </a:lnTo>
                  <a:lnTo>
                    <a:pt x="260" y="398"/>
                  </a:lnTo>
                  <a:lnTo>
                    <a:pt x="260" y="398"/>
                  </a:lnTo>
                  <a:lnTo>
                    <a:pt x="260" y="402"/>
                  </a:lnTo>
                  <a:lnTo>
                    <a:pt x="262" y="404"/>
                  </a:lnTo>
                  <a:lnTo>
                    <a:pt x="264" y="404"/>
                  </a:lnTo>
                  <a:lnTo>
                    <a:pt x="264" y="404"/>
                  </a:lnTo>
                  <a:lnTo>
                    <a:pt x="266" y="402"/>
                  </a:lnTo>
                  <a:lnTo>
                    <a:pt x="266" y="400"/>
                  </a:lnTo>
                  <a:lnTo>
                    <a:pt x="266" y="396"/>
                  </a:lnTo>
                  <a:lnTo>
                    <a:pt x="266" y="396"/>
                  </a:lnTo>
                  <a:lnTo>
                    <a:pt x="264" y="390"/>
                  </a:lnTo>
                  <a:lnTo>
                    <a:pt x="264" y="388"/>
                  </a:lnTo>
                  <a:lnTo>
                    <a:pt x="270" y="386"/>
                  </a:lnTo>
                  <a:lnTo>
                    <a:pt x="276" y="386"/>
                  </a:lnTo>
                  <a:lnTo>
                    <a:pt x="276" y="386"/>
                  </a:lnTo>
                  <a:lnTo>
                    <a:pt x="264" y="378"/>
                  </a:lnTo>
                  <a:lnTo>
                    <a:pt x="252" y="370"/>
                  </a:lnTo>
                  <a:lnTo>
                    <a:pt x="242" y="360"/>
                  </a:lnTo>
                  <a:lnTo>
                    <a:pt x="234" y="350"/>
                  </a:lnTo>
                  <a:lnTo>
                    <a:pt x="234" y="350"/>
                  </a:lnTo>
                  <a:lnTo>
                    <a:pt x="230" y="344"/>
                  </a:lnTo>
                  <a:lnTo>
                    <a:pt x="230" y="336"/>
                  </a:lnTo>
                  <a:lnTo>
                    <a:pt x="230" y="336"/>
                  </a:lnTo>
                  <a:lnTo>
                    <a:pt x="230" y="334"/>
                  </a:lnTo>
                  <a:lnTo>
                    <a:pt x="232" y="332"/>
                  </a:lnTo>
                  <a:lnTo>
                    <a:pt x="238" y="330"/>
                  </a:lnTo>
                  <a:lnTo>
                    <a:pt x="238" y="330"/>
                  </a:lnTo>
                  <a:lnTo>
                    <a:pt x="240" y="334"/>
                  </a:lnTo>
                  <a:lnTo>
                    <a:pt x="244" y="336"/>
                  </a:lnTo>
                  <a:lnTo>
                    <a:pt x="248" y="338"/>
                  </a:lnTo>
                  <a:lnTo>
                    <a:pt x="250" y="342"/>
                  </a:lnTo>
                  <a:lnTo>
                    <a:pt x="250" y="342"/>
                  </a:lnTo>
                  <a:lnTo>
                    <a:pt x="252" y="346"/>
                  </a:lnTo>
                  <a:lnTo>
                    <a:pt x="256" y="350"/>
                  </a:lnTo>
                  <a:lnTo>
                    <a:pt x="264" y="356"/>
                  </a:lnTo>
                  <a:lnTo>
                    <a:pt x="264" y="356"/>
                  </a:lnTo>
                  <a:lnTo>
                    <a:pt x="278" y="364"/>
                  </a:lnTo>
                  <a:lnTo>
                    <a:pt x="284" y="368"/>
                  </a:lnTo>
                  <a:lnTo>
                    <a:pt x="286" y="374"/>
                  </a:lnTo>
                  <a:lnTo>
                    <a:pt x="286" y="374"/>
                  </a:lnTo>
                  <a:lnTo>
                    <a:pt x="286" y="382"/>
                  </a:lnTo>
                  <a:lnTo>
                    <a:pt x="290" y="392"/>
                  </a:lnTo>
                  <a:lnTo>
                    <a:pt x="298" y="406"/>
                  </a:lnTo>
                  <a:lnTo>
                    <a:pt x="298" y="406"/>
                  </a:lnTo>
                  <a:lnTo>
                    <a:pt x="298" y="406"/>
                  </a:lnTo>
                  <a:lnTo>
                    <a:pt x="300" y="412"/>
                  </a:lnTo>
                  <a:lnTo>
                    <a:pt x="300" y="412"/>
                  </a:lnTo>
                  <a:lnTo>
                    <a:pt x="302" y="416"/>
                  </a:lnTo>
                  <a:lnTo>
                    <a:pt x="302" y="416"/>
                  </a:lnTo>
                  <a:lnTo>
                    <a:pt x="304" y="422"/>
                  </a:lnTo>
                  <a:lnTo>
                    <a:pt x="306" y="424"/>
                  </a:lnTo>
                  <a:lnTo>
                    <a:pt x="310" y="424"/>
                  </a:lnTo>
                  <a:lnTo>
                    <a:pt x="310" y="424"/>
                  </a:lnTo>
                  <a:lnTo>
                    <a:pt x="312" y="424"/>
                  </a:lnTo>
                  <a:lnTo>
                    <a:pt x="312" y="422"/>
                  </a:lnTo>
                  <a:lnTo>
                    <a:pt x="312" y="418"/>
                  </a:lnTo>
                  <a:lnTo>
                    <a:pt x="312" y="418"/>
                  </a:lnTo>
                  <a:lnTo>
                    <a:pt x="312" y="418"/>
                  </a:lnTo>
                  <a:lnTo>
                    <a:pt x="314" y="416"/>
                  </a:lnTo>
                  <a:lnTo>
                    <a:pt x="314" y="414"/>
                  </a:lnTo>
                  <a:lnTo>
                    <a:pt x="316" y="412"/>
                  </a:lnTo>
                  <a:lnTo>
                    <a:pt x="318" y="412"/>
                  </a:lnTo>
                  <a:lnTo>
                    <a:pt x="318" y="412"/>
                  </a:lnTo>
                  <a:lnTo>
                    <a:pt x="322" y="412"/>
                  </a:lnTo>
                  <a:lnTo>
                    <a:pt x="322" y="412"/>
                  </a:lnTo>
                  <a:lnTo>
                    <a:pt x="324" y="410"/>
                  </a:lnTo>
                  <a:lnTo>
                    <a:pt x="324" y="410"/>
                  </a:lnTo>
                  <a:lnTo>
                    <a:pt x="324" y="406"/>
                  </a:lnTo>
                  <a:lnTo>
                    <a:pt x="320" y="404"/>
                  </a:lnTo>
                  <a:lnTo>
                    <a:pt x="320" y="404"/>
                  </a:lnTo>
                  <a:lnTo>
                    <a:pt x="318" y="406"/>
                  </a:lnTo>
                  <a:lnTo>
                    <a:pt x="318" y="408"/>
                  </a:lnTo>
                  <a:lnTo>
                    <a:pt x="318" y="408"/>
                  </a:lnTo>
                  <a:lnTo>
                    <a:pt x="314" y="406"/>
                  </a:lnTo>
                  <a:lnTo>
                    <a:pt x="314" y="406"/>
                  </a:lnTo>
                  <a:lnTo>
                    <a:pt x="312" y="398"/>
                  </a:lnTo>
                  <a:lnTo>
                    <a:pt x="312" y="392"/>
                  </a:lnTo>
                  <a:lnTo>
                    <a:pt x="316" y="388"/>
                  </a:lnTo>
                  <a:lnTo>
                    <a:pt x="320" y="384"/>
                  </a:lnTo>
                  <a:lnTo>
                    <a:pt x="320" y="384"/>
                  </a:lnTo>
                  <a:lnTo>
                    <a:pt x="324" y="382"/>
                  </a:lnTo>
                  <a:lnTo>
                    <a:pt x="330" y="380"/>
                  </a:lnTo>
                  <a:lnTo>
                    <a:pt x="336" y="382"/>
                  </a:lnTo>
                  <a:lnTo>
                    <a:pt x="340" y="386"/>
                  </a:lnTo>
                  <a:lnTo>
                    <a:pt x="340" y="386"/>
                  </a:lnTo>
                  <a:lnTo>
                    <a:pt x="358" y="376"/>
                  </a:lnTo>
                  <a:lnTo>
                    <a:pt x="358" y="376"/>
                  </a:lnTo>
                  <a:lnTo>
                    <a:pt x="354" y="374"/>
                  </a:lnTo>
                  <a:lnTo>
                    <a:pt x="350" y="370"/>
                  </a:lnTo>
                  <a:lnTo>
                    <a:pt x="350" y="366"/>
                  </a:lnTo>
                  <a:lnTo>
                    <a:pt x="350" y="360"/>
                  </a:lnTo>
                  <a:lnTo>
                    <a:pt x="350" y="360"/>
                  </a:lnTo>
                  <a:lnTo>
                    <a:pt x="362" y="340"/>
                  </a:lnTo>
                  <a:lnTo>
                    <a:pt x="368" y="330"/>
                  </a:lnTo>
                  <a:lnTo>
                    <a:pt x="378" y="322"/>
                  </a:lnTo>
                  <a:lnTo>
                    <a:pt x="378" y="322"/>
                  </a:lnTo>
                  <a:lnTo>
                    <a:pt x="380" y="322"/>
                  </a:lnTo>
                  <a:lnTo>
                    <a:pt x="382" y="324"/>
                  </a:lnTo>
                  <a:lnTo>
                    <a:pt x="384" y="326"/>
                  </a:lnTo>
                  <a:lnTo>
                    <a:pt x="388" y="328"/>
                  </a:lnTo>
                  <a:lnTo>
                    <a:pt x="388" y="328"/>
                  </a:lnTo>
                  <a:lnTo>
                    <a:pt x="392" y="328"/>
                  </a:lnTo>
                  <a:lnTo>
                    <a:pt x="396" y="328"/>
                  </a:lnTo>
                  <a:lnTo>
                    <a:pt x="396" y="328"/>
                  </a:lnTo>
                  <a:lnTo>
                    <a:pt x="392" y="330"/>
                  </a:lnTo>
                  <a:lnTo>
                    <a:pt x="390" y="332"/>
                  </a:lnTo>
                  <a:lnTo>
                    <a:pt x="390" y="334"/>
                  </a:lnTo>
                  <a:lnTo>
                    <a:pt x="392" y="336"/>
                  </a:lnTo>
                  <a:lnTo>
                    <a:pt x="398" y="342"/>
                  </a:lnTo>
                  <a:lnTo>
                    <a:pt x="398" y="342"/>
                  </a:lnTo>
                  <a:lnTo>
                    <a:pt x="400" y="344"/>
                  </a:lnTo>
                  <a:lnTo>
                    <a:pt x="402" y="344"/>
                  </a:lnTo>
                  <a:lnTo>
                    <a:pt x="404" y="342"/>
                  </a:lnTo>
                  <a:lnTo>
                    <a:pt x="406" y="340"/>
                  </a:lnTo>
                  <a:lnTo>
                    <a:pt x="406" y="340"/>
                  </a:lnTo>
                  <a:lnTo>
                    <a:pt x="410" y="338"/>
                  </a:lnTo>
                  <a:lnTo>
                    <a:pt x="408" y="336"/>
                  </a:lnTo>
                  <a:lnTo>
                    <a:pt x="408" y="336"/>
                  </a:lnTo>
                  <a:lnTo>
                    <a:pt x="406" y="328"/>
                  </a:lnTo>
                  <a:lnTo>
                    <a:pt x="406" y="326"/>
                  </a:lnTo>
                  <a:lnTo>
                    <a:pt x="408" y="324"/>
                  </a:lnTo>
                  <a:lnTo>
                    <a:pt x="412" y="322"/>
                  </a:lnTo>
                  <a:lnTo>
                    <a:pt x="418" y="320"/>
                  </a:lnTo>
                  <a:lnTo>
                    <a:pt x="418" y="320"/>
                  </a:lnTo>
                  <a:lnTo>
                    <a:pt x="440" y="314"/>
                  </a:lnTo>
                  <a:lnTo>
                    <a:pt x="440" y="314"/>
                  </a:lnTo>
                  <a:lnTo>
                    <a:pt x="438" y="318"/>
                  </a:lnTo>
                  <a:lnTo>
                    <a:pt x="434" y="320"/>
                  </a:lnTo>
                  <a:lnTo>
                    <a:pt x="432" y="322"/>
                  </a:lnTo>
                  <a:lnTo>
                    <a:pt x="432" y="324"/>
                  </a:lnTo>
                  <a:lnTo>
                    <a:pt x="432" y="324"/>
                  </a:lnTo>
                  <a:lnTo>
                    <a:pt x="432" y="328"/>
                  </a:lnTo>
                  <a:lnTo>
                    <a:pt x="430" y="330"/>
                  </a:lnTo>
                  <a:lnTo>
                    <a:pt x="426" y="336"/>
                  </a:lnTo>
                  <a:lnTo>
                    <a:pt x="426" y="336"/>
                  </a:lnTo>
                  <a:lnTo>
                    <a:pt x="424" y="338"/>
                  </a:lnTo>
                  <a:lnTo>
                    <a:pt x="426" y="340"/>
                  </a:lnTo>
                  <a:lnTo>
                    <a:pt x="426" y="340"/>
                  </a:lnTo>
                  <a:lnTo>
                    <a:pt x="428" y="342"/>
                  </a:lnTo>
                  <a:lnTo>
                    <a:pt x="428" y="342"/>
                  </a:lnTo>
                  <a:lnTo>
                    <a:pt x="448" y="356"/>
                  </a:lnTo>
                  <a:lnTo>
                    <a:pt x="448" y="356"/>
                  </a:lnTo>
                  <a:lnTo>
                    <a:pt x="456" y="362"/>
                  </a:lnTo>
                  <a:lnTo>
                    <a:pt x="460" y="368"/>
                  </a:lnTo>
                  <a:lnTo>
                    <a:pt x="458" y="374"/>
                  </a:lnTo>
                  <a:lnTo>
                    <a:pt x="458" y="374"/>
                  </a:lnTo>
                  <a:lnTo>
                    <a:pt x="456" y="378"/>
                  </a:lnTo>
                  <a:lnTo>
                    <a:pt x="452" y="380"/>
                  </a:lnTo>
                  <a:lnTo>
                    <a:pt x="440" y="380"/>
                  </a:lnTo>
                  <a:lnTo>
                    <a:pt x="440" y="380"/>
                  </a:lnTo>
                  <a:lnTo>
                    <a:pt x="432" y="380"/>
                  </a:lnTo>
                  <a:lnTo>
                    <a:pt x="424" y="380"/>
                  </a:lnTo>
                  <a:lnTo>
                    <a:pt x="412" y="374"/>
                  </a:lnTo>
                  <a:lnTo>
                    <a:pt x="412" y="374"/>
                  </a:lnTo>
                  <a:lnTo>
                    <a:pt x="404" y="372"/>
                  </a:lnTo>
                  <a:lnTo>
                    <a:pt x="398" y="370"/>
                  </a:lnTo>
                  <a:lnTo>
                    <a:pt x="390" y="372"/>
                  </a:lnTo>
                  <a:lnTo>
                    <a:pt x="384" y="374"/>
                  </a:lnTo>
                  <a:lnTo>
                    <a:pt x="384" y="374"/>
                  </a:lnTo>
                  <a:lnTo>
                    <a:pt x="374" y="378"/>
                  </a:lnTo>
                  <a:lnTo>
                    <a:pt x="364" y="378"/>
                  </a:lnTo>
                  <a:lnTo>
                    <a:pt x="364" y="378"/>
                  </a:lnTo>
                  <a:lnTo>
                    <a:pt x="360" y="386"/>
                  </a:lnTo>
                  <a:lnTo>
                    <a:pt x="354" y="388"/>
                  </a:lnTo>
                  <a:lnTo>
                    <a:pt x="340" y="388"/>
                  </a:lnTo>
                  <a:lnTo>
                    <a:pt x="340" y="388"/>
                  </a:lnTo>
                  <a:lnTo>
                    <a:pt x="338" y="394"/>
                  </a:lnTo>
                  <a:lnTo>
                    <a:pt x="340" y="398"/>
                  </a:lnTo>
                  <a:lnTo>
                    <a:pt x="342" y="402"/>
                  </a:lnTo>
                  <a:lnTo>
                    <a:pt x="342" y="402"/>
                  </a:lnTo>
                  <a:lnTo>
                    <a:pt x="342" y="402"/>
                  </a:lnTo>
                  <a:lnTo>
                    <a:pt x="342" y="404"/>
                  </a:lnTo>
                  <a:lnTo>
                    <a:pt x="340" y="406"/>
                  </a:lnTo>
                  <a:lnTo>
                    <a:pt x="338" y="410"/>
                  </a:lnTo>
                  <a:lnTo>
                    <a:pt x="344" y="412"/>
                  </a:lnTo>
                  <a:lnTo>
                    <a:pt x="344" y="412"/>
                  </a:lnTo>
                  <a:lnTo>
                    <a:pt x="346" y="418"/>
                  </a:lnTo>
                  <a:lnTo>
                    <a:pt x="352" y="422"/>
                  </a:lnTo>
                  <a:lnTo>
                    <a:pt x="364" y="430"/>
                  </a:lnTo>
                  <a:lnTo>
                    <a:pt x="364" y="430"/>
                  </a:lnTo>
                  <a:lnTo>
                    <a:pt x="366" y="430"/>
                  </a:lnTo>
                  <a:lnTo>
                    <a:pt x="368" y="430"/>
                  </a:lnTo>
                  <a:lnTo>
                    <a:pt x="372" y="428"/>
                  </a:lnTo>
                  <a:lnTo>
                    <a:pt x="372" y="428"/>
                  </a:lnTo>
                  <a:lnTo>
                    <a:pt x="374" y="424"/>
                  </a:lnTo>
                  <a:lnTo>
                    <a:pt x="378" y="424"/>
                  </a:lnTo>
                  <a:lnTo>
                    <a:pt x="380" y="424"/>
                  </a:lnTo>
                  <a:lnTo>
                    <a:pt x="384" y="428"/>
                  </a:lnTo>
                  <a:lnTo>
                    <a:pt x="384" y="428"/>
                  </a:lnTo>
                  <a:lnTo>
                    <a:pt x="388" y="430"/>
                  </a:lnTo>
                  <a:lnTo>
                    <a:pt x="392" y="432"/>
                  </a:lnTo>
                  <a:lnTo>
                    <a:pt x="396" y="430"/>
                  </a:lnTo>
                  <a:lnTo>
                    <a:pt x="400" y="426"/>
                  </a:lnTo>
                  <a:lnTo>
                    <a:pt x="400" y="426"/>
                  </a:lnTo>
                  <a:lnTo>
                    <a:pt x="404" y="424"/>
                  </a:lnTo>
                  <a:lnTo>
                    <a:pt x="406" y="424"/>
                  </a:lnTo>
                  <a:lnTo>
                    <a:pt x="412" y="426"/>
                  </a:lnTo>
                  <a:lnTo>
                    <a:pt x="412" y="426"/>
                  </a:lnTo>
                  <a:lnTo>
                    <a:pt x="414" y="428"/>
                  </a:lnTo>
                  <a:lnTo>
                    <a:pt x="414" y="430"/>
                  </a:lnTo>
                  <a:lnTo>
                    <a:pt x="414" y="434"/>
                  </a:lnTo>
                  <a:lnTo>
                    <a:pt x="414" y="434"/>
                  </a:lnTo>
                  <a:lnTo>
                    <a:pt x="414" y="444"/>
                  </a:lnTo>
                  <a:lnTo>
                    <a:pt x="412" y="452"/>
                  </a:lnTo>
                  <a:lnTo>
                    <a:pt x="406" y="470"/>
                  </a:lnTo>
                  <a:lnTo>
                    <a:pt x="406" y="470"/>
                  </a:lnTo>
                  <a:lnTo>
                    <a:pt x="404" y="478"/>
                  </a:lnTo>
                  <a:lnTo>
                    <a:pt x="398" y="482"/>
                  </a:lnTo>
                  <a:lnTo>
                    <a:pt x="392" y="484"/>
                  </a:lnTo>
                  <a:lnTo>
                    <a:pt x="382" y="482"/>
                  </a:lnTo>
                  <a:lnTo>
                    <a:pt x="382" y="482"/>
                  </a:lnTo>
                  <a:lnTo>
                    <a:pt x="376" y="480"/>
                  </a:lnTo>
                  <a:lnTo>
                    <a:pt x="368" y="482"/>
                  </a:lnTo>
                  <a:lnTo>
                    <a:pt x="368" y="482"/>
                  </a:lnTo>
                  <a:lnTo>
                    <a:pt x="364" y="486"/>
                  </a:lnTo>
                  <a:lnTo>
                    <a:pt x="360" y="486"/>
                  </a:lnTo>
                  <a:lnTo>
                    <a:pt x="360" y="486"/>
                  </a:lnTo>
                  <a:lnTo>
                    <a:pt x="338" y="480"/>
                  </a:lnTo>
                  <a:lnTo>
                    <a:pt x="326" y="476"/>
                  </a:lnTo>
                  <a:lnTo>
                    <a:pt x="316" y="472"/>
                  </a:lnTo>
                  <a:lnTo>
                    <a:pt x="316" y="472"/>
                  </a:lnTo>
                  <a:lnTo>
                    <a:pt x="306" y="466"/>
                  </a:lnTo>
                  <a:lnTo>
                    <a:pt x="300" y="466"/>
                  </a:lnTo>
                  <a:lnTo>
                    <a:pt x="298" y="466"/>
                  </a:lnTo>
                  <a:lnTo>
                    <a:pt x="294" y="468"/>
                  </a:lnTo>
                  <a:lnTo>
                    <a:pt x="294" y="472"/>
                  </a:lnTo>
                  <a:lnTo>
                    <a:pt x="292" y="482"/>
                  </a:lnTo>
                  <a:lnTo>
                    <a:pt x="292" y="482"/>
                  </a:lnTo>
                  <a:lnTo>
                    <a:pt x="290" y="488"/>
                  </a:lnTo>
                  <a:lnTo>
                    <a:pt x="286" y="492"/>
                  </a:lnTo>
                  <a:lnTo>
                    <a:pt x="286" y="492"/>
                  </a:lnTo>
                  <a:lnTo>
                    <a:pt x="284" y="492"/>
                  </a:lnTo>
                  <a:lnTo>
                    <a:pt x="280" y="492"/>
                  </a:lnTo>
                  <a:lnTo>
                    <a:pt x="278" y="488"/>
                  </a:lnTo>
                  <a:lnTo>
                    <a:pt x="278" y="488"/>
                  </a:lnTo>
                  <a:lnTo>
                    <a:pt x="270" y="484"/>
                  </a:lnTo>
                  <a:lnTo>
                    <a:pt x="262" y="482"/>
                  </a:lnTo>
                  <a:lnTo>
                    <a:pt x="262" y="482"/>
                  </a:lnTo>
                  <a:lnTo>
                    <a:pt x="258" y="482"/>
                  </a:lnTo>
                  <a:lnTo>
                    <a:pt x="254" y="476"/>
                  </a:lnTo>
                  <a:lnTo>
                    <a:pt x="254" y="476"/>
                  </a:lnTo>
                  <a:lnTo>
                    <a:pt x="252" y="472"/>
                  </a:lnTo>
                  <a:lnTo>
                    <a:pt x="248" y="468"/>
                  </a:lnTo>
                  <a:lnTo>
                    <a:pt x="244" y="466"/>
                  </a:lnTo>
                  <a:lnTo>
                    <a:pt x="238" y="466"/>
                  </a:lnTo>
                  <a:lnTo>
                    <a:pt x="238" y="466"/>
                  </a:lnTo>
                  <a:lnTo>
                    <a:pt x="232" y="466"/>
                  </a:lnTo>
                  <a:lnTo>
                    <a:pt x="226" y="464"/>
                  </a:lnTo>
                  <a:lnTo>
                    <a:pt x="216" y="458"/>
                  </a:lnTo>
                  <a:lnTo>
                    <a:pt x="216" y="458"/>
                  </a:lnTo>
                  <a:lnTo>
                    <a:pt x="212" y="454"/>
                  </a:lnTo>
                  <a:lnTo>
                    <a:pt x="212" y="452"/>
                  </a:lnTo>
                  <a:lnTo>
                    <a:pt x="212" y="452"/>
                  </a:lnTo>
                  <a:lnTo>
                    <a:pt x="212" y="452"/>
                  </a:lnTo>
                  <a:lnTo>
                    <a:pt x="216" y="446"/>
                  </a:lnTo>
                  <a:lnTo>
                    <a:pt x="218" y="442"/>
                  </a:lnTo>
                  <a:lnTo>
                    <a:pt x="216" y="430"/>
                  </a:lnTo>
                  <a:lnTo>
                    <a:pt x="216" y="430"/>
                  </a:lnTo>
                  <a:lnTo>
                    <a:pt x="214" y="426"/>
                  </a:lnTo>
                  <a:lnTo>
                    <a:pt x="212" y="422"/>
                  </a:lnTo>
                  <a:lnTo>
                    <a:pt x="210" y="420"/>
                  </a:lnTo>
                  <a:lnTo>
                    <a:pt x="204" y="422"/>
                  </a:lnTo>
                  <a:lnTo>
                    <a:pt x="204" y="422"/>
                  </a:lnTo>
                  <a:lnTo>
                    <a:pt x="196" y="424"/>
                  </a:lnTo>
                  <a:lnTo>
                    <a:pt x="188" y="424"/>
                  </a:lnTo>
                  <a:lnTo>
                    <a:pt x="172" y="424"/>
                  </a:lnTo>
                  <a:lnTo>
                    <a:pt x="172" y="424"/>
                  </a:lnTo>
                  <a:lnTo>
                    <a:pt x="154" y="426"/>
                  </a:lnTo>
                  <a:lnTo>
                    <a:pt x="144" y="428"/>
                  </a:lnTo>
                  <a:lnTo>
                    <a:pt x="136" y="432"/>
                  </a:lnTo>
                  <a:lnTo>
                    <a:pt x="136" y="432"/>
                  </a:lnTo>
                  <a:lnTo>
                    <a:pt x="122" y="440"/>
                  </a:lnTo>
                  <a:lnTo>
                    <a:pt x="110" y="442"/>
                  </a:lnTo>
                  <a:lnTo>
                    <a:pt x="98" y="440"/>
                  </a:lnTo>
                  <a:lnTo>
                    <a:pt x="88" y="434"/>
                  </a:lnTo>
                  <a:lnTo>
                    <a:pt x="88" y="434"/>
                  </a:lnTo>
                  <a:lnTo>
                    <a:pt x="86" y="442"/>
                  </a:lnTo>
                  <a:lnTo>
                    <a:pt x="82" y="450"/>
                  </a:lnTo>
                  <a:lnTo>
                    <a:pt x="76" y="456"/>
                  </a:lnTo>
                  <a:lnTo>
                    <a:pt x="68" y="462"/>
                  </a:lnTo>
                  <a:lnTo>
                    <a:pt x="68" y="462"/>
                  </a:lnTo>
                  <a:lnTo>
                    <a:pt x="64" y="466"/>
                  </a:lnTo>
                  <a:lnTo>
                    <a:pt x="60" y="472"/>
                  </a:lnTo>
                  <a:lnTo>
                    <a:pt x="58" y="478"/>
                  </a:lnTo>
                  <a:lnTo>
                    <a:pt x="58" y="486"/>
                  </a:lnTo>
                  <a:lnTo>
                    <a:pt x="58" y="486"/>
                  </a:lnTo>
                  <a:lnTo>
                    <a:pt x="58" y="496"/>
                  </a:lnTo>
                  <a:lnTo>
                    <a:pt x="54" y="504"/>
                  </a:lnTo>
                  <a:lnTo>
                    <a:pt x="48" y="508"/>
                  </a:lnTo>
                  <a:lnTo>
                    <a:pt x="40" y="514"/>
                  </a:lnTo>
                  <a:lnTo>
                    <a:pt x="40" y="514"/>
                  </a:lnTo>
                  <a:lnTo>
                    <a:pt x="34" y="520"/>
                  </a:lnTo>
                  <a:lnTo>
                    <a:pt x="28" y="526"/>
                  </a:lnTo>
                  <a:lnTo>
                    <a:pt x="28" y="526"/>
                  </a:lnTo>
                  <a:lnTo>
                    <a:pt x="24" y="534"/>
                  </a:lnTo>
                  <a:lnTo>
                    <a:pt x="20" y="542"/>
                  </a:lnTo>
                  <a:lnTo>
                    <a:pt x="16" y="550"/>
                  </a:lnTo>
                  <a:lnTo>
                    <a:pt x="12" y="560"/>
                  </a:lnTo>
                  <a:lnTo>
                    <a:pt x="12" y="560"/>
                  </a:lnTo>
                  <a:lnTo>
                    <a:pt x="4" y="572"/>
                  </a:lnTo>
                  <a:lnTo>
                    <a:pt x="2" y="580"/>
                  </a:lnTo>
                  <a:lnTo>
                    <a:pt x="2" y="588"/>
                  </a:lnTo>
                  <a:lnTo>
                    <a:pt x="2" y="588"/>
                  </a:lnTo>
                  <a:lnTo>
                    <a:pt x="8" y="604"/>
                  </a:lnTo>
                  <a:lnTo>
                    <a:pt x="8" y="620"/>
                  </a:lnTo>
                  <a:lnTo>
                    <a:pt x="6" y="634"/>
                  </a:lnTo>
                  <a:lnTo>
                    <a:pt x="2" y="650"/>
                  </a:lnTo>
                  <a:lnTo>
                    <a:pt x="2" y="650"/>
                  </a:lnTo>
                  <a:lnTo>
                    <a:pt x="0" y="654"/>
                  </a:lnTo>
                  <a:lnTo>
                    <a:pt x="2" y="656"/>
                  </a:lnTo>
                  <a:lnTo>
                    <a:pt x="4" y="662"/>
                  </a:lnTo>
                  <a:lnTo>
                    <a:pt x="4" y="662"/>
                  </a:lnTo>
                  <a:lnTo>
                    <a:pt x="4" y="668"/>
                  </a:lnTo>
                  <a:lnTo>
                    <a:pt x="4" y="668"/>
                  </a:lnTo>
                  <a:lnTo>
                    <a:pt x="4" y="676"/>
                  </a:lnTo>
                  <a:lnTo>
                    <a:pt x="6" y="682"/>
                  </a:lnTo>
                  <a:lnTo>
                    <a:pt x="6" y="682"/>
                  </a:lnTo>
                  <a:lnTo>
                    <a:pt x="16" y="690"/>
                  </a:lnTo>
                  <a:lnTo>
                    <a:pt x="22" y="700"/>
                  </a:lnTo>
                  <a:lnTo>
                    <a:pt x="28" y="710"/>
                  </a:lnTo>
                  <a:lnTo>
                    <a:pt x="32" y="722"/>
                  </a:lnTo>
                  <a:lnTo>
                    <a:pt x="32" y="722"/>
                  </a:lnTo>
                  <a:lnTo>
                    <a:pt x="34" y="726"/>
                  </a:lnTo>
                  <a:lnTo>
                    <a:pt x="38" y="730"/>
                  </a:lnTo>
                  <a:lnTo>
                    <a:pt x="38" y="730"/>
                  </a:lnTo>
                  <a:lnTo>
                    <a:pt x="50" y="742"/>
                  </a:lnTo>
                  <a:lnTo>
                    <a:pt x="64" y="754"/>
                  </a:lnTo>
                  <a:lnTo>
                    <a:pt x="64" y="754"/>
                  </a:lnTo>
                  <a:lnTo>
                    <a:pt x="68" y="758"/>
                  </a:lnTo>
                  <a:lnTo>
                    <a:pt x="72" y="760"/>
                  </a:lnTo>
                  <a:lnTo>
                    <a:pt x="78" y="760"/>
                  </a:lnTo>
                  <a:lnTo>
                    <a:pt x="84" y="756"/>
                  </a:lnTo>
                  <a:lnTo>
                    <a:pt x="84" y="756"/>
                  </a:lnTo>
                  <a:lnTo>
                    <a:pt x="90" y="754"/>
                  </a:lnTo>
                  <a:lnTo>
                    <a:pt x="96" y="752"/>
                  </a:lnTo>
                  <a:lnTo>
                    <a:pt x="102" y="752"/>
                  </a:lnTo>
                  <a:lnTo>
                    <a:pt x="108" y="754"/>
                  </a:lnTo>
                  <a:lnTo>
                    <a:pt x="108" y="754"/>
                  </a:lnTo>
                  <a:lnTo>
                    <a:pt x="114" y="754"/>
                  </a:lnTo>
                  <a:lnTo>
                    <a:pt x="120" y="754"/>
                  </a:lnTo>
                  <a:lnTo>
                    <a:pt x="130" y="750"/>
                  </a:lnTo>
                  <a:lnTo>
                    <a:pt x="130" y="750"/>
                  </a:lnTo>
                  <a:lnTo>
                    <a:pt x="144" y="744"/>
                  </a:lnTo>
                  <a:lnTo>
                    <a:pt x="150" y="742"/>
                  </a:lnTo>
                  <a:lnTo>
                    <a:pt x="158" y="740"/>
                  </a:lnTo>
                  <a:lnTo>
                    <a:pt x="158" y="740"/>
                  </a:lnTo>
                  <a:lnTo>
                    <a:pt x="164" y="740"/>
                  </a:lnTo>
                  <a:lnTo>
                    <a:pt x="170" y="742"/>
                  </a:lnTo>
                  <a:lnTo>
                    <a:pt x="174" y="744"/>
                  </a:lnTo>
                  <a:lnTo>
                    <a:pt x="176" y="750"/>
                  </a:lnTo>
                  <a:lnTo>
                    <a:pt x="176" y="750"/>
                  </a:lnTo>
                  <a:lnTo>
                    <a:pt x="178" y="756"/>
                  </a:lnTo>
                  <a:lnTo>
                    <a:pt x="182" y="758"/>
                  </a:lnTo>
                  <a:lnTo>
                    <a:pt x="186" y="760"/>
                  </a:lnTo>
                  <a:lnTo>
                    <a:pt x="192" y="760"/>
                  </a:lnTo>
                  <a:lnTo>
                    <a:pt x="192" y="760"/>
                  </a:lnTo>
                  <a:lnTo>
                    <a:pt x="200" y="760"/>
                  </a:lnTo>
                  <a:lnTo>
                    <a:pt x="206" y="764"/>
                  </a:lnTo>
                  <a:lnTo>
                    <a:pt x="210" y="770"/>
                  </a:lnTo>
                  <a:lnTo>
                    <a:pt x="212" y="778"/>
                  </a:lnTo>
                  <a:lnTo>
                    <a:pt x="212" y="778"/>
                  </a:lnTo>
                  <a:lnTo>
                    <a:pt x="210" y="792"/>
                  </a:lnTo>
                  <a:lnTo>
                    <a:pt x="208" y="806"/>
                  </a:lnTo>
                  <a:lnTo>
                    <a:pt x="208" y="806"/>
                  </a:lnTo>
                  <a:lnTo>
                    <a:pt x="206" y="816"/>
                  </a:lnTo>
                  <a:lnTo>
                    <a:pt x="206" y="824"/>
                  </a:lnTo>
                  <a:lnTo>
                    <a:pt x="210" y="830"/>
                  </a:lnTo>
                  <a:lnTo>
                    <a:pt x="214" y="836"/>
                  </a:lnTo>
                  <a:lnTo>
                    <a:pt x="214" y="836"/>
                  </a:lnTo>
                  <a:lnTo>
                    <a:pt x="222" y="846"/>
                  </a:lnTo>
                  <a:lnTo>
                    <a:pt x="226" y="858"/>
                  </a:lnTo>
                  <a:lnTo>
                    <a:pt x="230" y="868"/>
                  </a:lnTo>
                  <a:lnTo>
                    <a:pt x="234" y="878"/>
                  </a:lnTo>
                  <a:lnTo>
                    <a:pt x="242" y="924"/>
                  </a:lnTo>
                  <a:lnTo>
                    <a:pt x="242" y="924"/>
                  </a:lnTo>
                  <a:lnTo>
                    <a:pt x="242" y="930"/>
                  </a:lnTo>
                  <a:lnTo>
                    <a:pt x="240" y="936"/>
                  </a:lnTo>
                  <a:lnTo>
                    <a:pt x="240" y="936"/>
                  </a:lnTo>
                  <a:lnTo>
                    <a:pt x="234" y="946"/>
                  </a:lnTo>
                  <a:lnTo>
                    <a:pt x="230" y="956"/>
                  </a:lnTo>
                  <a:lnTo>
                    <a:pt x="226" y="976"/>
                  </a:lnTo>
                  <a:lnTo>
                    <a:pt x="226" y="976"/>
                  </a:lnTo>
                  <a:lnTo>
                    <a:pt x="226" y="984"/>
                  </a:lnTo>
                  <a:lnTo>
                    <a:pt x="226" y="992"/>
                  </a:lnTo>
                  <a:lnTo>
                    <a:pt x="232" y="1006"/>
                  </a:lnTo>
                  <a:lnTo>
                    <a:pt x="232" y="1006"/>
                  </a:lnTo>
                  <a:lnTo>
                    <a:pt x="242" y="1030"/>
                  </a:lnTo>
                  <a:lnTo>
                    <a:pt x="246" y="1042"/>
                  </a:lnTo>
                  <a:lnTo>
                    <a:pt x="248" y="1056"/>
                  </a:lnTo>
                  <a:lnTo>
                    <a:pt x="248" y="1056"/>
                  </a:lnTo>
                  <a:lnTo>
                    <a:pt x="250" y="1068"/>
                  </a:lnTo>
                  <a:lnTo>
                    <a:pt x="252" y="1082"/>
                  </a:lnTo>
                  <a:lnTo>
                    <a:pt x="256" y="1094"/>
                  </a:lnTo>
                  <a:lnTo>
                    <a:pt x="262" y="1106"/>
                  </a:lnTo>
                  <a:lnTo>
                    <a:pt x="262" y="1106"/>
                  </a:lnTo>
                  <a:lnTo>
                    <a:pt x="268" y="1116"/>
                  </a:lnTo>
                  <a:lnTo>
                    <a:pt x="274" y="1126"/>
                  </a:lnTo>
                  <a:lnTo>
                    <a:pt x="276" y="1138"/>
                  </a:lnTo>
                  <a:lnTo>
                    <a:pt x="274" y="1150"/>
                  </a:lnTo>
                  <a:lnTo>
                    <a:pt x="274" y="1150"/>
                  </a:lnTo>
                  <a:lnTo>
                    <a:pt x="274" y="1154"/>
                  </a:lnTo>
                  <a:lnTo>
                    <a:pt x="276" y="1156"/>
                  </a:lnTo>
                  <a:lnTo>
                    <a:pt x="280" y="1162"/>
                  </a:lnTo>
                  <a:lnTo>
                    <a:pt x="288" y="1164"/>
                  </a:lnTo>
                  <a:lnTo>
                    <a:pt x="296" y="1166"/>
                  </a:lnTo>
                  <a:lnTo>
                    <a:pt x="296" y="1166"/>
                  </a:lnTo>
                  <a:lnTo>
                    <a:pt x="306" y="1162"/>
                  </a:lnTo>
                  <a:lnTo>
                    <a:pt x="310" y="1160"/>
                  </a:lnTo>
                  <a:lnTo>
                    <a:pt x="316" y="1160"/>
                  </a:lnTo>
                  <a:lnTo>
                    <a:pt x="316" y="1160"/>
                  </a:lnTo>
                  <a:lnTo>
                    <a:pt x="330" y="1160"/>
                  </a:lnTo>
                  <a:lnTo>
                    <a:pt x="342" y="1156"/>
                  </a:lnTo>
                  <a:lnTo>
                    <a:pt x="352" y="1148"/>
                  </a:lnTo>
                  <a:lnTo>
                    <a:pt x="362" y="1138"/>
                  </a:lnTo>
                  <a:lnTo>
                    <a:pt x="362" y="1138"/>
                  </a:lnTo>
                  <a:lnTo>
                    <a:pt x="372" y="1124"/>
                  </a:lnTo>
                  <a:lnTo>
                    <a:pt x="376" y="1116"/>
                  </a:lnTo>
                  <a:lnTo>
                    <a:pt x="380" y="1110"/>
                  </a:lnTo>
                  <a:lnTo>
                    <a:pt x="380" y="1110"/>
                  </a:lnTo>
                  <a:lnTo>
                    <a:pt x="386" y="1104"/>
                  </a:lnTo>
                  <a:lnTo>
                    <a:pt x="388" y="1096"/>
                  </a:lnTo>
                  <a:lnTo>
                    <a:pt x="390" y="1088"/>
                  </a:lnTo>
                  <a:lnTo>
                    <a:pt x="390" y="1080"/>
                  </a:lnTo>
                  <a:lnTo>
                    <a:pt x="390" y="1080"/>
                  </a:lnTo>
                  <a:lnTo>
                    <a:pt x="390" y="1076"/>
                  </a:lnTo>
                  <a:lnTo>
                    <a:pt x="390" y="1072"/>
                  </a:lnTo>
                  <a:lnTo>
                    <a:pt x="392" y="1070"/>
                  </a:lnTo>
                  <a:lnTo>
                    <a:pt x="396" y="1068"/>
                  </a:lnTo>
                  <a:lnTo>
                    <a:pt x="396" y="1068"/>
                  </a:lnTo>
                  <a:lnTo>
                    <a:pt x="404" y="1064"/>
                  </a:lnTo>
                  <a:lnTo>
                    <a:pt x="408" y="1058"/>
                  </a:lnTo>
                  <a:lnTo>
                    <a:pt x="410" y="1052"/>
                  </a:lnTo>
                  <a:lnTo>
                    <a:pt x="410" y="1042"/>
                  </a:lnTo>
                  <a:lnTo>
                    <a:pt x="410" y="1042"/>
                  </a:lnTo>
                  <a:lnTo>
                    <a:pt x="406" y="1022"/>
                  </a:lnTo>
                  <a:lnTo>
                    <a:pt x="406" y="1022"/>
                  </a:lnTo>
                  <a:lnTo>
                    <a:pt x="404" y="1018"/>
                  </a:lnTo>
                  <a:lnTo>
                    <a:pt x="404" y="1016"/>
                  </a:lnTo>
                  <a:lnTo>
                    <a:pt x="406" y="1014"/>
                  </a:lnTo>
                  <a:lnTo>
                    <a:pt x="406" y="1014"/>
                  </a:lnTo>
                  <a:lnTo>
                    <a:pt x="412" y="1006"/>
                  </a:lnTo>
                  <a:lnTo>
                    <a:pt x="420" y="998"/>
                  </a:lnTo>
                  <a:lnTo>
                    <a:pt x="426" y="990"/>
                  </a:lnTo>
                  <a:lnTo>
                    <a:pt x="436" y="984"/>
                  </a:lnTo>
                  <a:lnTo>
                    <a:pt x="436" y="984"/>
                  </a:lnTo>
                  <a:lnTo>
                    <a:pt x="442" y="980"/>
                  </a:lnTo>
                  <a:lnTo>
                    <a:pt x="448" y="974"/>
                  </a:lnTo>
                  <a:lnTo>
                    <a:pt x="450" y="966"/>
                  </a:lnTo>
                  <a:lnTo>
                    <a:pt x="452" y="958"/>
                  </a:lnTo>
                  <a:lnTo>
                    <a:pt x="452" y="958"/>
                  </a:lnTo>
                  <a:lnTo>
                    <a:pt x="450" y="938"/>
                  </a:lnTo>
                  <a:lnTo>
                    <a:pt x="448" y="918"/>
                  </a:lnTo>
                  <a:lnTo>
                    <a:pt x="440" y="880"/>
                  </a:lnTo>
                  <a:lnTo>
                    <a:pt x="440" y="880"/>
                  </a:lnTo>
                  <a:lnTo>
                    <a:pt x="438" y="866"/>
                  </a:lnTo>
                  <a:lnTo>
                    <a:pt x="442" y="852"/>
                  </a:lnTo>
                  <a:lnTo>
                    <a:pt x="448" y="840"/>
                  </a:lnTo>
                  <a:lnTo>
                    <a:pt x="454" y="828"/>
                  </a:lnTo>
                  <a:lnTo>
                    <a:pt x="454" y="828"/>
                  </a:lnTo>
                  <a:lnTo>
                    <a:pt x="464" y="814"/>
                  </a:lnTo>
                  <a:lnTo>
                    <a:pt x="474" y="800"/>
                  </a:lnTo>
                  <a:lnTo>
                    <a:pt x="496" y="776"/>
                  </a:lnTo>
                  <a:lnTo>
                    <a:pt x="496" y="776"/>
                  </a:lnTo>
                  <a:lnTo>
                    <a:pt x="502" y="768"/>
                  </a:lnTo>
                  <a:lnTo>
                    <a:pt x="508" y="760"/>
                  </a:lnTo>
                  <a:lnTo>
                    <a:pt x="516" y="744"/>
                  </a:lnTo>
                  <a:lnTo>
                    <a:pt x="530" y="708"/>
                  </a:lnTo>
                  <a:lnTo>
                    <a:pt x="530" y="708"/>
                  </a:lnTo>
                  <a:lnTo>
                    <a:pt x="532" y="696"/>
                  </a:lnTo>
                  <a:lnTo>
                    <a:pt x="532" y="690"/>
                  </a:lnTo>
                  <a:lnTo>
                    <a:pt x="532" y="682"/>
                  </a:lnTo>
                  <a:lnTo>
                    <a:pt x="532" y="682"/>
                  </a:lnTo>
                  <a:lnTo>
                    <a:pt x="524" y="688"/>
                  </a:lnTo>
                  <a:lnTo>
                    <a:pt x="514" y="690"/>
                  </a:lnTo>
                  <a:lnTo>
                    <a:pt x="504" y="692"/>
                  </a:lnTo>
                  <a:lnTo>
                    <a:pt x="496" y="696"/>
                  </a:lnTo>
                  <a:lnTo>
                    <a:pt x="496" y="696"/>
                  </a:lnTo>
                  <a:lnTo>
                    <a:pt x="490" y="698"/>
                  </a:lnTo>
                  <a:lnTo>
                    <a:pt x="482" y="698"/>
                  </a:lnTo>
                  <a:lnTo>
                    <a:pt x="476" y="696"/>
                  </a:lnTo>
                  <a:lnTo>
                    <a:pt x="470" y="688"/>
                  </a:lnTo>
                  <a:lnTo>
                    <a:pt x="470" y="688"/>
                  </a:lnTo>
                  <a:lnTo>
                    <a:pt x="470" y="684"/>
                  </a:lnTo>
                  <a:lnTo>
                    <a:pt x="472" y="682"/>
                  </a:lnTo>
                  <a:lnTo>
                    <a:pt x="472" y="678"/>
                  </a:lnTo>
                  <a:lnTo>
                    <a:pt x="472" y="676"/>
                  </a:lnTo>
                  <a:lnTo>
                    <a:pt x="472" y="676"/>
                  </a:lnTo>
                  <a:lnTo>
                    <a:pt x="458" y="660"/>
                  </a:lnTo>
                  <a:lnTo>
                    <a:pt x="452" y="654"/>
                  </a:lnTo>
                  <a:lnTo>
                    <a:pt x="444" y="646"/>
                  </a:lnTo>
                  <a:lnTo>
                    <a:pt x="444" y="646"/>
                  </a:lnTo>
                  <a:lnTo>
                    <a:pt x="442" y="644"/>
                  </a:lnTo>
                  <a:lnTo>
                    <a:pt x="440" y="642"/>
                  </a:lnTo>
                  <a:lnTo>
                    <a:pt x="440" y="634"/>
                  </a:lnTo>
                  <a:lnTo>
                    <a:pt x="440" y="634"/>
                  </a:lnTo>
                  <a:lnTo>
                    <a:pt x="438" y="628"/>
                  </a:lnTo>
                  <a:lnTo>
                    <a:pt x="436" y="624"/>
                  </a:lnTo>
                  <a:lnTo>
                    <a:pt x="434" y="622"/>
                  </a:lnTo>
                  <a:lnTo>
                    <a:pt x="434" y="622"/>
                  </a:lnTo>
                  <a:lnTo>
                    <a:pt x="428" y="614"/>
                  </a:lnTo>
                  <a:lnTo>
                    <a:pt x="426" y="606"/>
                  </a:lnTo>
                  <a:lnTo>
                    <a:pt x="424" y="598"/>
                  </a:lnTo>
                  <a:lnTo>
                    <a:pt x="424" y="590"/>
                  </a:lnTo>
                  <a:lnTo>
                    <a:pt x="424" y="590"/>
                  </a:lnTo>
                  <a:lnTo>
                    <a:pt x="422" y="582"/>
                  </a:lnTo>
                  <a:lnTo>
                    <a:pt x="418" y="578"/>
                  </a:lnTo>
                  <a:lnTo>
                    <a:pt x="414" y="572"/>
                  </a:lnTo>
                  <a:lnTo>
                    <a:pt x="412" y="566"/>
                  </a:lnTo>
                  <a:lnTo>
                    <a:pt x="412" y="566"/>
                  </a:lnTo>
                  <a:lnTo>
                    <a:pt x="408" y="556"/>
                  </a:lnTo>
                  <a:lnTo>
                    <a:pt x="404" y="544"/>
                  </a:lnTo>
                  <a:lnTo>
                    <a:pt x="400" y="532"/>
                  </a:lnTo>
                  <a:lnTo>
                    <a:pt x="396" y="522"/>
                  </a:lnTo>
                  <a:lnTo>
                    <a:pt x="396" y="522"/>
                  </a:lnTo>
                  <a:lnTo>
                    <a:pt x="392" y="510"/>
                  </a:lnTo>
                  <a:lnTo>
                    <a:pt x="392" y="510"/>
                  </a:lnTo>
                  <a:lnTo>
                    <a:pt x="394" y="512"/>
                  </a:lnTo>
                  <a:lnTo>
                    <a:pt x="396" y="514"/>
                  </a:lnTo>
                  <a:lnTo>
                    <a:pt x="400" y="518"/>
                  </a:lnTo>
                  <a:lnTo>
                    <a:pt x="400" y="518"/>
                  </a:lnTo>
                  <a:lnTo>
                    <a:pt x="402" y="516"/>
                  </a:lnTo>
                  <a:lnTo>
                    <a:pt x="402" y="516"/>
                  </a:lnTo>
                  <a:lnTo>
                    <a:pt x="402" y="508"/>
                  </a:lnTo>
                  <a:lnTo>
                    <a:pt x="406" y="502"/>
                  </a:lnTo>
                  <a:lnTo>
                    <a:pt x="406" y="502"/>
                  </a:lnTo>
                  <a:lnTo>
                    <a:pt x="408" y="516"/>
                  </a:lnTo>
                  <a:lnTo>
                    <a:pt x="408" y="516"/>
                  </a:lnTo>
                  <a:lnTo>
                    <a:pt x="410" y="518"/>
                  </a:lnTo>
                  <a:lnTo>
                    <a:pt x="412" y="522"/>
                  </a:lnTo>
                  <a:lnTo>
                    <a:pt x="416" y="530"/>
                  </a:lnTo>
                  <a:lnTo>
                    <a:pt x="416" y="530"/>
                  </a:lnTo>
                  <a:lnTo>
                    <a:pt x="420" y="538"/>
                  </a:lnTo>
                  <a:lnTo>
                    <a:pt x="424" y="546"/>
                  </a:lnTo>
                  <a:lnTo>
                    <a:pt x="428" y="554"/>
                  </a:lnTo>
                  <a:lnTo>
                    <a:pt x="434" y="560"/>
                  </a:lnTo>
                  <a:lnTo>
                    <a:pt x="434" y="560"/>
                  </a:lnTo>
                  <a:lnTo>
                    <a:pt x="436" y="564"/>
                  </a:lnTo>
                  <a:lnTo>
                    <a:pt x="436" y="564"/>
                  </a:lnTo>
                  <a:lnTo>
                    <a:pt x="438" y="574"/>
                  </a:lnTo>
                  <a:lnTo>
                    <a:pt x="440" y="582"/>
                  </a:lnTo>
                  <a:lnTo>
                    <a:pt x="448" y="598"/>
                  </a:lnTo>
                  <a:lnTo>
                    <a:pt x="458" y="614"/>
                  </a:lnTo>
                  <a:lnTo>
                    <a:pt x="466" y="632"/>
                  </a:lnTo>
                  <a:lnTo>
                    <a:pt x="466" y="632"/>
                  </a:lnTo>
                  <a:lnTo>
                    <a:pt x="470" y="648"/>
                  </a:lnTo>
                  <a:lnTo>
                    <a:pt x="472" y="666"/>
                  </a:lnTo>
                  <a:lnTo>
                    <a:pt x="472" y="666"/>
                  </a:lnTo>
                  <a:lnTo>
                    <a:pt x="474" y="674"/>
                  </a:lnTo>
                  <a:lnTo>
                    <a:pt x="474" y="674"/>
                  </a:lnTo>
                  <a:lnTo>
                    <a:pt x="476" y="674"/>
                  </a:lnTo>
                  <a:lnTo>
                    <a:pt x="480" y="676"/>
                  </a:lnTo>
                  <a:lnTo>
                    <a:pt x="484" y="672"/>
                  </a:lnTo>
                  <a:lnTo>
                    <a:pt x="488" y="670"/>
                  </a:lnTo>
                  <a:lnTo>
                    <a:pt x="494" y="668"/>
                  </a:lnTo>
                  <a:lnTo>
                    <a:pt x="494" y="668"/>
                  </a:lnTo>
                  <a:lnTo>
                    <a:pt x="506" y="664"/>
                  </a:lnTo>
                  <a:lnTo>
                    <a:pt x="516" y="658"/>
                  </a:lnTo>
                  <a:lnTo>
                    <a:pt x="526" y="652"/>
                  </a:lnTo>
                  <a:lnTo>
                    <a:pt x="536" y="646"/>
                  </a:lnTo>
                  <a:lnTo>
                    <a:pt x="536" y="646"/>
                  </a:lnTo>
                  <a:lnTo>
                    <a:pt x="540" y="644"/>
                  </a:lnTo>
                  <a:lnTo>
                    <a:pt x="540" y="644"/>
                  </a:lnTo>
                  <a:lnTo>
                    <a:pt x="542" y="638"/>
                  </a:lnTo>
                  <a:lnTo>
                    <a:pt x="544" y="634"/>
                  </a:lnTo>
                  <a:lnTo>
                    <a:pt x="554" y="632"/>
                  </a:lnTo>
                  <a:lnTo>
                    <a:pt x="554" y="632"/>
                  </a:lnTo>
                  <a:lnTo>
                    <a:pt x="560" y="628"/>
                  </a:lnTo>
                  <a:lnTo>
                    <a:pt x="566" y="624"/>
                  </a:lnTo>
                  <a:lnTo>
                    <a:pt x="576" y="614"/>
                  </a:lnTo>
                  <a:lnTo>
                    <a:pt x="576" y="614"/>
                  </a:lnTo>
                  <a:lnTo>
                    <a:pt x="582" y="608"/>
                  </a:lnTo>
                  <a:lnTo>
                    <a:pt x="586" y="600"/>
                  </a:lnTo>
                  <a:lnTo>
                    <a:pt x="590" y="592"/>
                  </a:lnTo>
                  <a:lnTo>
                    <a:pt x="594" y="586"/>
                  </a:lnTo>
                  <a:lnTo>
                    <a:pt x="594" y="586"/>
                  </a:lnTo>
                  <a:lnTo>
                    <a:pt x="598" y="578"/>
                  </a:lnTo>
                  <a:lnTo>
                    <a:pt x="598" y="572"/>
                  </a:lnTo>
                  <a:lnTo>
                    <a:pt x="596" y="566"/>
                  </a:lnTo>
                  <a:lnTo>
                    <a:pt x="590" y="562"/>
                  </a:lnTo>
                  <a:lnTo>
                    <a:pt x="590" y="562"/>
                  </a:lnTo>
                  <a:lnTo>
                    <a:pt x="582" y="558"/>
                  </a:lnTo>
                  <a:lnTo>
                    <a:pt x="576" y="554"/>
                  </a:lnTo>
                  <a:lnTo>
                    <a:pt x="574" y="546"/>
                  </a:lnTo>
                  <a:lnTo>
                    <a:pt x="572" y="538"/>
                  </a:lnTo>
                  <a:lnTo>
                    <a:pt x="572" y="538"/>
                  </a:lnTo>
                  <a:lnTo>
                    <a:pt x="564" y="548"/>
                  </a:lnTo>
                  <a:lnTo>
                    <a:pt x="556" y="554"/>
                  </a:lnTo>
                  <a:lnTo>
                    <a:pt x="552" y="556"/>
                  </a:lnTo>
                  <a:lnTo>
                    <a:pt x="546" y="558"/>
                  </a:lnTo>
                  <a:lnTo>
                    <a:pt x="542" y="558"/>
                  </a:lnTo>
                  <a:lnTo>
                    <a:pt x="536" y="554"/>
                  </a:lnTo>
                  <a:lnTo>
                    <a:pt x="536" y="554"/>
                  </a:lnTo>
                  <a:lnTo>
                    <a:pt x="536" y="546"/>
                  </a:lnTo>
                  <a:lnTo>
                    <a:pt x="536" y="542"/>
                  </a:lnTo>
                  <a:lnTo>
                    <a:pt x="534" y="538"/>
                  </a:lnTo>
                  <a:lnTo>
                    <a:pt x="534" y="538"/>
                  </a:lnTo>
                  <a:lnTo>
                    <a:pt x="532" y="540"/>
                  </a:lnTo>
                  <a:lnTo>
                    <a:pt x="530" y="542"/>
                  </a:lnTo>
                  <a:lnTo>
                    <a:pt x="530" y="544"/>
                  </a:lnTo>
                  <a:lnTo>
                    <a:pt x="528" y="546"/>
                  </a:lnTo>
                  <a:lnTo>
                    <a:pt x="528" y="546"/>
                  </a:lnTo>
                  <a:lnTo>
                    <a:pt x="526" y="542"/>
                  </a:lnTo>
                  <a:lnTo>
                    <a:pt x="526" y="536"/>
                  </a:lnTo>
                  <a:lnTo>
                    <a:pt x="524" y="530"/>
                  </a:lnTo>
                  <a:lnTo>
                    <a:pt x="520" y="526"/>
                  </a:lnTo>
                  <a:lnTo>
                    <a:pt x="520" y="526"/>
                  </a:lnTo>
                  <a:lnTo>
                    <a:pt x="516" y="520"/>
                  </a:lnTo>
                  <a:lnTo>
                    <a:pt x="514" y="516"/>
                  </a:lnTo>
                  <a:lnTo>
                    <a:pt x="508" y="504"/>
                  </a:lnTo>
                  <a:lnTo>
                    <a:pt x="508" y="504"/>
                  </a:lnTo>
                  <a:lnTo>
                    <a:pt x="508" y="500"/>
                  </a:lnTo>
                  <a:lnTo>
                    <a:pt x="508" y="498"/>
                  </a:lnTo>
                  <a:lnTo>
                    <a:pt x="514" y="494"/>
                  </a:lnTo>
                  <a:lnTo>
                    <a:pt x="514" y="494"/>
                  </a:lnTo>
                  <a:lnTo>
                    <a:pt x="518" y="492"/>
                  </a:lnTo>
                  <a:lnTo>
                    <a:pt x="522" y="494"/>
                  </a:lnTo>
                  <a:lnTo>
                    <a:pt x="526" y="496"/>
                  </a:lnTo>
                  <a:lnTo>
                    <a:pt x="528" y="500"/>
                  </a:lnTo>
                  <a:lnTo>
                    <a:pt x="528" y="500"/>
                  </a:lnTo>
                  <a:lnTo>
                    <a:pt x="532" y="508"/>
                  </a:lnTo>
                  <a:lnTo>
                    <a:pt x="536" y="514"/>
                  </a:lnTo>
                  <a:lnTo>
                    <a:pt x="548" y="524"/>
                  </a:lnTo>
                  <a:lnTo>
                    <a:pt x="548" y="524"/>
                  </a:lnTo>
                  <a:lnTo>
                    <a:pt x="552" y="528"/>
                  </a:lnTo>
                  <a:lnTo>
                    <a:pt x="558" y="530"/>
                  </a:lnTo>
                  <a:lnTo>
                    <a:pt x="562" y="530"/>
                  </a:lnTo>
                  <a:lnTo>
                    <a:pt x="568" y="526"/>
                  </a:lnTo>
                  <a:lnTo>
                    <a:pt x="568" y="526"/>
                  </a:lnTo>
                  <a:lnTo>
                    <a:pt x="572" y="524"/>
                  </a:lnTo>
                  <a:lnTo>
                    <a:pt x="576" y="524"/>
                  </a:lnTo>
                  <a:lnTo>
                    <a:pt x="578" y="526"/>
                  </a:lnTo>
                  <a:lnTo>
                    <a:pt x="580" y="532"/>
                  </a:lnTo>
                  <a:lnTo>
                    <a:pt x="580" y="532"/>
                  </a:lnTo>
                  <a:lnTo>
                    <a:pt x="582" y="538"/>
                  </a:lnTo>
                  <a:lnTo>
                    <a:pt x="584" y="540"/>
                  </a:lnTo>
                  <a:lnTo>
                    <a:pt x="588" y="540"/>
                  </a:lnTo>
                  <a:lnTo>
                    <a:pt x="588" y="540"/>
                  </a:lnTo>
                  <a:lnTo>
                    <a:pt x="608" y="544"/>
                  </a:lnTo>
                  <a:lnTo>
                    <a:pt x="620" y="544"/>
                  </a:lnTo>
                  <a:lnTo>
                    <a:pt x="630" y="544"/>
                  </a:lnTo>
                  <a:lnTo>
                    <a:pt x="630" y="544"/>
                  </a:lnTo>
                  <a:lnTo>
                    <a:pt x="638" y="542"/>
                  </a:lnTo>
                  <a:lnTo>
                    <a:pt x="648" y="542"/>
                  </a:lnTo>
                  <a:lnTo>
                    <a:pt x="652" y="544"/>
                  </a:lnTo>
                  <a:lnTo>
                    <a:pt x="656" y="546"/>
                  </a:lnTo>
                  <a:lnTo>
                    <a:pt x="658" y="550"/>
                  </a:lnTo>
                  <a:lnTo>
                    <a:pt x="662" y="556"/>
                  </a:lnTo>
                  <a:lnTo>
                    <a:pt x="662" y="556"/>
                  </a:lnTo>
                  <a:lnTo>
                    <a:pt x="664" y="560"/>
                  </a:lnTo>
                  <a:lnTo>
                    <a:pt x="668" y="566"/>
                  </a:lnTo>
                  <a:lnTo>
                    <a:pt x="674" y="570"/>
                  </a:lnTo>
                  <a:lnTo>
                    <a:pt x="678" y="570"/>
                  </a:lnTo>
                  <a:lnTo>
                    <a:pt x="684" y="570"/>
                  </a:lnTo>
                  <a:lnTo>
                    <a:pt x="684" y="570"/>
                  </a:lnTo>
                  <a:lnTo>
                    <a:pt x="680" y="572"/>
                  </a:lnTo>
                  <a:lnTo>
                    <a:pt x="678" y="574"/>
                  </a:lnTo>
                  <a:lnTo>
                    <a:pt x="674" y="576"/>
                  </a:lnTo>
                  <a:lnTo>
                    <a:pt x="674" y="576"/>
                  </a:lnTo>
                  <a:lnTo>
                    <a:pt x="680" y="586"/>
                  </a:lnTo>
                  <a:lnTo>
                    <a:pt x="682" y="588"/>
                  </a:lnTo>
                  <a:lnTo>
                    <a:pt x="688" y="590"/>
                  </a:lnTo>
                  <a:lnTo>
                    <a:pt x="688" y="590"/>
                  </a:lnTo>
                  <a:lnTo>
                    <a:pt x="692" y="590"/>
                  </a:lnTo>
                  <a:lnTo>
                    <a:pt x="696" y="586"/>
                  </a:lnTo>
                  <a:lnTo>
                    <a:pt x="700" y="576"/>
                  </a:lnTo>
                  <a:lnTo>
                    <a:pt x="700" y="576"/>
                  </a:lnTo>
                  <a:lnTo>
                    <a:pt x="702" y="586"/>
                  </a:lnTo>
                  <a:lnTo>
                    <a:pt x="702" y="594"/>
                  </a:lnTo>
                  <a:lnTo>
                    <a:pt x="702" y="594"/>
                  </a:lnTo>
                  <a:lnTo>
                    <a:pt x="704" y="618"/>
                  </a:lnTo>
                  <a:lnTo>
                    <a:pt x="708" y="642"/>
                  </a:lnTo>
                  <a:lnTo>
                    <a:pt x="708" y="642"/>
                  </a:lnTo>
                  <a:lnTo>
                    <a:pt x="730" y="702"/>
                  </a:lnTo>
                  <a:lnTo>
                    <a:pt x="730" y="702"/>
                  </a:lnTo>
                  <a:lnTo>
                    <a:pt x="732" y="712"/>
                  </a:lnTo>
                  <a:lnTo>
                    <a:pt x="732" y="716"/>
                  </a:lnTo>
                  <a:lnTo>
                    <a:pt x="736" y="720"/>
                  </a:lnTo>
                  <a:lnTo>
                    <a:pt x="736" y="720"/>
                  </a:lnTo>
                  <a:lnTo>
                    <a:pt x="738" y="722"/>
                  </a:lnTo>
                  <a:lnTo>
                    <a:pt x="740" y="722"/>
                  </a:lnTo>
                  <a:lnTo>
                    <a:pt x="742" y="720"/>
                  </a:lnTo>
                  <a:lnTo>
                    <a:pt x="742" y="720"/>
                  </a:lnTo>
                  <a:lnTo>
                    <a:pt x="750" y="708"/>
                  </a:lnTo>
                  <a:lnTo>
                    <a:pt x="756" y="694"/>
                  </a:lnTo>
                  <a:lnTo>
                    <a:pt x="758" y="678"/>
                  </a:lnTo>
                  <a:lnTo>
                    <a:pt x="758" y="664"/>
                  </a:lnTo>
                  <a:lnTo>
                    <a:pt x="758" y="664"/>
                  </a:lnTo>
                  <a:lnTo>
                    <a:pt x="758" y="654"/>
                  </a:lnTo>
                  <a:lnTo>
                    <a:pt x="760" y="646"/>
                  </a:lnTo>
                  <a:lnTo>
                    <a:pt x="764" y="640"/>
                  </a:lnTo>
                  <a:lnTo>
                    <a:pt x="772" y="636"/>
                  </a:lnTo>
                  <a:lnTo>
                    <a:pt x="772" y="636"/>
                  </a:lnTo>
                  <a:lnTo>
                    <a:pt x="774" y="634"/>
                  </a:lnTo>
                  <a:lnTo>
                    <a:pt x="774" y="634"/>
                  </a:lnTo>
                  <a:lnTo>
                    <a:pt x="790" y="614"/>
                  </a:lnTo>
                  <a:lnTo>
                    <a:pt x="798" y="606"/>
                  </a:lnTo>
                  <a:lnTo>
                    <a:pt x="808" y="598"/>
                  </a:lnTo>
                  <a:lnTo>
                    <a:pt x="808" y="598"/>
                  </a:lnTo>
                  <a:lnTo>
                    <a:pt x="810" y="594"/>
                  </a:lnTo>
                  <a:lnTo>
                    <a:pt x="812" y="590"/>
                  </a:lnTo>
                  <a:lnTo>
                    <a:pt x="812" y="590"/>
                  </a:lnTo>
                  <a:lnTo>
                    <a:pt x="812" y="584"/>
                  </a:lnTo>
                  <a:lnTo>
                    <a:pt x="816" y="582"/>
                  </a:lnTo>
                  <a:lnTo>
                    <a:pt x="820" y="580"/>
                  </a:lnTo>
                  <a:lnTo>
                    <a:pt x="824" y="580"/>
                  </a:lnTo>
                  <a:lnTo>
                    <a:pt x="824" y="580"/>
                  </a:lnTo>
                  <a:lnTo>
                    <a:pt x="832" y="580"/>
                  </a:lnTo>
                  <a:lnTo>
                    <a:pt x="838" y="578"/>
                  </a:lnTo>
                  <a:lnTo>
                    <a:pt x="840" y="574"/>
                  </a:lnTo>
                  <a:lnTo>
                    <a:pt x="840" y="566"/>
                  </a:lnTo>
                  <a:lnTo>
                    <a:pt x="840" y="566"/>
                  </a:lnTo>
                  <a:lnTo>
                    <a:pt x="846" y="570"/>
                  </a:lnTo>
                  <a:lnTo>
                    <a:pt x="850" y="574"/>
                  </a:lnTo>
                  <a:lnTo>
                    <a:pt x="852" y="578"/>
                  </a:lnTo>
                  <a:lnTo>
                    <a:pt x="852" y="584"/>
                  </a:lnTo>
                  <a:lnTo>
                    <a:pt x="852" y="584"/>
                  </a:lnTo>
                  <a:lnTo>
                    <a:pt x="854" y="590"/>
                  </a:lnTo>
                  <a:lnTo>
                    <a:pt x="858" y="594"/>
                  </a:lnTo>
                  <a:lnTo>
                    <a:pt x="858" y="594"/>
                  </a:lnTo>
                  <a:lnTo>
                    <a:pt x="864" y="602"/>
                  </a:lnTo>
                  <a:lnTo>
                    <a:pt x="870" y="612"/>
                  </a:lnTo>
                  <a:lnTo>
                    <a:pt x="872" y="622"/>
                  </a:lnTo>
                  <a:lnTo>
                    <a:pt x="872" y="632"/>
                  </a:lnTo>
                  <a:lnTo>
                    <a:pt x="872" y="632"/>
                  </a:lnTo>
                  <a:lnTo>
                    <a:pt x="872" y="638"/>
                  </a:lnTo>
                  <a:lnTo>
                    <a:pt x="874" y="640"/>
                  </a:lnTo>
                  <a:lnTo>
                    <a:pt x="874" y="640"/>
                  </a:lnTo>
                  <a:lnTo>
                    <a:pt x="878" y="640"/>
                  </a:lnTo>
                  <a:lnTo>
                    <a:pt x="882" y="638"/>
                  </a:lnTo>
                  <a:lnTo>
                    <a:pt x="882" y="638"/>
                  </a:lnTo>
                  <a:lnTo>
                    <a:pt x="888" y="632"/>
                  </a:lnTo>
                  <a:lnTo>
                    <a:pt x="888" y="632"/>
                  </a:lnTo>
                  <a:lnTo>
                    <a:pt x="894" y="634"/>
                  </a:lnTo>
                  <a:lnTo>
                    <a:pt x="894" y="634"/>
                  </a:lnTo>
                  <a:lnTo>
                    <a:pt x="896" y="642"/>
                  </a:lnTo>
                  <a:lnTo>
                    <a:pt x="898" y="652"/>
                  </a:lnTo>
                  <a:lnTo>
                    <a:pt x="900" y="660"/>
                  </a:lnTo>
                  <a:lnTo>
                    <a:pt x="904" y="668"/>
                  </a:lnTo>
                  <a:lnTo>
                    <a:pt x="904" y="668"/>
                  </a:lnTo>
                  <a:lnTo>
                    <a:pt x="904" y="686"/>
                  </a:lnTo>
                  <a:lnTo>
                    <a:pt x="902" y="702"/>
                  </a:lnTo>
                  <a:lnTo>
                    <a:pt x="902" y="702"/>
                  </a:lnTo>
                  <a:lnTo>
                    <a:pt x="902" y="710"/>
                  </a:lnTo>
                  <a:lnTo>
                    <a:pt x="902" y="716"/>
                  </a:lnTo>
                  <a:lnTo>
                    <a:pt x="906" y="722"/>
                  </a:lnTo>
                  <a:lnTo>
                    <a:pt x="910" y="730"/>
                  </a:lnTo>
                  <a:lnTo>
                    <a:pt x="910" y="730"/>
                  </a:lnTo>
                  <a:lnTo>
                    <a:pt x="916" y="742"/>
                  </a:lnTo>
                  <a:lnTo>
                    <a:pt x="918" y="756"/>
                  </a:lnTo>
                  <a:lnTo>
                    <a:pt x="918" y="756"/>
                  </a:lnTo>
                  <a:lnTo>
                    <a:pt x="920" y="766"/>
                  </a:lnTo>
                  <a:lnTo>
                    <a:pt x="924" y="774"/>
                  </a:lnTo>
                  <a:lnTo>
                    <a:pt x="930" y="782"/>
                  </a:lnTo>
                  <a:lnTo>
                    <a:pt x="938" y="790"/>
                  </a:lnTo>
                  <a:lnTo>
                    <a:pt x="938" y="790"/>
                  </a:lnTo>
                  <a:lnTo>
                    <a:pt x="942" y="792"/>
                  </a:lnTo>
                  <a:lnTo>
                    <a:pt x="946" y="792"/>
                  </a:lnTo>
                  <a:lnTo>
                    <a:pt x="946" y="792"/>
                  </a:lnTo>
                  <a:lnTo>
                    <a:pt x="946" y="790"/>
                  </a:lnTo>
                  <a:lnTo>
                    <a:pt x="946" y="788"/>
                  </a:lnTo>
                  <a:lnTo>
                    <a:pt x="946" y="784"/>
                  </a:lnTo>
                  <a:lnTo>
                    <a:pt x="946" y="784"/>
                  </a:lnTo>
                  <a:lnTo>
                    <a:pt x="942" y="776"/>
                  </a:lnTo>
                  <a:lnTo>
                    <a:pt x="940" y="772"/>
                  </a:lnTo>
                  <a:lnTo>
                    <a:pt x="940" y="768"/>
                  </a:lnTo>
                  <a:lnTo>
                    <a:pt x="940" y="768"/>
                  </a:lnTo>
                  <a:lnTo>
                    <a:pt x="940" y="758"/>
                  </a:lnTo>
                  <a:lnTo>
                    <a:pt x="938" y="750"/>
                  </a:lnTo>
                  <a:lnTo>
                    <a:pt x="932" y="744"/>
                  </a:lnTo>
                  <a:lnTo>
                    <a:pt x="926" y="738"/>
                  </a:lnTo>
                  <a:lnTo>
                    <a:pt x="926" y="738"/>
                  </a:lnTo>
                  <a:lnTo>
                    <a:pt x="918" y="728"/>
                  </a:lnTo>
                  <a:lnTo>
                    <a:pt x="912" y="718"/>
                  </a:lnTo>
                  <a:lnTo>
                    <a:pt x="910" y="708"/>
                  </a:lnTo>
                  <a:lnTo>
                    <a:pt x="908" y="696"/>
                  </a:lnTo>
                  <a:lnTo>
                    <a:pt x="908" y="696"/>
                  </a:lnTo>
                  <a:lnTo>
                    <a:pt x="912" y="684"/>
                  </a:lnTo>
                  <a:lnTo>
                    <a:pt x="914" y="672"/>
                  </a:lnTo>
                  <a:lnTo>
                    <a:pt x="914" y="672"/>
                  </a:lnTo>
                  <a:lnTo>
                    <a:pt x="914" y="668"/>
                  </a:lnTo>
                  <a:lnTo>
                    <a:pt x="918" y="666"/>
                  </a:lnTo>
                  <a:lnTo>
                    <a:pt x="918" y="666"/>
                  </a:lnTo>
                  <a:lnTo>
                    <a:pt x="920" y="666"/>
                  </a:lnTo>
                  <a:lnTo>
                    <a:pt x="922" y="668"/>
                  </a:lnTo>
                  <a:lnTo>
                    <a:pt x="922" y="668"/>
                  </a:lnTo>
                  <a:lnTo>
                    <a:pt x="926" y="676"/>
                  </a:lnTo>
                  <a:lnTo>
                    <a:pt x="932" y="682"/>
                  </a:lnTo>
                  <a:lnTo>
                    <a:pt x="944" y="694"/>
                  </a:lnTo>
                  <a:lnTo>
                    <a:pt x="944" y="694"/>
                  </a:lnTo>
                  <a:lnTo>
                    <a:pt x="952" y="704"/>
                  </a:lnTo>
                  <a:lnTo>
                    <a:pt x="954" y="710"/>
                  </a:lnTo>
                  <a:lnTo>
                    <a:pt x="954" y="716"/>
                  </a:lnTo>
                  <a:lnTo>
                    <a:pt x="954" y="716"/>
                  </a:lnTo>
                  <a:lnTo>
                    <a:pt x="960" y="708"/>
                  </a:lnTo>
                  <a:lnTo>
                    <a:pt x="966" y="702"/>
                  </a:lnTo>
                  <a:lnTo>
                    <a:pt x="982" y="690"/>
                  </a:lnTo>
                  <a:lnTo>
                    <a:pt x="982" y="690"/>
                  </a:lnTo>
                  <a:lnTo>
                    <a:pt x="984" y="686"/>
                  </a:lnTo>
                  <a:lnTo>
                    <a:pt x="984" y="686"/>
                  </a:lnTo>
                  <a:lnTo>
                    <a:pt x="986" y="672"/>
                  </a:lnTo>
                  <a:lnTo>
                    <a:pt x="986" y="660"/>
                  </a:lnTo>
                  <a:lnTo>
                    <a:pt x="982" y="648"/>
                  </a:lnTo>
                  <a:lnTo>
                    <a:pt x="974" y="636"/>
                  </a:lnTo>
                  <a:lnTo>
                    <a:pt x="974" y="636"/>
                  </a:lnTo>
                  <a:lnTo>
                    <a:pt x="964" y="620"/>
                  </a:lnTo>
                  <a:lnTo>
                    <a:pt x="964" y="620"/>
                  </a:lnTo>
                  <a:lnTo>
                    <a:pt x="958" y="612"/>
                  </a:lnTo>
                  <a:lnTo>
                    <a:pt x="958" y="606"/>
                  </a:lnTo>
                  <a:lnTo>
                    <a:pt x="962" y="598"/>
                  </a:lnTo>
                  <a:lnTo>
                    <a:pt x="966" y="592"/>
                  </a:lnTo>
                  <a:lnTo>
                    <a:pt x="966" y="592"/>
                  </a:lnTo>
                  <a:lnTo>
                    <a:pt x="970" y="586"/>
                  </a:lnTo>
                  <a:lnTo>
                    <a:pt x="976" y="582"/>
                  </a:lnTo>
                  <a:lnTo>
                    <a:pt x="982" y="582"/>
                  </a:lnTo>
                  <a:lnTo>
                    <a:pt x="990" y="582"/>
                  </a:lnTo>
                  <a:lnTo>
                    <a:pt x="990" y="582"/>
                  </a:lnTo>
                  <a:lnTo>
                    <a:pt x="990" y="588"/>
                  </a:lnTo>
                  <a:lnTo>
                    <a:pt x="990" y="592"/>
                  </a:lnTo>
                  <a:lnTo>
                    <a:pt x="992" y="592"/>
                  </a:lnTo>
                  <a:lnTo>
                    <a:pt x="992" y="592"/>
                  </a:lnTo>
                  <a:lnTo>
                    <a:pt x="994" y="592"/>
                  </a:lnTo>
                  <a:lnTo>
                    <a:pt x="994" y="592"/>
                  </a:lnTo>
                  <a:lnTo>
                    <a:pt x="994" y="586"/>
                  </a:lnTo>
                  <a:lnTo>
                    <a:pt x="994" y="586"/>
                  </a:lnTo>
                  <a:lnTo>
                    <a:pt x="1000" y="584"/>
                  </a:lnTo>
                  <a:lnTo>
                    <a:pt x="1008" y="580"/>
                  </a:lnTo>
                  <a:lnTo>
                    <a:pt x="1014" y="578"/>
                  </a:lnTo>
                  <a:lnTo>
                    <a:pt x="1020" y="574"/>
                  </a:lnTo>
                  <a:lnTo>
                    <a:pt x="1020" y="574"/>
                  </a:lnTo>
                  <a:lnTo>
                    <a:pt x="1022" y="574"/>
                  </a:lnTo>
                  <a:lnTo>
                    <a:pt x="1026" y="574"/>
                  </a:lnTo>
                  <a:lnTo>
                    <a:pt x="1026" y="574"/>
                  </a:lnTo>
                  <a:lnTo>
                    <a:pt x="1026" y="572"/>
                  </a:lnTo>
                  <a:lnTo>
                    <a:pt x="1026" y="572"/>
                  </a:lnTo>
                  <a:lnTo>
                    <a:pt x="1038" y="568"/>
                  </a:lnTo>
                  <a:lnTo>
                    <a:pt x="1048" y="562"/>
                  </a:lnTo>
                  <a:lnTo>
                    <a:pt x="1056" y="552"/>
                  </a:lnTo>
                  <a:lnTo>
                    <a:pt x="1064" y="544"/>
                  </a:lnTo>
                  <a:lnTo>
                    <a:pt x="1064" y="544"/>
                  </a:lnTo>
                  <a:lnTo>
                    <a:pt x="1072" y="526"/>
                  </a:lnTo>
                  <a:lnTo>
                    <a:pt x="1076" y="518"/>
                  </a:lnTo>
                  <a:lnTo>
                    <a:pt x="1080" y="510"/>
                  </a:lnTo>
                  <a:lnTo>
                    <a:pt x="1080" y="510"/>
                  </a:lnTo>
                  <a:lnTo>
                    <a:pt x="1084" y="502"/>
                  </a:lnTo>
                  <a:lnTo>
                    <a:pt x="1084" y="498"/>
                  </a:lnTo>
                  <a:lnTo>
                    <a:pt x="1082" y="494"/>
                  </a:lnTo>
                  <a:lnTo>
                    <a:pt x="1082" y="494"/>
                  </a:lnTo>
                  <a:lnTo>
                    <a:pt x="1078" y="488"/>
                  </a:lnTo>
                  <a:lnTo>
                    <a:pt x="1078" y="488"/>
                  </a:lnTo>
                  <a:lnTo>
                    <a:pt x="1082" y="488"/>
                  </a:lnTo>
                  <a:lnTo>
                    <a:pt x="1082" y="486"/>
                  </a:lnTo>
                  <a:lnTo>
                    <a:pt x="1082" y="482"/>
                  </a:lnTo>
                  <a:lnTo>
                    <a:pt x="1080" y="476"/>
                  </a:lnTo>
                  <a:lnTo>
                    <a:pt x="1080" y="476"/>
                  </a:lnTo>
                  <a:lnTo>
                    <a:pt x="1082" y="474"/>
                  </a:lnTo>
                  <a:lnTo>
                    <a:pt x="1082" y="474"/>
                  </a:lnTo>
                  <a:lnTo>
                    <a:pt x="1078" y="468"/>
                  </a:lnTo>
                  <a:lnTo>
                    <a:pt x="1076" y="462"/>
                  </a:lnTo>
                  <a:lnTo>
                    <a:pt x="1074" y="454"/>
                  </a:lnTo>
                  <a:lnTo>
                    <a:pt x="1068" y="448"/>
                  </a:lnTo>
                  <a:lnTo>
                    <a:pt x="1068" y="448"/>
                  </a:lnTo>
                  <a:lnTo>
                    <a:pt x="1064" y="446"/>
                  </a:lnTo>
                  <a:lnTo>
                    <a:pt x="1064" y="442"/>
                  </a:lnTo>
                  <a:lnTo>
                    <a:pt x="1068" y="436"/>
                  </a:lnTo>
                  <a:lnTo>
                    <a:pt x="1068" y="436"/>
                  </a:lnTo>
                  <a:lnTo>
                    <a:pt x="1078" y="426"/>
                  </a:lnTo>
                  <a:lnTo>
                    <a:pt x="1090" y="420"/>
                  </a:lnTo>
                  <a:lnTo>
                    <a:pt x="1090" y="420"/>
                  </a:lnTo>
                  <a:lnTo>
                    <a:pt x="1078" y="416"/>
                  </a:lnTo>
                  <a:lnTo>
                    <a:pt x="1074" y="416"/>
                  </a:lnTo>
                  <a:lnTo>
                    <a:pt x="1068" y="420"/>
                  </a:lnTo>
                  <a:lnTo>
                    <a:pt x="1068" y="420"/>
                  </a:lnTo>
                  <a:lnTo>
                    <a:pt x="1066" y="420"/>
                  </a:lnTo>
                  <a:lnTo>
                    <a:pt x="1064" y="420"/>
                  </a:lnTo>
                  <a:lnTo>
                    <a:pt x="1062" y="416"/>
                  </a:lnTo>
                  <a:lnTo>
                    <a:pt x="1058" y="410"/>
                  </a:lnTo>
                  <a:lnTo>
                    <a:pt x="1056" y="408"/>
                  </a:lnTo>
                  <a:lnTo>
                    <a:pt x="1052" y="408"/>
                  </a:lnTo>
                  <a:lnTo>
                    <a:pt x="1052" y="408"/>
                  </a:lnTo>
                  <a:lnTo>
                    <a:pt x="1052" y="406"/>
                  </a:lnTo>
                  <a:lnTo>
                    <a:pt x="1052" y="402"/>
                  </a:lnTo>
                  <a:lnTo>
                    <a:pt x="1052" y="402"/>
                  </a:lnTo>
                  <a:lnTo>
                    <a:pt x="1054" y="400"/>
                  </a:lnTo>
                  <a:lnTo>
                    <a:pt x="1054" y="400"/>
                  </a:lnTo>
                  <a:lnTo>
                    <a:pt x="1060" y="398"/>
                  </a:lnTo>
                  <a:lnTo>
                    <a:pt x="1066" y="394"/>
                  </a:lnTo>
                  <a:lnTo>
                    <a:pt x="1070" y="390"/>
                  </a:lnTo>
                  <a:lnTo>
                    <a:pt x="1074" y="386"/>
                  </a:lnTo>
                  <a:lnTo>
                    <a:pt x="1074" y="386"/>
                  </a:lnTo>
                  <a:lnTo>
                    <a:pt x="1080" y="382"/>
                  </a:lnTo>
                  <a:lnTo>
                    <a:pt x="1082" y="382"/>
                  </a:lnTo>
                  <a:lnTo>
                    <a:pt x="1086" y="382"/>
                  </a:lnTo>
                  <a:lnTo>
                    <a:pt x="1086" y="382"/>
                  </a:lnTo>
                  <a:lnTo>
                    <a:pt x="1088" y="386"/>
                  </a:lnTo>
                  <a:lnTo>
                    <a:pt x="1088" y="388"/>
                  </a:lnTo>
                  <a:lnTo>
                    <a:pt x="1084" y="392"/>
                  </a:lnTo>
                  <a:lnTo>
                    <a:pt x="1084" y="392"/>
                  </a:lnTo>
                  <a:lnTo>
                    <a:pt x="1082" y="394"/>
                  </a:lnTo>
                  <a:lnTo>
                    <a:pt x="1082" y="396"/>
                  </a:lnTo>
                  <a:lnTo>
                    <a:pt x="1084" y="400"/>
                  </a:lnTo>
                  <a:lnTo>
                    <a:pt x="1084" y="400"/>
                  </a:lnTo>
                  <a:lnTo>
                    <a:pt x="1086" y="400"/>
                  </a:lnTo>
                  <a:lnTo>
                    <a:pt x="1086" y="400"/>
                  </a:lnTo>
                  <a:lnTo>
                    <a:pt x="1090" y="396"/>
                  </a:lnTo>
                  <a:lnTo>
                    <a:pt x="1090" y="396"/>
                  </a:lnTo>
                  <a:lnTo>
                    <a:pt x="1096" y="394"/>
                  </a:lnTo>
                  <a:lnTo>
                    <a:pt x="1096" y="394"/>
                  </a:lnTo>
                  <a:lnTo>
                    <a:pt x="1100" y="392"/>
                  </a:lnTo>
                  <a:lnTo>
                    <a:pt x="1102" y="392"/>
                  </a:lnTo>
                  <a:lnTo>
                    <a:pt x="1110" y="394"/>
                  </a:lnTo>
                  <a:lnTo>
                    <a:pt x="1110" y="394"/>
                  </a:lnTo>
                  <a:lnTo>
                    <a:pt x="1112" y="398"/>
                  </a:lnTo>
                  <a:lnTo>
                    <a:pt x="1112" y="400"/>
                  </a:lnTo>
                  <a:lnTo>
                    <a:pt x="1110" y="406"/>
                  </a:lnTo>
                  <a:lnTo>
                    <a:pt x="1110" y="406"/>
                  </a:lnTo>
                  <a:lnTo>
                    <a:pt x="1110" y="410"/>
                  </a:lnTo>
                  <a:lnTo>
                    <a:pt x="1110" y="412"/>
                  </a:lnTo>
                  <a:lnTo>
                    <a:pt x="1112" y="412"/>
                  </a:lnTo>
                  <a:lnTo>
                    <a:pt x="1116" y="412"/>
                  </a:lnTo>
                  <a:lnTo>
                    <a:pt x="1116" y="412"/>
                  </a:lnTo>
                  <a:lnTo>
                    <a:pt x="1120" y="414"/>
                  </a:lnTo>
                  <a:lnTo>
                    <a:pt x="1122" y="416"/>
                  </a:lnTo>
                  <a:lnTo>
                    <a:pt x="1124" y="418"/>
                  </a:lnTo>
                  <a:lnTo>
                    <a:pt x="1124" y="422"/>
                  </a:lnTo>
                  <a:lnTo>
                    <a:pt x="1124" y="422"/>
                  </a:lnTo>
                  <a:lnTo>
                    <a:pt x="1120" y="448"/>
                  </a:lnTo>
                  <a:lnTo>
                    <a:pt x="1120" y="448"/>
                  </a:lnTo>
                  <a:lnTo>
                    <a:pt x="1132" y="444"/>
                  </a:lnTo>
                  <a:lnTo>
                    <a:pt x="1140" y="440"/>
                  </a:lnTo>
                  <a:lnTo>
                    <a:pt x="1140" y="440"/>
                  </a:lnTo>
                  <a:lnTo>
                    <a:pt x="1144" y="436"/>
                  </a:lnTo>
                  <a:lnTo>
                    <a:pt x="1144" y="432"/>
                  </a:lnTo>
                  <a:lnTo>
                    <a:pt x="1142" y="422"/>
                  </a:lnTo>
                  <a:lnTo>
                    <a:pt x="1142" y="422"/>
                  </a:lnTo>
                  <a:lnTo>
                    <a:pt x="1138" y="412"/>
                  </a:lnTo>
                  <a:lnTo>
                    <a:pt x="1132" y="402"/>
                  </a:lnTo>
                  <a:lnTo>
                    <a:pt x="1132" y="402"/>
                  </a:lnTo>
                  <a:lnTo>
                    <a:pt x="1128" y="398"/>
                  </a:lnTo>
                  <a:lnTo>
                    <a:pt x="1128" y="396"/>
                  </a:lnTo>
                  <a:lnTo>
                    <a:pt x="1130" y="392"/>
                  </a:lnTo>
                  <a:lnTo>
                    <a:pt x="1134" y="390"/>
                  </a:lnTo>
                  <a:lnTo>
                    <a:pt x="1134" y="390"/>
                  </a:lnTo>
                  <a:lnTo>
                    <a:pt x="1142" y="384"/>
                  </a:lnTo>
                  <a:lnTo>
                    <a:pt x="1146" y="374"/>
                  </a:lnTo>
                  <a:lnTo>
                    <a:pt x="1146" y="374"/>
                  </a:lnTo>
                  <a:lnTo>
                    <a:pt x="1150" y="368"/>
                  </a:lnTo>
                  <a:lnTo>
                    <a:pt x="1154" y="362"/>
                  </a:lnTo>
                  <a:lnTo>
                    <a:pt x="1160" y="360"/>
                  </a:lnTo>
                  <a:lnTo>
                    <a:pt x="1162" y="358"/>
                  </a:lnTo>
                  <a:lnTo>
                    <a:pt x="1166" y="360"/>
                  </a:lnTo>
                  <a:lnTo>
                    <a:pt x="1166" y="360"/>
                  </a:lnTo>
                  <a:lnTo>
                    <a:pt x="1172" y="362"/>
                  </a:lnTo>
                  <a:lnTo>
                    <a:pt x="1178" y="360"/>
                  </a:lnTo>
                  <a:lnTo>
                    <a:pt x="1184" y="358"/>
                  </a:lnTo>
                  <a:lnTo>
                    <a:pt x="1188" y="354"/>
                  </a:lnTo>
                  <a:lnTo>
                    <a:pt x="1188" y="354"/>
                  </a:lnTo>
                  <a:lnTo>
                    <a:pt x="1202" y="336"/>
                  </a:lnTo>
                  <a:lnTo>
                    <a:pt x="1216" y="320"/>
                  </a:lnTo>
                  <a:lnTo>
                    <a:pt x="1222" y="310"/>
                  </a:lnTo>
                  <a:lnTo>
                    <a:pt x="1226" y="300"/>
                  </a:lnTo>
                  <a:lnTo>
                    <a:pt x="1230" y="290"/>
                  </a:lnTo>
                  <a:lnTo>
                    <a:pt x="1230" y="278"/>
                  </a:lnTo>
                  <a:lnTo>
                    <a:pt x="1230" y="278"/>
                  </a:lnTo>
                  <a:lnTo>
                    <a:pt x="1232" y="274"/>
                  </a:lnTo>
                  <a:lnTo>
                    <a:pt x="1232" y="272"/>
                  </a:lnTo>
                  <a:lnTo>
                    <a:pt x="1232" y="272"/>
                  </a:lnTo>
                  <a:lnTo>
                    <a:pt x="1236" y="268"/>
                  </a:lnTo>
                  <a:lnTo>
                    <a:pt x="1236" y="264"/>
                  </a:lnTo>
                  <a:lnTo>
                    <a:pt x="1236" y="254"/>
                  </a:lnTo>
                  <a:lnTo>
                    <a:pt x="1236" y="254"/>
                  </a:lnTo>
                  <a:lnTo>
                    <a:pt x="1232" y="250"/>
                  </a:lnTo>
                  <a:lnTo>
                    <a:pt x="1228" y="246"/>
                  </a:lnTo>
                  <a:lnTo>
                    <a:pt x="1220" y="246"/>
                  </a:lnTo>
                  <a:lnTo>
                    <a:pt x="1216" y="248"/>
                  </a:lnTo>
                  <a:lnTo>
                    <a:pt x="1216" y="248"/>
                  </a:lnTo>
                  <a:lnTo>
                    <a:pt x="1210" y="250"/>
                  </a:lnTo>
                  <a:lnTo>
                    <a:pt x="1206" y="250"/>
                  </a:lnTo>
                  <a:lnTo>
                    <a:pt x="1204" y="248"/>
                  </a:lnTo>
                  <a:lnTo>
                    <a:pt x="1202" y="248"/>
                  </a:lnTo>
                  <a:lnTo>
                    <a:pt x="1202" y="248"/>
                  </a:lnTo>
                  <a:lnTo>
                    <a:pt x="1200" y="242"/>
                  </a:lnTo>
                  <a:lnTo>
                    <a:pt x="1196" y="240"/>
                  </a:lnTo>
                  <a:lnTo>
                    <a:pt x="1186" y="236"/>
                  </a:lnTo>
                  <a:lnTo>
                    <a:pt x="1186" y="236"/>
                  </a:lnTo>
                  <a:lnTo>
                    <a:pt x="1202" y="228"/>
                  </a:lnTo>
                  <a:lnTo>
                    <a:pt x="1214" y="218"/>
                  </a:lnTo>
                  <a:lnTo>
                    <a:pt x="1238" y="196"/>
                  </a:lnTo>
                  <a:lnTo>
                    <a:pt x="1238" y="196"/>
                  </a:lnTo>
                  <a:lnTo>
                    <a:pt x="1248" y="190"/>
                  </a:lnTo>
                  <a:lnTo>
                    <a:pt x="1260" y="190"/>
                  </a:lnTo>
                  <a:lnTo>
                    <a:pt x="1260" y="190"/>
                  </a:lnTo>
                  <a:lnTo>
                    <a:pt x="1280" y="190"/>
                  </a:lnTo>
                  <a:lnTo>
                    <a:pt x="1290" y="190"/>
                  </a:lnTo>
                  <a:lnTo>
                    <a:pt x="1300" y="186"/>
                  </a:lnTo>
                  <a:lnTo>
                    <a:pt x="1300" y="186"/>
                  </a:lnTo>
                  <a:lnTo>
                    <a:pt x="1304" y="184"/>
                  </a:lnTo>
                  <a:lnTo>
                    <a:pt x="1308" y="186"/>
                  </a:lnTo>
                  <a:lnTo>
                    <a:pt x="1316" y="188"/>
                  </a:lnTo>
                  <a:lnTo>
                    <a:pt x="1316" y="188"/>
                  </a:lnTo>
                  <a:lnTo>
                    <a:pt x="1322" y="192"/>
                  </a:lnTo>
                  <a:lnTo>
                    <a:pt x="1328" y="192"/>
                  </a:lnTo>
                  <a:lnTo>
                    <a:pt x="1328" y="192"/>
                  </a:lnTo>
                  <a:lnTo>
                    <a:pt x="1342" y="192"/>
                  </a:lnTo>
                  <a:lnTo>
                    <a:pt x="1342" y="192"/>
                  </a:lnTo>
                  <a:lnTo>
                    <a:pt x="1340" y="188"/>
                  </a:lnTo>
                  <a:lnTo>
                    <a:pt x="1338" y="186"/>
                  </a:lnTo>
                  <a:lnTo>
                    <a:pt x="1338" y="186"/>
                  </a:lnTo>
                  <a:lnTo>
                    <a:pt x="1338" y="184"/>
                  </a:lnTo>
                  <a:lnTo>
                    <a:pt x="1338" y="184"/>
                  </a:lnTo>
                  <a:lnTo>
                    <a:pt x="1340" y="182"/>
                  </a:lnTo>
                  <a:lnTo>
                    <a:pt x="1340" y="182"/>
                  </a:lnTo>
                  <a:lnTo>
                    <a:pt x="1348" y="174"/>
                  </a:lnTo>
                  <a:lnTo>
                    <a:pt x="1358" y="168"/>
                  </a:lnTo>
                  <a:lnTo>
                    <a:pt x="1368" y="164"/>
                  </a:lnTo>
                  <a:lnTo>
                    <a:pt x="1374" y="164"/>
                  </a:lnTo>
                  <a:lnTo>
                    <a:pt x="1380" y="164"/>
                  </a:lnTo>
                  <a:lnTo>
                    <a:pt x="1380" y="164"/>
                  </a:lnTo>
                  <a:lnTo>
                    <a:pt x="1382" y="164"/>
                  </a:lnTo>
                  <a:lnTo>
                    <a:pt x="1384" y="166"/>
                  </a:lnTo>
                  <a:lnTo>
                    <a:pt x="1384" y="166"/>
                  </a:lnTo>
                  <a:lnTo>
                    <a:pt x="1386" y="170"/>
                  </a:lnTo>
                  <a:lnTo>
                    <a:pt x="1388" y="172"/>
                  </a:lnTo>
                  <a:lnTo>
                    <a:pt x="1396" y="170"/>
                  </a:lnTo>
                  <a:lnTo>
                    <a:pt x="1396" y="170"/>
                  </a:lnTo>
                  <a:lnTo>
                    <a:pt x="1402" y="164"/>
                  </a:lnTo>
                  <a:lnTo>
                    <a:pt x="1406" y="160"/>
                  </a:lnTo>
                  <a:lnTo>
                    <a:pt x="1412" y="156"/>
                  </a:lnTo>
                  <a:lnTo>
                    <a:pt x="1416" y="154"/>
                  </a:lnTo>
                  <a:lnTo>
                    <a:pt x="1420" y="154"/>
                  </a:lnTo>
                  <a:lnTo>
                    <a:pt x="1420" y="154"/>
                  </a:lnTo>
                  <a:lnTo>
                    <a:pt x="1416" y="164"/>
                  </a:lnTo>
                  <a:lnTo>
                    <a:pt x="1410" y="172"/>
                  </a:lnTo>
                  <a:lnTo>
                    <a:pt x="1402" y="178"/>
                  </a:lnTo>
                  <a:lnTo>
                    <a:pt x="1394" y="182"/>
                  </a:lnTo>
                  <a:lnTo>
                    <a:pt x="1394" y="182"/>
                  </a:lnTo>
                  <a:lnTo>
                    <a:pt x="1382" y="194"/>
                  </a:lnTo>
                  <a:lnTo>
                    <a:pt x="1368" y="204"/>
                  </a:lnTo>
                  <a:lnTo>
                    <a:pt x="1368" y="204"/>
                  </a:lnTo>
                  <a:lnTo>
                    <a:pt x="1358" y="212"/>
                  </a:lnTo>
                  <a:lnTo>
                    <a:pt x="1350" y="222"/>
                  </a:lnTo>
                  <a:lnTo>
                    <a:pt x="1348" y="230"/>
                  </a:lnTo>
                  <a:lnTo>
                    <a:pt x="1350" y="242"/>
                  </a:lnTo>
                  <a:lnTo>
                    <a:pt x="1350" y="242"/>
                  </a:lnTo>
                  <a:lnTo>
                    <a:pt x="1356" y="270"/>
                  </a:lnTo>
                  <a:lnTo>
                    <a:pt x="1356" y="270"/>
                  </a:lnTo>
                  <a:lnTo>
                    <a:pt x="1358" y="274"/>
                  </a:lnTo>
                  <a:lnTo>
                    <a:pt x="1360" y="272"/>
                  </a:lnTo>
                  <a:lnTo>
                    <a:pt x="1360" y="272"/>
                  </a:lnTo>
                  <a:lnTo>
                    <a:pt x="1366" y="270"/>
                  </a:lnTo>
                  <a:lnTo>
                    <a:pt x="1368" y="266"/>
                  </a:lnTo>
                  <a:lnTo>
                    <a:pt x="1370" y="262"/>
                  </a:lnTo>
                  <a:lnTo>
                    <a:pt x="1370" y="256"/>
                  </a:lnTo>
                  <a:lnTo>
                    <a:pt x="1370" y="256"/>
                  </a:lnTo>
                  <a:lnTo>
                    <a:pt x="1376" y="254"/>
                  </a:lnTo>
                  <a:lnTo>
                    <a:pt x="1378" y="254"/>
                  </a:lnTo>
                  <a:lnTo>
                    <a:pt x="1380" y="250"/>
                  </a:lnTo>
                  <a:lnTo>
                    <a:pt x="1380" y="250"/>
                  </a:lnTo>
                  <a:lnTo>
                    <a:pt x="1380" y="248"/>
                  </a:lnTo>
                  <a:lnTo>
                    <a:pt x="1380" y="246"/>
                  </a:lnTo>
                  <a:lnTo>
                    <a:pt x="1382" y="244"/>
                  </a:lnTo>
                  <a:lnTo>
                    <a:pt x="1382" y="244"/>
                  </a:lnTo>
                  <a:lnTo>
                    <a:pt x="1394" y="238"/>
                  </a:lnTo>
                  <a:lnTo>
                    <a:pt x="1396" y="234"/>
                  </a:lnTo>
                  <a:lnTo>
                    <a:pt x="1398" y="232"/>
                  </a:lnTo>
                  <a:lnTo>
                    <a:pt x="1396" y="226"/>
                  </a:lnTo>
                  <a:lnTo>
                    <a:pt x="1396" y="226"/>
                  </a:lnTo>
                  <a:lnTo>
                    <a:pt x="1398" y="224"/>
                  </a:lnTo>
                  <a:lnTo>
                    <a:pt x="1402" y="222"/>
                  </a:lnTo>
                  <a:lnTo>
                    <a:pt x="1402" y="222"/>
                  </a:lnTo>
                  <a:lnTo>
                    <a:pt x="1406" y="222"/>
                  </a:lnTo>
                  <a:lnTo>
                    <a:pt x="1408" y="222"/>
                  </a:lnTo>
                  <a:lnTo>
                    <a:pt x="1404" y="216"/>
                  </a:lnTo>
                  <a:lnTo>
                    <a:pt x="1404" y="216"/>
                  </a:lnTo>
                  <a:lnTo>
                    <a:pt x="1404" y="212"/>
                  </a:lnTo>
                  <a:lnTo>
                    <a:pt x="1404" y="208"/>
                  </a:lnTo>
                  <a:lnTo>
                    <a:pt x="1404" y="208"/>
                  </a:lnTo>
                  <a:lnTo>
                    <a:pt x="1406" y="208"/>
                  </a:lnTo>
                  <a:lnTo>
                    <a:pt x="1406" y="206"/>
                  </a:lnTo>
                  <a:lnTo>
                    <a:pt x="1404" y="206"/>
                  </a:lnTo>
                  <a:lnTo>
                    <a:pt x="1404" y="206"/>
                  </a:lnTo>
                  <a:lnTo>
                    <a:pt x="1400" y="206"/>
                  </a:lnTo>
                  <a:lnTo>
                    <a:pt x="1398" y="204"/>
                  </a:lnTo>
                  <a:lnTo>
                    <a:pt x="1398" y="200"/>
                  </a:lnTo>
                  <a:lnTo>
                    <a:pt x="1398" y="200"/>
                  </a:lnTo>
                  <a:lnTo>
                    <a:pt x="1410" y="188"/>
                  </a:lnTo>
                  <a:lnTo>
                    <a:pt x="1416" y="182"/>
                  </a:lnTo>
                  <a:lnTo>
                    <a:pt x="1424" y="180"/>
                  </a:lnTo>
                  <a:lnTo>
                    <a:pt x="1424" y="180"/>
                  </a:lnTo>
                  <a:lnTo>
                    <a:pt x="1430" y="182"/>
                  </a:lnTo>
                  <a:lnTo>
                    <a:pt x="1434" y="182"/>
                  </a:lnTo>
                  <a:lnTo>
                    <a:pt x="1436" y="180"/>
                  </a:lnTo>
                  <a:lnTo>
                    <a:pt x="1436" y="180"/>
                  </a:lnTo>
                  <a:lnTo>
                    <a:pt x="1446" y="176"/>
                  </a:lnTo>
                  <a:lnTo>
                    <a:pt x="1450" y="176"/>
                  </a:lnTo>
                  <a:lnTo>
                    <a:pt x="1454" y="178"/>
                  </a:lnTo>
                  <a:lnTo>
                    <a:pt x="1454" y="178"/>
                  </a:lnTo>
                  <a:lnTo>
                    <a:pt x="1460" y="180"/>
                  </a:lnTo>
                  <a:lnTo>
                    <a:pt x="1464" y="180"/>
                  </a:lnTo>
                  <a:lnTo>
                    <a:pt x="1474" y="174"/>
                  </a:lnTo>
                  <a:lnTo>
                    <a:pt x="1474" y="174"/>
                  </a:lnTo>
                  <a:lnTo>
                    <a:pt x="1484" y="168"/>
                  </a:lnTo>
                  <a:lnTo>
                    <a:pt x="1496" y="162"/>
                  </a:lnTo>
                  <a:lnTo>
                    <a:pt x="1496" y="162"/>
                  </a:lnTo>
                  <a:lnTo>
                    <a:pt x="1504" y="160"/>
                  </a:lnTo>
                  <a:lnTo>
                    <a:pt x="1512" y="156"/>
                  </a:lnTo>
                  <a:lnTo>
                    <a:pt x="1520" y="156"/>
                  </a:lnTo>
                  <a:lnTo>
                    <a:pt x="1528" y="156"/>
                  </a:lnTo>
                  <a:lnTo>
                    <a:pt x="1528" y="156"/>
                  </a:lnTo>
                  <a:lnTo>
                    <a:pt x="1532" y="156"/>
                  </a:lnTo>
                  <a:lnTo>
                    <a:pt x="1534" y="154"/>
                  </a:lnTo>
                  <a:lnTo>
                    <a:pt x="1534" y="152"/>
                  </a:lnTo>
                  <a:lnTo>
                    <a:pt x="1532" y="150"/>
                  </a:lnTo>
                  <a:lnTo>
                    <a:pt x="1532" y="150"/>
                  </a:lnTo>
                  <a:lnTo>
                    <a:pt x="1526" y="142"/>
                  </a:lnTo>
                  <a:lnTo>
                    <a:pt x="1522" y="138"/>
                  </a:lnTo>
                  <a:lnTo>
                    <a:pt x="1518" y="134"/>
                  </a:lnTo>
                  <a:lnTo>
                    <a:pt x="1518" y="134"/>
                  </a:lnTo>
                  <a:lnTo>
                    <a:pt x="1524" y="134"/>
                  </a:lnTo>
                  <a:lnTo>
                    <a:pt x="1524" y="134"/>
                  </a:lnTo>
                  <a:lnTo>
                    <a:pt x="1536" y="132"/>
                  </a:lnTo>
                  <a:lnTo>
                    <a:pt x="1540" y="128"/>
                  </a:lnTo>
                  <a:lnTo>
                    <a:pt x="1540" y="126"/>
                  </a:lnTo>
                  <a:lnTo>
                    <a:pt x="1540" y="122"/>
                  </a:lnTo>
                  <a:lnTo>
                    <a:pt x="1540" y="122"/>
                  </a:lnTo>
                  <a:lnTo>
                    <a:pt x="1542" y="118"/>
                  </a:lnTo>
                  <a:lnTo>
                    <a:pt x="1544" y="118"/>
                  </a:lnTo>
                  <a:lnTo>
                    <a:pt x="1544" y="118"/>
                  </a:lnTo>
                  <a:lnTo>
                    <a:pt x="1548" y="118"/>
                  </a:lnTo>
                  <a:lnTo>
                    <a:pt x="1548" y="118"/>
                  </a:lnTo>
                  <a:lnTo>
                    <a:pt x="1548" y="120"/>
                  </a:lnTo>
                  <a:lnTo>
                    <a:pt x="1548" y="120"/>
                  </a:lnTo>
                  <a:lnTo>
                    <a:pt x="1550" y="124"/>
                  </a:lnTo>
                  <a:lnTo>
                    <a:pt x="1552" y="124"/>
                  </a:lnTo>
                  <a:lnTo>
                    <a:pt x="1552" y="124"/>
                  </a:lnTo>
                  <a:lnTo>
                    <a:pt x="1562" y="124"/>
                  </a:lnTo>
                  <a:lnTo>
                    <a:pt x="1570" y="128"/>
                  </a:lnTo>
                  <a:lnTo>
                    <a:pt x="1578" y="132"/>
                  </a:lnTo>
                  <a:lnTo>
                    <a:pt x="1586" y="136"/>
                  </a:lnTo>
                  <a:lnTo>
                    <a:pt x="1586" y="136"/>
                  </a:lnTo>
                  <a:lnTo>
                    <a:pt x="1590" y="138"/>
                  </a:lnTo>
                  <a:lnTo>
                    <a:pt x="1592" y="138"/>
                  </a:lnTo>
                  <a:lnTo>
                    <a:pt x="1594" y="134"/>
                  </a:lnTo>
                  <a:lnTo>
                    <a:pt x="1594" y="134"/>
                  </a:lnTo>
                  <a:lnTo>
                    <a:pt x="1596" y="130"/>
                  </a:lnTo>
                  <a:lnTo>
                    <a:pt x="1598" y="126"/>
                  </a:lnTo>
                  <a:lnTo>
                    <a:pt x="1602" y="124"/>
                  </a:lnTo>
                  <a:lnTo>
                    <a:pt x="1608" y="124"/>
                  </a:lnTo>
                  <a:lnTo>
                    <a:pt x="1608" y="124"/>
                  </a:lnTo>
                  <a:lnTo>
                    <a:pt x="1612" y="122"/>
                  </a:lnTo>
                  <a:lnTo>
                    <a:pt x="1612" y="120"/>
                  </a:lnTo>
                  <a:lnTo>
                    <a:pt x="1612" y="118"/>
                  </a:lnTo>
                  <a:lnTo>
                    <a:pt x="1612" y="118"/>
                  </a:lnTo>
                  <a:close/>
                  <a:moveTo>
                    <a:pt x="350" y="152"/>
                  </a:moveTo>
                  <a:lnTo>
                    <a:pt x="350" y="152"/>
                  </a:lnTo>
                  <a:lnTo>
                    <a:pt x="352" y="152"/>
                  </a:lnTo>
                  <a:lnTo>
                    <a:pt x="352" y="152"/>
                  </a:lnTo>
                  <a:lnTo>
                    <a:pt x="354" y="154"/>
                  </a:lnTo>
                  <a:lnTo>
                    <a:pt x="354" y="156"/>
                  </a:lnTo>
                  <a:lnTo>
                    <a:pt x="352" y="160"/>
                  </a:lnTo>
                  <a:lnTo>
                    <a:pt x="352" y="160"/>
                  </a:lnTo>
                  <a:lnTo>
                    <a:pt x="350" y="156"/>
                  </a:lnTo>
                  <a:lnTo>
                    <a:pt x="348" y="154"/>
                  </a:lnTo>
                  <a:lnTo>
                    <a:pt x="350" y="152"/>
                  </a:lnTo>
                  <a:lnTo>
                    <a:pt x="350" y="152"/>
                  </a:lnTo>
                  <a:close/>
                  <a:moveTo>
                    <a:pt x="348" y="168"/>
                  </a:moveTo>
                  <a:lnTo>
                    <a:pt x="348" y="168"/>
                  </a:lnTo>
                  <a:lnTo>
                    <a:pt x="348" y="168"/>
                  </a:lnTo>
                  <a:lnTo>
                    <a:pt x="348" y="166"/>
                  </a:lnTo>
                  <a:lnTo>
                    <a:pt x="352" y="166"/>
                  </a:lnTo>
                  <a:lnTo>
                    <a:pt x="356" y="164"/>
                  </a:lnTo>
                  <a:lnTo>
                    <a:pt x="352" y="160"/>
                  </a:lnTo>
                  <a:lnTo>
                    <a:pt x="352" y="160"/>
                  </a:lnTo>
                  <a:lnTo>
                    <a:pt x="360" y="158"/>
                  </a:lnTo>
                  <a:lnTo>
                    <a:pt x="364" y="158"/>
                  </a:lnTo>
                  <a:lnTo>
                    <a:pt x="368" y="156"/>
                  </a:lnTo>
                  <a:lnTo>
                    <a:pt x="368" y="156"/>
                  </a:lnTo>
                  <a:lnTo>
                    <a:pt x="364" y="164"/>
                  </a:lnTo>
                  <a:lnTo>
                    <a:pt x="360" y="170"/>
                  </a:lnTo>
                  <a:lnTo>
                    <a:pt x="354" y="170"/>
                  </a:lnTo>
                  <a:lnTo>
                    <a:pt x="348" y="168"/>
                  </a:lnTo>
                  <a:lnTo>
                    <a:pt x="348" y="168"/>
                  </a:lnTo>
                  <a:close/>
                  <a:moveTo>
                    <a:pt x="380" y="184"/>
                  </a:moveTo>
                  <a:lnTo>
                    <a:pt x="380" y="184"/>
                  </a:lnTo>
                  <a:lnTo>
                    <a:pt x="376" y="182"/>
                  </a:lnTo>
                  <a:lnTo>
                    <a:pt x="372" y="178"/>
                  </a:lnTo>
                  <a:lnTo>
                    <a:pt x="368" y="170"/>
                  </a:lnTo>
                  <a:lnTo>
                    <a:pt x="368" y="170"/>
                  </a:lnTo>
                  <a:lnTo>
                    <a:pt x="372" y="166"/>
                  </a:lnTo>
                  <a:lnTo>
                    <a:pt x="374" y="166"/>
                  </a:lnTo>
                  <a:lnTo>
                    <a:pt x="376" y="166"/>
                  </a:lnTo>
                  <a:lnTo>
                    <a:pt x="376" y="166"/>
                  </a:lnTo>
                  <a:lnTo>
                    <a:pt x="384" y="168"/>
                  </a:lnTo>
                  <a:lnTo>
                    <a:pt x="388" y="170"/>
                  </a:lnTo>
                  <a:lnTo>
                    <a:pt x="390" y="174"/>
                  </a:lnTo>
                  <a:lnTo>
                    <a:pt x="390" y="174"/>
                  </a:lnTo>
                  <a:lnTo>
                    <a:pt x="388" y="180"/>
                  </a:lnTo>
                  <a:lnTo>
                    <a:pt x="386" y="182"/>
                  </a:lnTo>
                  <a:lnTo>
                    <a:pt x="380" y="184"/>
                  </a:lnTo>
                  <a:lnTo>
                    <a:pt x="380" y="184"/>
                  </a:lnTo>
                  <a:close/>
                  <a:moveTo>
                    <a:pt x="410" y="174"/>
                  </a:moveTo>
                  <a:lnTo>
                    <a:pt x="410" y="174"/>
                  </a:lnTo>
                  <a:lnTo>
                    <a:pt x="406" y="172"/>
                  </a:lnTo>
                  <a:lnTo>
                    <a:pt x="406" y="170"/>
                  </a:lnTo>
                  <a:lnTo>
                    <a:pt x="406" y="168"/>
                  </a:lnTo>
                  <a:lnTo>
                    <a:pt x="406" y="168"/>
                  </a:lnTo>
                  <a:lnTo>
                    <a:pt x="404" y="166"/>
                  </a:lnTo>
                  <a:lnTo>
                    <a:pt x="402" y="164"/>
                  </a:lnTo>
                  <a:lnTo>
                    <a:pt x="402" y="160"/>
                  </a:lnTo>
                  <a:lnTo>
                    <a:pt x="404" y="156"/>
                  </a:lnTo>
                  <a:lnTo>
                    <a:pt x="404" y="156"/>
                  </a:lnTo>
                  <a:lnTo>
                    <a:pt x="404" y="154"/>
                  </a:lnTo>
                  <a:lnTo>
                    <a:pt x="404" y="154"/>
                  </a:lnTo>
                  <a:lnTo>
                    <a:pt x="406" y="154"/>
                  </a:lnTo>
                  <a:lnTo>
                    <a:pt x="406" y="154"/>
                  </a:lnTo>
                  <a:lnTo>
                    <a:pt x="412" y="156"/>
                  </a:lnTo>
                  <a:lnTo>
                    <a:pt x="414" y="162"/>
                  </a:lnTo>
                  <a:lnTo>
                    <a:pt x="414" y="162"/>
                  </a:lnTo>
                  <a:lnTo>
                    <a:pt x="418" y="170"/>
                  </a:lnTo>
                  <a:lnTo>
                    <a:pt x="416" y="172"/>
                  </a:lnTo>
                  <a:lnTo>
                    <a:pt x="410" y="174"/>
                  </a:lnTo>
                  <a:lnTo>
                    <a:pt x="410" y="174"/>
                  </a:lnTo>
                  <a:close/>
                  <a:moveTo>
                    <a:pt x="432" y="202"/>
                  </a:moveTo>
                  <a:lnTo>
                    <a:pt x="432" y="202"/>
                  </a:lnTo>
                  <a:lnTo>
                    <a:pt x="428" y="200"/>
                  </a:lnTo>
                  <a:lnTo>
                    <a:pt x="428" y="198"/>
                  </a:lnTo>
                  <a:lnTo>
                    <a:pt x="426" y="196"/>
                  </a:lnTo>
                  <a:lnTo>
                    <a:pt x="426" y="196"/>
                  </a:lnTo>
                  <a:lnTo>
                    <a:pt x="428" y="192"/>
                  </a:lnTo>
                  <a:lnTo>
                    <a:pt x="428" y="192"/>
                  </a:lnTo>
                  <a:lnTo>
                    <a:pt x="430" y="192"/>
                  </a:lnTo>
                  <a:lnTo>
                    <a:pt x="430" y="192"/>
                  </a:lnTo>
                  <a:lnTo>
                    <a:pt x="434" y="194"/>
                  </a:lnTo>
                  <a:lnTo>
                    <a:pt x="436" y="198"/>
                  </a:lnTo>
                  <a:lnTo>
                    <a:pt x="436" y="198"/>
                  </a:lnTo>
                  <a:lnTo>
                    <a:pt x="436" y="202"/>
                  </a:lnTo>
                  <a:lnTo>
                    <a:pt x="432" y="202"/>
                  </a:lnTo>
                  <a:lnTo>
                    <a:pt x="432" y="202"/>
                  </a:lnTo>
                  <a:close/>
                  <a:moveTo>
                    <a:pt x="470" y="218"/>
                  </a:moveTo>
                  <a:lnTo>
                    <a:pt x="470" y="218"/>
                  </a:lnTo>
                  <a:lnTo>
                    <a:pt x="468" y="212"/>
                  </a:lnTo>
                  <a:lnTo>
                    <a:pt x="470" y="210"/>
                  </a:lnTo>
                  <a:lnTo>
                    <a:pt x="472" y="208"/>
                  </a:lnTo>
                  <a:lnTo>
                    <a:pt x="472" y="208"/>
                  </a:lnTo>
                  <a:lnTo>
                    <a:pt x="474" y="214"/>
                  </a:lnTo>
                  <a:lnTo>
                    <a:pt x="472" y="216"/>
                  </a:lnTo>
                  <a:lnTo>
                    <a:pt x="470" y="218"/>
                  </a:lnTo>
                  <a:lnTo>
                    <a:pt x="470" y="218"/>
                  </a:lnTo>
                  <a:close/>
                  <a:moveTo>
                    <a:pt x="518" y="232"/>
                  </a:moveTo>
                  <a:lnTo>
                    <a:pt x="518" y="232"/>
                  </a:lnTo>
                  <a:lnTo>
                    <a:pt x="522" y="232"/>
                  </a:lnTo>
                  <a:lnTo>
                    <a:pt x="522" y="234"/>
                  </a:lnTo>
                  <a:lnTo>
                    <a:pt x="522" y="234"/>
                  </a:lnTo>
                  <a:lnTo>
                    <a:pt x="516" y="238"/>
                  </a:lnTo>
                  <a:lnTo>
                    <a:pt x="516" y="238"/>
                  </a:lnTo>
                  <a:lnTo>
                    <a:pt x="512" y="238"/>
                  </a:lnTo>
                  <a:lnTo>
                    <a:pt x="512" y="238"/>
                  </a:lnTo>
                  <a:lnTo>
                    <a:pt x="518" y="232"/>
                  </a:lnTo>
                  <a:lnTo>
                    <a:pt x="518" y="232"/>
                  </a:lnTo>
                  <a:close/>
                  <a:moveTo>
                    <a:pt x="552" y="384"/>
                  </a:moveTo>
                  <a:lnTo>
                    <a:pt x="552" y="384"/>
                  </a:lnTo>
                  <a:lnTo>
                    <a:pt x="548" y="384"/>
                  </a:lnTo>
                  <a:lnTo>
                    <a:pt x="546" y="386"/>
                  </a:lnTo>
                  <a:lnTo>
                    <a:pt x="546" y="386"/>
                  </a:lnTo>
                  <a:lnTo>
                    <a:pt x="546" y="388"/>
                  </a:lnTo>
                  <a:lnTo>
                    <a:pt x="548" y="392"/>
                  </a:lnTo>
                  <a:lnTo>
                    <a:pt x="548" y="392"/>
                  </a:lnTo>
                  <a:lnTo>
                    <a:pt x="554" y="398"/>
                  </a:lnTo>
                  <a:lnTo>
                    <a:pt x="554" y="406"/>
                  </a:lnTo>
                  <a:lnTo>
                    <a:pt x="554" y="420"/>
                  </a:lnTo>
                  <a:lnTo>
                    <a:pt x="554" y="420"/>
                  </a:lnTo>
                  <a:lnTo>
                    <a:pt x="552" y="424"/>
                  </a:lnTo>
                  <a:lnTo>
                    <a:pt x="546" y="426"/>
                  </a:lnTo>
                  <a:lnTo>
                    <a:pt x="538" y="426"/>
                  </a:lnTo>
                  <a:lnTo>
                    <a:pt x="532" y="424"/>
                  </a:lnTo>
                  <a:lnTo>
                    <a:pt x="532" y="424"/>
                  </a:lnTo>
                  <a:lnTo>
                    <a:pt x="520" y="418"/>
                  </a:lnTo>
                  <a:lnTo>
                    <a:pt x="518" y="416"/>
                  </a:lnTo>
                  <a:lnTo>
                    <a:pt x="516" y="412"/>
                  </a:lnTo>
                  <a:lnTo>
                    <a:pt x="514" y="408"/>
                  </a:lnTo>
                  <a:lnTo>
                    <a:pt x="516" y="404"/>
                  </a:lnTo>
                  <a:lnTo>
                    <a:pt x="520" y="390"/>
                  </a:lnTo>
                  <a:lnTo>
                    <a:pt x="520" y="390"/>
                  </a:lnTo>
                  <a:lnTo>
                    <a:pt x="520" y="386"/>
                  </a:lnTo>
                  <a:lnTo>
                    <a:pt x="518" y="382"/>
                  </a:lnTo>
                  <a:lnTo>
                    <a:pt x="518" y="382"/>
                  </a:lnTo>
                  <a:lnTo>
                    <a:pt x="508" y="364"/>
                  </a:lnTo>
                  <a:lnTo>
                    <a:pt x="500" y="346"/>
                  </a:lnTo>
                  <a:lnTo>
                    <a:pt x="500" y="346"/>
                  </a:lnTo>
                  <a:lnTo>
                    <a:pt x="500" y="342"/>
                  </a:lnTo>
                  <a:lnTo>
                    <a:pt x="500" y="338"/>
                  </a:lnTo>
                  <a:lnTo>
                    <a:pt x="504" y="334"/>
                  </a:lnTo>
                  <a:lnTo>
                    <a:pt x="504" y="334"/>
                  </a:lnTo>
                  <a:lnTo>
                    <a:pt x="512" y="328"/>
                  </a:lnTo>
                  <a:lnTo>
                    <a:pt x="522" y="322"/>
                  </a:lnTo>
                  <a:lnTo>
                    <a:pt x="530" y="318"/>
                  </a:lnTo>
                  <a:lnTo>
                    <a:pt x="536" y="318"/>
                  </a:lnTo>
                  <a:lnTo>
                    <a:pt x="542" y="318"/>
                  </a:lnTo>
                  <a:lnTo>
                    <a:pt x="542" y="318"/>
                  </a:lnTo>
                  <a:lnTo>
                    <a:pt x="546" y="320"/>
                  </a:lnTo>
                  <a:lnTo>
                    <a:pt x="548" y="322"/>
                  </a:lnTo>
                  <a:lnTo>
                    <a:pt x="548" y="324"/>
                  </a:lnTo>
                  <a:lnTo>
                    <a:pt x="548" y="324"/>
                  </a:lnTo>
                  <a:lnTo>
                    <a:pt x="548" y="332"/>
                  </a:lnTo>
                  <a:lnTo>
                    <a:pt x="546" y="334"/>
                  </a:lnTo>
                  <a:lnTo>
                    <a:pt x="544" y="334"/>
                  </a:lnTo>
                  <a:lnTo>
                    <a:pt x="544" y="334"/>
                  </a:lnTo>
                  <a:lnTo>
                    <a:pt x="538" y="336"/>
                  </a:lnTo>
                  <a:lnTo>
                    <a:pt x="534" y="338"/>
                  </a:lnTo>
                  <a:lnTo>
                    <a:pt x="532" y="342"/>
                  </a:lnTo>
                  <a:lnTo>
                    <a:pt x="528" y="346"/>
                  </a:lnTo>
                  <a:lnTo>
                    <a:pt x="528" y="346"/>
                  </a:lnTo>
                  <a:lnTo>
                    <a:pt x="534" y="354"/>
                  </a:lnTo>
                  <a:lnTo>
                    <a:pt x="536" y="356"/>
                  </a:lnTo>
                  <a:lnTo>
                    <a:pt x="540" y="360"/>
                  </a:lnTo>
                  <a:lnTo>
                    <a:pt x="540" y="360"/>
                  </a:lnTo>
                  <a:lnTo>
                    <a:pt x="542" y="362"/>
                  </a:lnTo>
                  <a:lnTo>
                    <a:pt x="544" y="366"/>
                  </a:lnTo>
                  <a:lnTo>
                    <a:pt x="544" y="370"/>
                  </a:lnTo>
                  <a:lnTo>
                    <a:pt x="542" y="376"/>
                  </a:lnTo>
                  <a:lnTo>
                    <a:pt x="542" y="376"/>
                  </a:lnTo>
                  <a:lnTo>
                    <a:pt x="550" y="370"/>
                  </a:lnTo>
                  <a:lnTo>
                    <a:pt x="552" y="370"/>
                  </a:lnTo>
                  <a:lnTo>
                    <a:pt x="554" y="370"/>
                  </a:lnTo>
                  <a:lnTo>
                    <a:pt x="558" y="374"/>
                  </a:lnTo>
                  <a:lnTo>
                    <a:pt x="560" y="378"/>
                  </a:lnTo>
                  <a:lnTo>
                    <a:pt x="560" y="378"/>
                  </a:lnTo>
                  <a:lnTo>
                    <a:pt x="560" y="382"/>
                  </a:lnTo>
                  <a:lnTo>
                    <a:pt x="558" y="384"/>
                  </a:lnTo>
                  <a:lnTo>
                    <a:pt x="552" y="384"/>
                  </a:lnTo>
                  <a:lnTo>
                    <a:pt x="552" y="384"/>
                  </a:lnTo>
                  <a:close/>
                  <a:moveTo>
                    <a:pt x="604" y="354"/>
                  </a:moveTo>
                  <a:lnTo>
                    <a:pt x="604" y="354"/>
                  </a:lnTo>
                  <a:lnTo>
                    <a:pt x="596" y="354"/>
                  </a:lnTo>
                  <a:lnTo>
                    <a:pt x="592" y="352"/>
                  </a:lnTo>
                  <a:lnTo>
                    <a:pt x="590" y="350"/>
                  </a:lnTo>
                  <a:lnTo>
                    <a:pt x="590" y="350"/>
                  </a:lnTo>
                  <a:lnTo>
                    <a:pt x="588" y="344"/>
                  </a:lnTo>
                  <a:lnTo>
                    <a:pt x="588" y="338"/>
                  </a:lnTo>
                  <a:lnTo>
                    <a:pt x="590" y="334"/>
                  </a:lnTo>
                  <a:lnTo>
                    <a:pt x="592" y="330"/>
                  </a:lnTo>
                  <a:lnTo>
                    <a:pt x="592" y="330"/>
                  </a:lnTo>
                  <a:lnTo>
                    <a:pt x="602" y="322"/>
                  </a:lnTo>
                  <a:lnTo>
                    <a:pt x="608" y="320"/>
                  </a:lnTo>
                  <a:lnTo>
                    <a:pt x="614" y="322"/>
                  </a:lnTo>
                  <a:lnTo>
                    <a:pt x="614" y="322"/>
                  </a:lnTo>
                  <a:lnTo>
                    <a:pt x="612" y="326"/>
                  </a:lnTo>
                  <a:lnTo>
                    <a:pt x="610" y="330"/>
                  </a:lnTo>
                  <a:lnTo>
                    <a:pt x="612" y="334"/>
                  </a:lnTo>
                  <a:lnTo>
                    <a:pt x="616" y="338"/>
                  </a:lnTo>
                  <a:lnTo>
                    <a:pt x="616" y="338"/>
                  </a:lnTo>
                  <a:lnTo>
                    <a:pt x="612" y="342"/>
                  </a:lnTo>
                  <a:lnTo>
                    <a:pt x="610" y="348"/>
                  </a:lnTo>
                  <a:lnTo>
                    <a:pt x="608" y="352"/>
                  </a:lnTo>
                  <a:lnTo>
                    <a:pt x="604" y="354"/>
                  </a:lnTo>
                  <a:lnTo>
                    <a:pt x="604" y="354"/>
                  </a:lnTo>
                  <a:close/>
                  <a:moveTo>
                    <a:pt x="784" y="76"/>
                  </a:moveTo>
                  <a:lnTo>
                    <a:pt x="784" y="76"/>
                  </a:lnTo>
                  <a:lnTo>
                    <a:pt x="778" y="78"/>
                  </a:lnTo>
                  <a:lnTo>
                    <a:pt x="778" y="74"/>
                  </a:lnTo>
                  <a:lnTo>
                    <a:pt x="778" y="74"/>
                  </a:lnTo>
                  <a:lnTo>
                    <a:pt x="784" y="68"/>
                  </a:lnTo>
                  <a:lnTo>
                    <a:pt x="784" y="68"/>
                  </a:lnTo>
                  <a:lnTo>
                    <a:pt x="786" y="70"/>
                  </a:lnTo>
                  <a:lnTo>
                    <a:pt x="788" y="74"/>
                  </a:lnTo>
                  <a:lnTo>
                    <a:pt x="786" y="76"/>
                  </a:lnTo>
                  <a:lnTo>
                    <a:pt x="784" y="76"/>
                  </a:lnTo>
                  <a:lnTo>
                    <a:pt x="784" y="7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72"/>
            <p:cNvSpPr>
              <a:spLocks/>
            </p:cNvSpPr>
            <p:nvPr/>
          </p:nvSpPr>
          <p:spPr bwMode="auto">
            <a:xfrm>
              <a:off x="7213600" y="412750"/>
              <a:ext cx="1588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73"/>
            <p:cNvSpPr>
              <a:spLocks/>
            </p:cNvSpPr>
            <p:nvPr/>
          </p:nvSpPr>
          <p:spPr bwMode="auto">
            <a:xfrm>
              <a:off x="4886325" y="714375"/>
              <a:ext cx="1588" cy="31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74"/>
            <p:cNvSpPr>
              <a:spLocks noEditPoints="1"/>
            </p:cNvSpPr>
            <p:nvPr/>
          </p:nvSpPr>
          <p:spPr bwMode="auto">
            <a:xfrm>
              <a:off x="4391025" y="336550"/>
              <a:ext cx="1644650" cy="2139950"/>
            </a:xfrm>
            <a:custGeom>
              <a:avLst/>
              <a:gdLst/>
              <a:ahLst/>
              <a:cxnLst>
                <a:cxn ang="0">
                  <a:pos x="924" y="772"/>
                </a:cxn>
                <a:cxn ang="0">
                  <a:pos x="872" y="710"/>
                </a:cxn>
                <a:cxn ang="0">
                  <a:pos x="776" y="662"/>
                </a:cxn>
                <a:cxn ang="0">
                  <a:pos x="708" y="686"/>
                </a:cxn>
                <a:cxn ang="0">
                  <a:pos x="618" y="592"/>
                </a:cxn>
                <a:cxn ang="0">
                  <a:pos x="544" y="532"/>
                </a:cxn>
                <a:cxn ang="0">
                  <a:pos x="646" y="462"/>
                </a:cxn>
                <a:cxn ang="0">
                  <a:pos x="712" y="378"/>
                </a:cxn>
                <a:cxn ang="0">
                  <a:pos x="734" y="344"/>
                </a:cxn>
                <a:cxn ang="0">
                  <a:pos x="798" y="318"/>
                </a:cxn>
                <a:cxn ang="0">
                  <a:pos x="806" y="264"/>
                </a:cxn>
                <a:cxn ang="0">
                  <a:pos x="854" y="208"/>
                </a:cxn>
                <a:cxn ang="0">
                  <a:pos x="776" y="164"/>
                </a:cxn>
                <a:cxn ang="0">
                  <a:pos x="698" y="160"/>
                </a:cxn>
                <a:cxn ang="0">
                  <a:pos x="666" y="212"/>
                </a:cxn>
                <a:cxn ang="0">
                  <a:pos x="610" y="104"/>
                </a:cxn>
                <a:cxn ang="0">
                  <a:pos x="672" y="54"/>
                </a:cxn>
                <a:cxn ang="0">
                  <a:pos x="734" y="80"/>
                </a:cxn>
                <a:cxn ang="0">
                  <a:pos x="792" y="126"/>
                </a:cxn>
                <a:cxn ang="0">
                  <a:pos x="782" y="80"/>
                </a:cxn>
                <a:cxn ang="0">
                  <a:pos x="774" y="54"/>
                </a:cxn>
                <a:cxn ang="0">
                  <a:pos x="732" y="28"/>
                </a:cxn>
                <a:cxn ang="0">
                  <a:pos x="640" y="24"/>
                </a:cxn>
                <a:cxn ang="0">
                  <a:pos x="618" y="30"/>
                </a:cxn>
                <a:cxn ang="0">
                  <a:pos x="630" y="70"/>
                </a:cxn>
                <a:cxn ang="0">
                  <a:pos x="570" y="24"/>
                </a:cxn>
                <a:cxn ang="0">
                  <a:pos x="574" y="60"/>
                </a:cxn>
                <a:cxn ang="0">
                  <a:pos x="536" y="52"/>
                </a:cxn>
                <a:cxn ang="0">
                  <a:pos x="468" y="68"/>
                </a:cxn>
                <a:cxn ang="0">
                  <a:pos x="338" y="48"/>
                </a:cxn>
                <a:cxn ang="0">
                  <a:pos x="258" y="48"/>
                </a:cxn>
                <a:cxn ang="0">
                  <a:pos x="12" y="56"/>
                </a:cxn>
                <a:cxn ang="0">
                  <a:pos x="52" y="100"/>
                </a:cxn>
                <a:cxn ang="0">
                  <a:pos x="78" y="160"/>
                </a:cxn>
                <a:cxn ang="0">
                  <a:pos x="128" y="136"/>
                </a:cxn>
                <a:cxn ang="0">
                  <a:pos x="200" y="146"/>
                </a:cxn>
                <a:cxn ang="0">
                  <a:pos x="282" y="194"/>
                </a:cxn>
                <a:cxn ang="0">
                  <a:pos x="338" y="252"/>
                </a:cxn>
                <a:cxn ang="0">
                  <a:pos x="354" y="380"/>
                </a:cxn>
                <a:cxn ang="0">
                  <a:pos x="448" y="528"/>
                </a:cxn>
                <a:cxn ang="0">
                  <a:pos x="442" y="480"/>
                </a:cxn>
                <a:cxn ang="0">
                  <a:pos x="582" y="612"/>
                </a:cxn>
                <a:cxn ang="0">
                  <a:pos x="692" y="678"/>
                </a:cxn>
                <a:cxn ang="0">
                  <a:pos x="676" y="826"/>
                </a:cxn>
                <a:cxn ang="0">
                  <a:pos x="746" y="1130"/>
                </a:cxn>
                <a:cxn ang="0">
                  <a:pos x="730" y="1262"/>
                </a:cxn>
                <a:cxn ang="0">
                  <a:pos x="748" y="1336"/>
                </a:cxn>
                <a:cxn ang="0">
                  <a:pos x="770" y="1310"/>
                </a:cxn>
                <a:cxn ang="0">
                  <a:pos x="800" y="1196"/>
                </a:cxn>
                <a:cxn ang="0">
                  <a:pos x="884" y="1132"/>
                </a:cxn>
                <a:cxn ang="0">
                  <a:pos x="968" y="1010"/>
                </a:cxn>
                <a:cxn ang="0">
                  <a:pos x="796" y="210"/>
                </a:cxn>
                <a:cxn ang="0">
                  <a:pos x="738" y="240"/>
                </a:cxn>
                <a:cxn ang="0">
                  <a:pos x="688" y="318"/>
                </a:cxn>
                <a:cxn ang="0">
                  <a:pos x="670" y="316"/>
                </a:cxn>
                <a:cxn ang="0">
                  <a:pos x="624" y="336"/>
                </a:cxn>
                <a:cxn ang="0">
                  <a:pos x="682" y="10"/>
                </a:cxn>
                <a:cxn ang="0">
                  <a:pos x="564" y="260"/>
                </a:cxn>
                <a:cxn ang="0">
                  <a:pos x="374" y="80"/>
                </a:cxn>
                <a:cxn ang="0">
                  <a:pos x="426" y="126"/>
                </a:cxn>
                <a:cxn ang="0">
                  <a:pos x="508" y="180"/>
                </a:cxn>
                <a:cxn ang="0">
                  <a:pos x="530" y="214"/>
                </a:cxn>
                <a:cxn ang="0">
                  <a:pos x="542" y="208"/>
                </a:cxn>
              </a:cxnLst>
              <a:rect l="0" t="0" r="r" b="b"/>
              <a:pathLst>
                <a:path w="1036" h="1348">
                  <a:moveTo>
                    <a:pt x="1028" y="824"/>
                  </a:moveTo>
                  <a:lnTo>
                    <a:pt x="1028" y="824"/>
                  </a:lnTo>
                  <a:lnTo>
                    <a:pt x="1022" y="824"/>
                  </a:lnTo>
                  <a:lnTo>
                    <a:pt x="1016" y="820"/>
                  </a:lnTo>
                  <a:lnTo>
                    <a:pt x="1008" y="812"/>
                  </a:lnTo>
                  <a:lnTo>
                    <a:pt x="1008" y="812"/>
                  </a:lnTo>
                  <a:lnTo>
                    <a:pt x="1004" y="808"/>
                  </a:lnTo>
                  <a:lnTo>
                    <a:pt x="998" y="804"/>
                  </a:lnTo>
                  <a:lnTo>
                    <a:pt x="992" y="800"/>
                  </a:lnTo>
                  <a:lnTo>
                    <a:pt x="984" y="800"/>
                  </a:lnTo>
                  <a:lnTo>
                    <a:pt x="984" y="800"/>
                  </a:lnTo>
                  <a:lnTo>
                    <a:pt x="970" y="800"/>
                  </a:lnTo>
                  <a:lnTo>
                    <a:pt x="964" y="798"/>
                  </a:lnTo>
                  <a:lnTo>
                    <a:pt x="962" y="796"/>
                  </a:lnTo>
                  <a:lnTo>
                    <a:pt x="962" y="796"/>
                  </a:lnTo>
                  <a:lnTo>
                    <a:pt x="956" y="788"/>
                  </a:lnTo>
                  <a:lnTo>
                    <a:pt x="950" y="784"/>
                  </a:lnTo>
                  <a:lnTo>
                    <a:pt x="934" y="778"/>
                  </a:lnTo>
                  <a:lnTo>
                    <a:pt x="934" y="778"/>
                  </a:lnTo>
                  <a:lnTo>
                    <a:pt x="930" y="786"/>
                  </a:lnTo>
                  <a:lnTo>
                    <a:pt x="928" y="788"/>
                  </a:lnTo>
                  <a:lnTo>
                    <a:pt x="922" y="790"/>
                  </a:lnTo>
                  <a:lnTo>
                    <a:pt x="922" y="790"/>
                  </a:lnTo>
                  <a:lnTo>
                    <a:pt x="928" y="782"/>
                  </a:lnTo>
                  <a:lnTo>
                    <a:pt x="928" y="778"/>
                  </a:lnTo>
                  <a:lnTo>
                    <a:pt x="928" y="774"/>
                  </a:lnTo>
                  <a:lnTo>
                    <a:pt x="928" y="774"/>
                  </a:lnTo>
                  <a:lnTo>
                    <a:pt x="924" y="772"/>
                  </a:lnTo>
                  <a:lnTo>
                    <a:pt x="924" y="772"/>
                  </a:lnTo>
                  <a:lnTo>
                    <a:pt x="914" y="774"/>
                  </a:lnTo>
                  <a:lnTo>
                    <a:pt x="914" y="774"/>
                  </a:lnTo>
                  <a:lnTo>
                    <a:pt x="912" y="778"/>
                  </a:lnTo>
                  <a:lnTo>
                    <a:pt x="912" y="782"/>
                  </a:lnTo>
                  <a:lnTo>
                    <a:pt x="910" y="784"/>
                  </a:lnTo>
                  <a:lnTo>
                    <a:pt x="910" y="784"/>
                  </a:lnTo>
                  <a:lnTo>
                    <a:pt x="906" y="782"/>
                  </a:lnTo>
                  <a:lnTo>
                    <a:pt x="906" y="782"/>
                  </a:lnTo>
                  <a:lnTo>
                    <a:pt x="906" y="774"/>
                  </a:lnTo>
                  <a:lnTo>
                    <a:pt x="908" y="770"/>
                  </a:lnTo>
                  <a:lnTo>
                    <a:pt x="912" y="768"/>
                  </a:lnTo>
                  <a:lnTo>
                    <a:pt x="912" y="768"/>
                  </a:lnTo>
                  <a:lnTo>
                    <a:pt x="916" y="762"/>
                  </a:lnTo>
                  <a:lnTo>
                    <a:pt x="916" y="762"/>
                  </a:lnTo>
                  <a:lnTo>
                    <a:pt x="916" y="762"/>
                  </a:lnTo>
                  <a:lnTo>
                    <a:pt x="916" y="762"/>
                  </a:lnTo>
                  <a:lnTo>
                    <a:pt x="918" y="756"/>
                  </a:lnTo>
                  <a:lnTo>
                    <a:pt x="918" y="754"/>
                  </a:lnTo>
                  <a:lnTo>
                    <a:pt x="916" y="752"/>
                  </a:lnTo>
                  <a:lnTo>
                    <a:pt x="916" y="752"/>
                  </a:lnTo>
                  <a:lnTo>
                    <a:pt x="912" y="750"/>
                  </a:lnTo>
                  <a:lnTo>
                    <a:pt x="912" y="746"/>
                  </a:lnTo>
                  <a:lnTo>
                    <a:pt x="910" y="738"/>
                  </a:lnTo>
                  <a:lnTo>
                    <a:pt x="910" y="738"/>
                  </a:lnTo>
                  <a:lnTo>
                    <a:pt x="904" y="726"/>
                  </a:lnTo>
                  <a:lnTo>
                    <a:pt x="896" y="716"/>
                  </a:lnTo>
                  <a:lnTo>
                    <a:pt x="886" y="710"/>
                  </a:lnTo>
                  <a:lnTo>
                    <a:pt x="880" y="710"/>
                  </a:lnTo>
                  <a:lnTo>
                    <a:pt x="872" y="710"/>
                  </a:lnTo>
                  <a:lnTo>
                    <a:pt x="872" y="710"/>
                  </a:lnTo>
                  <a:lnTo>
                    <a:pt x="866" y="710"/>
                  </a:lnTo>
                  <a:lnTo>
                    <a:pt x="860" y="706"/>
                  </a:lnTo>
                  <a:lnTo>
                    <a:pt x="854" y="702"/>
                  </a:lnTo>
                  <a:lnTo>
                    <a:pt x="852" y="698"/>
                  </a:lnTo>
                  <a:lnTo>
                    <a:pt x="852" y="698"/>
                  </a:lnTo>
                  <a:lnTo>
                    <a:pt x="848" y="690"/>
                  </a:lnTo>
                  <a:lnTo>
                    <a:pt x="842" y="686"/>
                  </a:lnTo>
                  <a:lnTo>
                    <a:pt x="836" y="682"/>
                  </a:lnTo>
                  <a:lnTo>
                    <a:pt x="828" y="682"/>
                  </a:lnTo>
                  <a:lnTo>
                    <a:pt x="828" y="682"/>
                  </a:lnTo>
                  <a:lnTo>
                    <a:pt x="830" y="678"/>
                  </a:lnTo>
                  <a:lnTo>
                    <a:pt x="832" y="674"/>
                  </a:lnTo>
                  <a:lnTo>
                    <a:pt x="830" y="672"/>
                  </a:lnTo>
                  <a:lnTo>
                    <a:pt x="826" y="668"/>
                  </a:lnTo>
                  <a:lnTo>
                    <a:pt x="826" y="668"/>
                  </a:lnTo>
                  <a:lnTo>
                    <a:pt x="820" y="664"/>
                  </a:lnTo>
                  <a:lnTo>
                    <a:pt x="814" y="662"/>
                  </a:lnTo>
                  <a:lnTo>
                    <a:pt x="808" y="662"/>
                  </a:lnTo>
                  <a:lnTo>
                    <a:pt x="800" y="666"/>
                  </a:lnTo>
                  <a:lnTo>
                    <a:pt x="800" y="666"/>
                  </a:lnTo>
                  <a:lnTo>
                    <a:pt x="798" y="666"/>
                  </a:lnTo>
                  <a:lnTo>
                    <a:pt x="796" y="664"/>
                  </a:lnTo>
                  <a:lnTo>
                    <a:pt x="796" y="664"/>
                  </a:lnTo>
                  <a:lnTo>
                    <a:pt x="790" y="662"/>
                  </a:lnTo>
                  <a:lnTo>
                    <a:pt x="782" y="662"/>
                  </a:lnTo>
                  <a:lnTo>
                    <a:pt x="782" y="662"/>
                  </a:lnTo>
                  <a:lnTo>
                    <a:pt x="778" y="662"/>
                  </a:lnTo>
                  <a:lnTo>
                    <a:pt x="776" y="662"/>
                  </a:lnTo>
                  <a:lnTo>
                    <a:pt x="776" y="660"/>
                  </a:lnTo>
                  <a:lnTo>
                    <a:pt x="776" y="660"/>
                  </a:lnTo>
                  <a:lnTo>
                    <a:pt x="770" y="652"/>
                  </a:lnTo>
                  <a:lnTo>
                    <a:pt x="766" y="652"/>
                  </a:lnTo>
                  <a:lnTo>
                    <a:pt x="760" y="654"/>
                  </a:lnTo>
                  <a:lnTo>
                    <a:pt x="754" y="656"/>
                  </a:lnTo>
                  <a:lnTo>
                    <a:pt x="754" y="656"/>
                  </a:lnTo>
                  <a:lnTo>
                    <a:pt x="752" y="658"/>
                  </a:lnTo>
                  <a:lnTo>
                    <a:pt x="750" y="658"/>
                  </a:lnTo>
                  <a:lnTo>
                    <a:pt x="748" y="656"/>
                  </a:lnTo>
                  <a:lnTo>
                    <a:pt x="748" y="656"/>
                  </a:lnTo>
                  <a:lnTo>
                    <a:pt x="746" y="652"/>
                  </a:lnTo>
                  <a:lnTo>
                    <a:pt x="746" y="650"/>
                  </a:lnTo>
                  <a:lnTo>
                    <a:pt x="750" y="648"/>
                  </a:lnTo>
                  <a:lnTo>
                    <a:pt x="750" y="648"/>
                  </a:lnTo>
                  <a:lnTo>
                    <a:pt x="752" y="646"/>
                  </a:lnTo>
                  <a:lnTo>
                    <a:pt x="750" y="642"/>
                  </a:lnTo>
                  <a:lnTo>
                    <a:pt x="750" y="642"/>
                  </a:lnTo>
                  <a:lnTo>
                    <a:pt x="738" y="652"/>
                  </a:lnTo>
                  <a:lnTo>
                    <a:pt x="730" y="656"/>
                  </a:lnTo>
                  <a:lnTo>
                    <a:pt x="722" y="658"/>
                  </a:lnTo>
                  <a:lnTo>
                    <a:pt x="722" y="658"/>
                  </a:lnTo>
                  <a:lnTo>
                    <a:pt x="720" y="662"/>
                  </a:lnTo>
                  <a:lnTo>
                    <a:pt x="720" y="662"/>
                  </a:lnTo>
                  <a:lnTo>
                    <a:pt x="718" y="668"/>
                  </a:lnTo>
                  <a:lnTo>
                    <a:pt x="716" y="674"/>
                  </a:lnTo>
                  <a:lnTo>
                    <a:pt x="710" y="680"/>
                  </a:lnTo>
                  <a:lnTo>
                    <a:pt x="708" y="686"/>
                  </a:lnTo>
                  <a:lnTo>
                    <a:pt x="708" y="686"/>
                  </a:lnTo>
                  <a:lnTo>
                    <a:pt x="698" y="676"/>
                  </a:lnTo>
                  <a:lnTo>
                    <a:pt x="692" y="672"/>
                  </a:lnTo>
                  <a:lnTo>
                    <a:pt x="688" y="674"/>
                  </a:lnTo>
                  <a:lnTo>
                    <a:pt x="684" y="674"/>
                  </a:lnTo>
                  <a:lnTo>
                    <a:pt x="684" y="674"/>
                  </a:lnTo>
                  <a:lnTo>
                    <a:pt x="678" y="678"/>
                  </a:lnTo>
                  <a:lnTo>
                    <a:pt x="672" y="678"/>
                  </a:lnTo>
                  <a:lnTo>
                    <a:pt x="666" y="676"/>
                  </a:lnTo>
                  <a:lnTo>
                    <a:pt x="662" y="670"/>
                  </a:lnTo>
                  <a:lnTo>
                    <a:pt x="662" y="670"/>
                  </a:lnTo>
                  <a:lnTo>
                    <a:pt x="658" y="664"/>
                  </a:lnTo>
                  <a:lnTo>
                    <a:pt x="656" y="660"/>
                  </a:lnTo>
                  <a:lnTo>
                    <a:pt x="654" y="648"/>
                  </a:lnTo>
                  <a:lnTo>
                    <a:pt x="658" y="626"/>
                  </a:lnTo>
                  <a:lnTo>
                    <a:pt x="658" y="626"/>
                  </a:lnTo>
                  <a:lnTo>
                    <a:pt x="656" y="616"/>
                  </a:lnTo>
                  <a:lnTo>
                    <a:pt x="652" y="610"/>
                  </a:lnTo>
                  <a:lnTo>
                    <a:pt x="646" y="606"/>
                  </a:lnTo>
                  <a:lnTo>
                    <a:pt x="638" y="606"/>
                  </a:lnTo>
                  <a:lnTo>
                    <a:pt x="638" y="606"/>
                  </a:lnTo>
                  <a:lnTo>
                    <a:pt x="626" y="606"/>
                  </a:lnTo>
                  <a:lnTo>
                    <a:pt x="616" y="608"/>
                  </a:lnTo>
                  <a:lnTo>
                    <a:pt x="616" y="608"/>
                  </a:lnTo>
                  <a:lnTo>
                    <a:pt x="614" y="602"/>
                  </a:lnTo>
                  <a:lnTo>
                    <a:pt x="614" y="602"/>
                  </a:lnTo>
                  <a:lnTo>
                    <a:pt x="616" y="600"/>
                  </a:lnTo>
                  <a:lnTo>
                    <a:pt x="618" y="598"/>
                  </a:lnTo>
                  <a:lnTo>
                    <a:pt x="618" y="592"/>
                  </a:lnTo>
                  <a:lnTo>
                    <a:pt x="618" y="592"/>
                  </a:lnTo>
                  <a:lnTo>
                    <a:pt x="626" y="560"/>
                  </a:lnTo>
                  <a:lnTo>
                    <a:pt x="626" y="560"/>
                  </a:lnTo>
                  <a:lnTo>
                    <a:pt x="630" y="554"/>
                  </a:lnTo>
                  <a:lnTo>
                    <a:pt x="630" y="552"/>
                  </a:lnTo>
                  <a:lnTo>
                    <a:pt x="630" y="550"/>
                  </a:lnTo>
                  <a:lnTo>
                    <a:pt x="630" y="550"/>
                  </a:lnTo>
                  <a:lnTo>
                    <a:pt x="626" y="548"/>
                  </a:lnTo>
                  <a:lnTo>
                    <a:pt x="622" y="548"/>
                  </a:lnTo>
                  <a:lnTo>
                    <a:pt x="616" y="548"/>
                  </a:lnTo>
                  <a:lnTo>
                    <a:pt x="616" y="548"/>
                  </a:lnTo>
                  <a:lnTo>
                    <a:pt x="610" y="550"/>
                  </a:lnTo>
                  <a:lnTo>
                    <a:pt x="606" y="552"/>
                  </a:lnTo>
                  <a:lnTo>
                    <a:pt x="604" y="556"/>
                  </a:lnTo>
                  <a:lnTo>
                    <a:pt x="602" y="562"/>
                  </a:lnTo>
                  <a:lnTo>
                    <a:pt x="602" y="562"/>
                  </a:lnTo>
                  <a:lnTo>
                    <a:pt x="600" y="568"/>
                  </a:lnTo>
                  <a:lnTo>
                    <a:pt x="598" y="572"/>
                  </a:lnTo>
                  <a:lnTo>
                    <a:pt x="594" y="576"/>
                  </a:lnTo>
                  <a:lnTo>
                    <a:pt x="588" y="580"/>
                  </a:lnTo>
                  <a:lnTo>
                    <a:pt x="582" y="580"/>
                  </a:lnTo>
                  <a:lnTo>
                    <a:pt x="576" y="582"/>
                  </a:lnTo>
                  <a:lnTo>
                    <a:pt x="572" y="580"/>
                  </a:lnTo>
                  <a:lnTo>
                    <a:pt x="566" y="578"/>
                  </a:lnTo>
                  <a:lnTo>
                    <a:pt x="566" y="578"/>
                  </a:lnTo>
                  <a:lnTo>
                    <a:pt x="556" y="568"/>
                  </a:lnTo>
                  <a:lnTo>
                    <a:pt x="550" y="558"/>
                  </a:lnTo>
                  <a:lnTo>
                    <a:pt x="546" y="546"/>
                  </a:lnTo>
                  <a:lnTo>
                    <a:pt x="544" y="532"/>
                  </a:lnTo>
                  <a:lnTo>
                    <a:pt x="544" y="532"/>
                  </a:lnTo>
                  <a:lnTo>
                    <a:pt x="546" y="516"/>
                  </a:lnTo>
                  <a:lnTo>
                    <a:pt x="548" y="500"/>
                  </a:lnTo>
                  <a:lnTo>
                    <a:pt x="548" y="500"/>
                  </a:lnTo>
                  <a:lnTo>
                    <a:pt x="550" y="490"/>
                  </a:lnTo>
                  <a:lnTo>
                    <a:pt x="552" y="480"/>
                  </a:lnTo>
                  <a:lnTo>
                    <a:pt x="556" y="472"/>
                  </a:lnTo>
                  <a:lnTo>
                    <a:pt x="562" y="468"/>
                  </a:lnTo>
                  <a:lnTo>
                    <a:pt x="570" y="464"/>
                  </a:lnTo>
                  <a:lnTo>
                    <a:pt x="578" y="462"/>
                  </a:lnTo>
                  <a:lnTo>
                    <a:pt x="586" y="462"/>
                  </a:lnTo>
                  <a:lnTo>
                    <a:pt x="598" y="466"/>
                  </a:lnTo>
                  <a:lnTo>
                    <a:pt x="598" y="466"/>
                  </a:lnTo>
                  <a:lnTo>
                    <a:pt x="602" y="466"/>
                  </a:lnTo>
                  <a:lnTo>
                    <a:pt x="604" y="466"/>
                  </a:lnTo>
                  <a:lnTo>
                    <a:pt x="608" y="464"/>
                  </a:lnTo>
                  <a:lnTo>
                    <a:pt x="608" y="460"/>
                  </a:lnTo>
                  <a:lnTo>
                    <a:pt x="608" y="460"/>
                  </a:lnTo>
                  <a:lnTo>
                    <a:pt x="610" y="456"/>
                  </a:lnTo>
                  <a:lnTo>
                    <a:pt x="612" y="454"/>
                  </a:lnTo>
                  <a:lnTo>
                    <a:pt x="614" y="454"/>
                  </a:lnTo>
                  <a:lnTo>
                    <a:pt x="614" y="454"/>
                  </a:lnTo>
                  <a:lnTo>
                    <a:pt x="628" y="454"/>
                  </a:lnTo>
                  <a:lnTo>
                    <a:pt x="636" y="456"/>
                  </a:lnTo>
                  <a:lnTo>
                    <a:pt x="640" y="458"/>
                  </a:lnTo>
                  <a:lnTo>
                    <a:pt x="642" y="460"/>
                  </a:lnTo>
                  <a:lnTo>
                    <a:pt x="642" y="460"/>
                  </a:lnTo>
                  <a:lnTo>
                    <a:pt x="644" y="462"/>
                  </a:lnTo>
                  <a:lnTo>
                    <a:pt x="646" y="462"/>
                  </a:lnTo>
                  <a:lnTo>
                    <a:pt x="646" y="462"/>
                  </a:lnTo>
                  <a:lnTo>
                    <a:pt x="652" y="460"/>
                  </a:lnTo>
                  <a:lnTo>
                    <a:pt x="658" y="464"/>
                  </a:lnTo>
                  <a:lnTo>
                    <a:pt x="662" y="468"/>
                  </a:lnTo>
                  <a:lnTo>
                    <a:pt x="664" y="474"/>
                  </a:lnTo>
                  <a:lnTo>
                    <a:pt x="664" y="474"/>
                  </a:lnTo>
                  <a:lnTo>
                    <a:pt x="664" y="484"/>
                  </a:lnTo>
                  <a:lnTo>
                    <a:pt x="668" y="492"/>
                  </a:lnTo>
                  <a:lnTo>
                    <a:pt x="678" y="510"/>
                  </a:lnTo>
                  <a:lnTo>
                    <a:pt x="678" y="510"/>
                  </a:lnTo>
                  <a:lnTo>
                    <a:pt x="682" y="502"/>
                  </a:lnTo>
                  <a:lnTo>
                    <a:pt x="682" y="496"/>
                  </a:lnTo>
                  <a:lnTo>
                    <a:pt x="682" y="488"/>
                  </a:lnTo>
                  <a:lnTo>
                    <a:pt x="680" y="482"/>
                  </a:lnTo>
                  <a:lnTo>
                    <a:pt x="680" y="482"/>
                  </a:lnTo>
                  <a:lnTo>
                    <a:pt x="674" y="460"/>
                  </a:lnTo>
                  <a:lnTo>
                    <a:pt x="672" y="452"/>
                  </a:lnTo>
                  <a:lnTo>
                    <a:pt x="672" y="444"/>
                  </a:lnTo>
                  <a:lnTo>
                    <a:pt x="676" y="438"/>
                  </a:lnTo>
                  <a:lnTo>
                    <a:pt x="682" y="432"/>
                  </a:lnTo>
                  <a:lnTo>
                    <a:pt x="700" y="416"/>
                  </a:lnTo>
                  <a:lnTo>
                    <a:pt x="700" y="416"/>
                  </a:lnTo>
                  <a:lnTo>
                    <a:pt x="706" y="410"/>
                  </a:lnTo>
                  <a:lnTo>
                    <a:pt x="712" y="402"/>
                  </a:lnTo>
                  <a:lnTo>
                    <a:pt x="714" y="398"/>
                  </a:lnTo>
                  <a:lnTo>
                    <a:pt x="714" y="394"/>
                  </a:lnTo>
                  <a:lnTo>
                    <a:pt x="714" y="388"/>
                  </a:lnTo>
                  <a:lnTo>
                    <a:pt x="712" y="382"/>
                  </a:lnTo>
                  <a:lnTo>
                    <a:pt x="712" y="382"/>
                  </a:lnTo>
                  <a:lnTo>
                    <a:pt x="712" y="378"/>
                  </a:lnTo>
                  <a:lnTo>
                    <a:pt x="712" y="378"/>
                  </a:lnTo>
                  <a:lnTo>
                    <a:pt x="710" y="376"/>
                  </a:lnTo>
                  <a:lnTo>
                    <a:pt x="710" y="376"/>
                  </a:lnTo>
                  <a:lnTo>
                    <a:pt x="712" y="370"/>
                  </a:lnTo>
                  <a:lnTo>
                    <a:pt x="712" y="364"/>
                  </a:lnTo>
                  <a:lnTo>
                    <a:pt x="712" y="364"/>
                  </a:lnTo>
                  <a:lnTo>
                    <a:pt x="712" y="362"/>
                  </a:lnTo>
                  <a:lnTo>
                    <a:pt x="712" y="362"/>
                  </a:lnTo>
                  <a:lnTo>
                    <a:pt x="714" y="360"/>
                  </a:lnTo>
                  <a:lnTo>
                    <a:pt x="714" y="360"/>
                  </a:lnTo>
                  <a:lnTo>
                    <a:pt x="714" y="368"/>
                  </a:lnTo>
                  <a:lnTo>
                    <a:pt x="714" y="372"/>
                  </a:lnTo>
                  <a:lnTo>
                    <a:pt x="716" y="376"/>
                  </a:lnTo>
                  <a:lnTo>
                    <a:pt x="716" y="376"/>
                  </a:lnTo>
                  <a:lnTo>
                    <a:pt x="722" y="372"/>
                  </a:lnTo>
                  <a:lnTo>
                    <a:pt x="722" y="368"/>
                  </a:lnTo>
                  <a:lnTo>
                    <a:pt x="720" y="364"/>
                  </a:lnTo>
                  <a:lnTo>
                    <a:pt x="720" y="362"/>
                  </a:lnTo>
                  <a:lnTo>
                    <a:pt x="720" y="362"/>
                  </a:lnTo>
                  <a:lnTo>
                    <a:pt x="726" y="362"/>
                  </a:lnTo>
                  <a:lnTo>
                    <a:pt x="728" y="360"/>
                  </a:lnTo>
                  <a:lnTo>
                    <a:pt x="730" y="356"/>
                  </a:lnTo>
                  <a:lnTo>
                    <a:pt x="730" y="352"/>
                  </a:lnTo>
                  <a:lnTo>
                    <a:pt x="730" y="352"/>
                  </a:lnTo>
                  <a:lnTo>
                    <a:pt x="730" y="350"/>
                  </a:lnTo>
                  <a:lnTo>
                    <a:pt x="732" y="348"/>
                  </a:lnTo>
                  <a:lnTo>
                    <a:pt x="736" y="348"/>
                  </a:lnTo>
                  <a:lnTo>
                    <a:pt x="736" y="348"/>
                  </a:lnTo>
                  <a:lnTo>
                    <a:pt x="734" y="344"/>
                  </a:lnTo>
                  <a:lnTo>
                    <a:pt x="736" y="342"/>
                  </a:lnTo>
                  <a:lnTo>
                    <a:pt x="744" y="342"/>
                  </a:lnTo>
                  <a:lnTo>
                    <a:pt x="744" y="342"/>
                  </a:lnTo>
                  <a:lnTo>
                    <a:pt x="754" y="338"/>
                  </a:lnTo>
                  <a:lnTo>
                    <a:pt x="754" y="338"/>
                  </a:lnTo>
                  <a:lnTo>
                    <a:pt x="756" y="338"/>
                  </a:lnTo>
                  <a:lnTo>
                    <a:pt x="756" y="334"/>
                  </a:lnTo>
                  <a:lnTo>
                    <a:pt x="756" y="334"/>
                  </a:lnTo>
                  <a:lnTo>
                    <a:pt x="754" y="328"/>
                  </a:lnTo>
                  <a:lnTo>
                    <a:pt x="756" y="322"/>
                  </a:lnTo>
                  <a:lnTo>
                    <a:pt x="760" y="318"/>
                  </a:lnTo>
                  <a:lnTo>
                    <a:pt x="764" y="314"/>
                  </a:lnTo>
                  <a:lnTo>
                    <a:pt x="764" y="314"/>
                  </a:lnTo>
                  <a:lnTo>
                    <a:pt x="776" y="308"/>
                  </a:lnTo>
                  <a:lnTo>
                    <a:pt x="786" y="302"/>
                  </a:lnTo>
                  <a:lnTo>
                    <a:pt x="786" y="302"/>
                  </a:lnTo>
                  <a:lnTo>
                    <a:pt x="790" y="300"/>
                  </a:lnTo>
                  <a:lnTo>
                    <a:pt x="796" y="298"/>
                  </a:lnTo>
                  <a:lnTo>
                    <a:pt x="802" y="298"/>
                  </a:lnTo>
                  <a:lnTo>
                    <a:pt x="810" y="302"/>
                  </a:lnTo>
                  <a:lnTo>
                    <a:pt x="810" y="302"/>
                  </a:lnTo>
                  <a:lnTo>
                    <a:pt x="804" y="302"/>
                  </a:lnTo>
                  <a:lnTo>
                    <a:pt x="800" y="302"/>
                  </a:lnTo>
                  <a:lnTo>
                    <a:pt x="794" y="308"/>
                  </a:lnTo>
                  <a:lnTo>
                    <a:pt x="794" y="308"/>
                  </a:lnTo>
                  <a:lnTo>
                    <a:pt x="792" y="312"/>
                  </a:lnTo>
                  <a:lnTo>
                    <a:pt x="794" y="316"/>
                  </a:lnTo>
                  <a:lnTo>
                    <a:pt x="794" y="316"/>
                  </a:lnTo>
                  <a:lnTo>
                    <a:pt x="798" y="318"/>
                  </a:lnTo>
                  <a:lnTo>
                    <a:pt x="800" y="316"/>
                  </a:lnTo>
                  <a:lnTo>
                    <a:pt x="800" y="316"/>
                  </a:lnTo>
                  <a:lnTo>
                    <a:pt x="804" y="310"/>
                  </a:lnTo>
                  <a:lnTo>
                    <a:pt x="810" y="308"/>
                  </a:lnTo>
                  <a:lnTo>
                    <a:pt x="822" y="304"/>
                  </a:lnTo>
                  <a:lnTo>
                    <a:pt x="822" y="304"/>
                  </a:lnTo>
                  <a:lnTo>
                    <a:pt x="826" y="302"/>
                  </a:lnTo>
                  <a:lnTo>
                    <a:pt x="828" y="300"/>
                  </a:lnTo>
                  <a:lnTo>
                    <a:pt x="828" y="298"/>
                  </a:lnTo>
                  <a:lnTo>
                    <a:pt x="828" y="298"/>
                  </a:lnTo>
                  <a:lnTo>
                    <a:pt x="826" y="296"/>
                  </a:lnTo>
                  <a:lnTo>
                    <a:pt x="824" y="296"/>
                  </a:lnTo>
                  <a:lnTo>
                    <a:pt x="820" y="296"/>
                  </a:lnTo>
                  <a:lnTo>
                    <a:pt x="820" y="296"/>
                  </a:lnTo>
                  <a:lnTo>
                    <a:pt x="814" y="294"/>
                  </a:lnTo>
                  <a:lnTo>
                    <a:pt x="808" y="292"/>
                  </a:lnTo>
                  <a:lnTo>
                    <a:pt x="802" y="288"/>
                  </a:lnTo>
                  <a:lnTo>
                    <a:pt x="800" y="282"/>
                  </a:lnTo>
                  <a:lnTo>
                    <a:pt x="800" y="282"/>
                  </a:lnTo>
                  <a:lnTo>
                    <a:pt x="800" y="278"/>
                  </a:lnTo>
                  <a:lnTo>
                    <a:pt x="798" y="276"/>
                  </a:lnTo>
                  <a:lnTo>
                    <a:pt x="792" y="274"/>
                  </a:lnTo>
                  <a:lnTo>
                    <a:pt x="792" y="274"/>
                  </a:lnTo>
                  <a:lnTo>
                    <a:pt x="796" y="272"/>
                  </a:lnTo>
                  <a:lnTo>
                    <a:pt x="796" y="272"/>
                  </a:lnTo>
                  <a:lnTo>
                    <a:pt x="802" y="268"/>
                  </a:lnTo>
                  <a:lnTo>
                    <a:pt x="804" y="266"/>
                  </a:lnTo>
                  <a:lnTo>
                    <a:pt x="806" y="264"/>
                  </a:lnTo>
                  <a:lnTo>
                    <a:pt x="806" y="264"/>
                  </a:lnTo>
                  <a:lnTo>
                    <a:pt x="804" y="260"/>
                  </a:lnTo>
                  <a:lnTo>
                    <a:pt x="800" y="260"/>
                  </a:lnTo>
                  <a:lnTo>
                    <a:pt x="794" y="260"/>
                  </a:lnTo>
                  <a:lnTo>
                    <a:pt x="794" y="260"/>
                  </a:lnTo>
                  <a:lnTo>
                    <a:pt x="786" y="262"/>
                  </a:lnTo>
                  <a:lnTo>
                    <a:pt x="786" y="262"/>
                  </a:lnTo>
                  <a:lnTo>
                    <a:pt x="766" y="270"/>
                  </a:lnTo>
                  <a:lnTo>
                    <a:pt x="766" y="270"/>
                  </a:lnTo>
                  <a:lnTo>
                    <a:pt x="778" y="258"/>
                  </a:lnTo>
                  <a:lnTo>
                    <a:pt x="790" y="250"/>
                  </a:lnTo>
                  <a:lnTo>
                    <a:pt x="796" y="248"/>
                  </a:lnTo>
                  <a:lnTo>
                    <a:pt x="804" y="246"/>
                  </a:lnTo>
                  <a:lnTo>
                    <a:pt x="810" y="246"/>
                  </a:lnTo>
                  <a:lnTo>
                    <a:pt x="818" y="248"/>
                  </a:lnTo>
                  <a:lnTo>
                    <a:pt x="818" y="248"/>
                  </a:lnTo>
                  <a:lnTo>
                    <a:pt x="826" y="248"/>
                  </a:lnTo>
                  <a:lnTo>
                    <a:pt x="834" y="248"/>
                  </a:lnTo>
                  <a:lnTo>
                    <a:pt x="846" y="242"/>
                  </a:lnTo>
                  <a:lnTo>
                    <a:pt x="858" y="236"/>
                  </a:lnTo>
                  <a:lnTo>
                    <a:pt x="864" y="232"/>
                  </a:lnTo>
                  <a:lnTo>
                    <a:pt x="870" y="232"/>
                  </a:lnTo>
                  <a:lnTo>
                    <a:pt x="870" y="232"/>
                  </a:lnTo>
                  <a:lnTo>
                    <a:pt x="870" y="230"/>
                  </a:lnTo>
                  <a:lnTo>
                    <a:pt x="872" y="230"/>
                  </a:lnTo>
                  <a:lnTo>
                    <a:pt x="872" y="226"/>
                  </a:lnTo>
                  <a:lnTo>
                    <a:pt x="872" y="226"/>
                  </a:lnTo>
                  <a:lnTo>
                    <a:pt x="870" y="218"/>
                  </a:lnTo>
                  <a:lnTo>
                    <a:pt x="866" y="214"/>
                  </a:lnTo>
                  <a:lnTo>
                    <a:pt x="854" y="208"/>
                  </a:lnTo>
                  <a:lnTo>
                    <a:pt x="854" y="208"/>
                  </a:lnTo>
                  <a:lnTo>
                    <a:pt x="856" y="206"/>
                  </a:lnTo>
                  <a:lnTo>
                    <a:pt x="856" y="206"/>
                  </a:lnTo>
                  <a:lnTo>
                    <a:pt x="858" y="204"/>
                  </a:lnTo>
                  <a:lnTo>
                    <a:pt x="858" y="204"/>
                  </a:lnTo>
                  <a:lnTo>
                    <a:pt x="858" y="204"/>
                  </a:lnTo>
                  <a:lnTo>
                    <a:pt x="858" y="204"/>
                  </a:lnTo>
                  <a:lnTo>
                    <a:pt x="842" y="198"/>
                  </a:lnTo>
                  <a:lnTo>
                    <a:pt x="842" y="198"/>
                  </a:lnTo>
                  <a:lnTo>
                    <a:pt x="832" y="192"/>
                  </a:lnTo>
                  <a:lnTo>
                    <a:pt x="828" y="188"/>
                  </a:lnTo>
                  <a:lnTo>
                    <a:pt x="826" y="184"/>
                  </a:lnTo>
                  <a:lnTo>
                    <a:pt x="826" y="184"/>
                  </a:lnTo>
                  <a:lnTo>
                    <a:pt x="824" y="174"/>
                  </a:lnTo>
                  <a:lnTo>
                    <a:pt x="818" y="166"/>
                  </a:lnTo>
                  <a:lnTo>
                    <a:pt x="812" y="158"/>
                  </a:lnTo>
                  <a:lnTo>
                    <a:pt x="808" y="150"/>
                  </a:lnTo>
                  <a:lnTo>
                    <a:pt x="808" y="150"/>
                  </a:lnTo>
                  <a:lnTo>
                    <a:pt x="806" y="146"/>
                  </a:lnTo>
                  <a:lnTo>
                    <a:pt x="802" y="146"/>
                  </a:lnTo>
                  <a:lnTo>
                    <a:pt x="800" y="148"/>
                  </a:lnTo>
                  <a:lnTo>
                    <a:pt x="798" y="152"/>
                  </a:lnTo>
                  <a:lnTo>
                    <a:pt x="798" y="152"/>
                  </a:lnTo>
                  <a:lnTo>
                    <a:pt x="796" y="158"/>
                  </a:lnTo>
                  <a:lnTo>
                    <a:pt x="790" y="162"/>
                  </a:lnTo>
                  <a:lnTo>
                    <a:pt x="786" y="164"/>
                  </a:lnTo>
                  <a:lnTo>
                    <a:pt x="780" y="164"/>
                  </a:lnTo>
                  <a:lnTo>
                    <a:pt x="780" y="164"/>
                  </a:lnTo>
                  <a:lnTo>
                    <a:pt x="776" y="164"/>
                  </a:lnTo>
                  <a:lnTo>
                    <a:pt x="770" y="160"/>
                  </a:lnTo>
                  <a:lnTo>
                    <a:pt x="766" y="156"/>
                  </a:lnTo>
                  <a:lnTo>
                    <a:pt x="764" y="150"/>
                  </a:lnTo>
                  <a:lnTo>
                    <a:pt x="764" y="150"/>
                  </a:lnTo>
                  <a:lnTo>
                    <a:pt x="762" y="144"/>
                  </a:lnTo>
                  <a:lnTo>
                    <a:pt x="760" y="138"/>
                  </a:lnTo>
                  <a:lnTo>
                    <a:pt x="756" y="136"/>
                  </a:lnTo>
                  <a:lnTo>
                    <a:pt x="750" y="134"/>
                  </a:lnTo>
                  <a:lnTo>
                    <a:pt x="750" y="134"/>
                  </a:lnTo>
                  <a:lnTo>
                    <a:pt x="746" y="130"/>
                  </a:lnTo>
                  <a:lnTo>
                    <a:pt x="740" y="126"/>
                  </a:lnTo>
                  <a:lnTo>
                    <a:pt x="736" y="124"/>
                  </a:lnTo>
                  <a:lnTo>
                    <a:pt x="730" y="124"/>
                  </a:lnTo>
                  <a:lnTo>
                    <a:pt x="718" y="124"/>
                  </a:lnTo>
                  <a:lnTo>
                    <a:pt x="706" y="122"/>
                  </a:lnTo>
                  <a:lnTo>
                    <a:pt x="706" y="122"/>
                  </a:lnTo>
                  <a:lnTo>
                    <a:pt x="704" y="120"/>
                  </a:lnTo>
                  <a:lnTo>
                    <a:pt x="702" y="122"/>
                  </a:lnTo>
                  <a:lnTo>
                    <a:pt x="700" y="124"/>
                  </a:lnTo>
                  <a:lnTo>
                    <a:pt x="700" y="130"/>
                  </a:lnTo>
                  <a:lnTo>
                    <a:pt x="700" y="130"/>
                  </a:lnTo>
                  <a:lnTo>
                    <a:pt x="702" y="136"/>
                  </a:lnTo>
                  <a:lnTo>
                    <a:pt x="704" y="142"/>
                  </a:lnTo>
                  <a:lnTo>
                    <a:pt x="704" y="148"/>
                  </a:lnTo>
                  <a:lnTo>
                    <a:pt x="704" y="150"/>
                  </a:lnTo>
                  <a:lnTo>
                    <a:pt x="700" y="154"/>
                  </a:lnTo>
                  <a:lnTo>
                    <a:pt x="700" y="154"/>
                  </a:lnTo>
                  <a:lnTo>
                    <a:pt x="698" y="156"/>
                  </a:lnTo>
                  <a:lnTo>
                    <a:pt x="698" y="160"/>
                  </a:lnTo>
                  <a:lnTo>
                    <a:pt x="698" y="162"/>
                  </a:lnTo>
                  <a:lnTo>
                    <a:pt x="702" y="166"/>
                  </a:lnTo>
                  <a:lnTo>
                    <a:pt x="702" y="166"/>
                  </a:lnTo>
                  <a:lnTo>
                    <a:pt x="710" y="172"/>
                  </a:lnTo>
                  <a:lnTo>
                    <a:pt x="712" y="180"/>
                  </a:lnTo>
                  <a:lnTo>
                    <a:pt x="712" y="184"/>
                  </a:lnTo>
                  <a:lnTo>
                    <a:pt x="710" y="188"/>
                  </a:lnTo>
                  <a:lnTo>
                    <a:pt x="706" y="192"/>
                  </a:lnTo>
                  <a:lnTo>
                    <a:pt x="702" y="194"/>
                  </a:lnTo>
                  <a:lnTo>
                    <a:pt x="702" y="194"/>
                  </a:lnTo>
                  <a:lnTo>
                    <a:pt x="694" y="200"/>
                  </a:lnTo>
                  <a:lnTo>
                    <a:pt x="692" y="204"/>
                  </a:lnTo>
                  <a:lnTo>
                    <a:pt x="690" y="206"/>
                  </a:lnTo>
                  <a:lnTo>
                    <a:pt x="692" y="214"/>
                  </a:lnTo>
                  <a:lnTo>
                    <a:pt x="694" y="222"/>
                  </a:lnTo>
                  <a:lnTo>
                    <a:pt x="694" y="222"/>
                  </a:lnTo>
                  <a:lnTo>
                    <a:pt x="696" y="226"/>
                  </a:lnTo>
                  <a:lnTo>
                    <a:pt x="696" y="226"/>
                  </a:lnTo>
                  <a:lnTo>
                    <a:pt x="694" y="230"/>
                  </a:lnTo>
                  <a:lnTo>
                    <a:pt x="692" y="232"/>
                  </a:lnTo>
                  <a:lnTo>
                    <a:pt x="686" y="238"/>
                  </a:lnTo>
                  <a:lnTo>
                    <a:pt x="686" y="238"/>
                  </a:lnTo>
                  <a:lnTo>
                    <a:pt x="684" y="238"/>
                  </a:lnTo>
                  <a:lnTo>
                    <a:pt x="682" y="238"/>
                  </a:lnTo>
                  <a:lnTo>
                    <a:pt x="678" y="234"/>
                  </a:lnTo>
                  <a:lnTo>
                    <a:pt x="678" y="234"/>
                  </a:lnTo>
                  <a:lnTo>
                    <a:pt x="672" y="228"/>
                  </a:lnTo>
                  <a:lnTo>
                    <a:pt x="668" y="220"/>
                  </a:lnTo>
                  <a:lnTo>
                    <a:pt x="666" y="212"/>
                  </a:lnTo>
                  <a:lnTo>
                    <a:pt x="666" y="204"/>
                  </a:lnTo>
                  <a:lnTo>
                    <a:pt x="666" y="204"/>
                  </a:lnTo>
                  <a:lnTo>
                    <a:pt x="664" y="200"/>
                  </a:lnTo>
                  <a:lnTo>
                    <a:pt x="664" y="198"/>
                  </a:lnTo>
                  <a:lnTo>
                    <a:pt x="658" y="198"/>
                  </a:lnTo>
                  <a:lnTo>
                    <a:pt x="658" y="198"/>
                  </a:lnTo>
                  <a:lnTo>
                    <a:pt x="648" y="196"/>
                  </a:lnTo>
                  <a:lnTo>
                    <a:pt x="638" y="192"/>
                  </a:lnTo>
                  <a:lnTo>
                    <a:pt x="618" y="184"/>
                  </a:lnTo>
                  <a:lnTo>
                    <a:pt x="618" y="184"/>
                  </a:lnTo>
                  <a:lnTo>
                    <a:pt x="606" y="178"/>
                  </a:lnTo>
                  <a:lnTo>
                    <a:pt x="598" y="176"/>
                  </a:lnTo>
                  <a:lnTo>
                    <a:pt x="592" y="178"/>
                  </a:lnTo>
                  <a:lnTo>
                    <a:pt x="592" y="178"/>
                  </a:lnTo>
                  <a:lnTo>
                    <a:pt x="588" y="174"/>
                  </a:lnTo>
                  <a:lnTo>
                    <a:pt x="580" y="166"/>
                  </a:lnTo>
                  <a:lnTo>
                    <a:pt x="568" y="150"/>
                  </a:lnTo>
                  <a:lnTo>
                    <a:pt x="568" y="150"/>
                  </a:lnTo>
                  <a:lnTo>
                    <a:pt x="570" y="140"/>
                  </a:lnTo>
                  <a:lnTo>
                    <a:pt x="576" y="130"/>
                  </a:lnTo>
                  <a:lnTo>
                    <a:pt x="586" y="122"/>
                  </a:lnTo>
                  <a:lnTo>
                    <a:pt x="596" y="116"/>
                  </a:lnTo>
                  <a:lnTo>
                    <a:pt x="596" y="116"/>
                  </a:lnTo>
                  <a:lnTo>
                    <a:pt x="598" y="116"/>
                  </a:lnTo>
                  <a:lnTo>
                    <a:pt x="600" y="114"/>
                  </a:lnTo>
                  <a:lnTo>
                    <a:pt x="600" y="114"/>
                  </a:lnTo>
                  <a:lnTo>
                    <a:pt x="604" y="108"/>
                  </a:lnTo>
                  <a:lnTo>
                    <a:pt x="606" y="104"/>
                  </a:lnTo>
                  <a:lnTo>
                    <a:pt x="610" y="104"/>
                  </a:lnTo>
                  <a:lnTo>
                    <a:pt x="610" y="104"/>
                  </a:lnTo>
                  <a:lnTo>
                    <a:pt x="616" y="104"/>
                  </a:lnTo>
                  <a:lnTo>
                    <a:pt x="620" y="102"/>
                  </a:lnTo>
                  <a:lnTo>
                    <a:pt x="624" y="98"/>
                  </a:lnTo>
                  <a:lnTo>
                    <a:pt x="628" y="94"/>
                  </a:lnTo>
                  <a:lnTo>
                    <a:pt x="628" y="94"/>
                  </a:lnTo>
                  <a:lnTo>
                    <a:pt x="628" y="92"/>
                  </a:lnTo>
                  <a:lnTo>
                    <a:pt x="628" y="92"/>
                  </a:lnTo>
                  <a:lnTo>
                    <a:pt x="630" y="90"/>
                  </a:lnTo>
                  <a:lnTo>
                    <a:pt x="632" y="86"/>
                  </a:lnTo>
                  <a:lnTo>
                    <a:pt x="634" y="82"/>
                  </a:lnTo>
                  <a:lnTo>
                    <a:pt x="638" y="78"/>
                  </a:lnTo>
                  <a:lnTo>
                    <a:pt x="638" y="78"/>
                  </a:lnTo>
                  <a:lnTo>
                    <a:pt x="642" y="80"/>
                  </a:lnTo>
                  <a:lnTo>
                    <a:pt x="644" y="82"/>
                  </a:lnTo>
                  <a:lnTo>
                    <a:pt x="648" y="82"/>
                  </a:lnTo>
                  <a:lnTo>
                    <a:pt x="652" y="80"/>
                  </a:lnTo>
                  <a:lnTo>
                    <a:pt x="652" y="80"/>
                  </a:lnTo>
                  <a:lnTo>
                    <a:pt x="656" y="80"/>
                  </a:lnTo>
                  <a:lnTo>
                    <a:pt x="656" y="80"/>
                  </a:lnTo>
                  <a:lnTo>
                    <a:pt x="664" y="78"/>
                  </a:lnTo>
                  <a:lnTo>
                    <a:pt x="668" y="74"/>
                  </a:lnTo>
                  <a:lnTo>
                    <a:pt x="668" y="70"/>
                  </a:lnTo>
                  <a:lnTo>
                    <a:pt x="666" y="62"/>
                  </a:lnTo>
                  <a:lnTo>
                    <a:pt x="666" y="62"/>
                  </a:lnTo>
                  <a:lnTo>
                    <a:pt x="666" y="60"/>
                  </a:lnTo>
                  <a:lnTo>
                    <a:pt x="666" y="60"/>
                  </a:lnTo>
                  <a:lnTo>
                    <a:pt x="672" y="54"/>
                  </a:lnTo>
                  <a:lnTo>
                    <a:pt x="672" y="54"/>
                  </a:lnTo>
                  <a:lnTo>
                    <a:pt x="670" y="52"/>
                  </a:lnTo>
                  <a:lnTo>
                    <a:pt x="666" y="50"/>
                  </a:lnTo>
                  <a:lnTo>
                    <a:pt x="662" y="48"/>
                  </a:lnTo>
                  <a:lnTo>
                    <a:pt x="662" y="48"/>
                  </a:lnTo>
                  <a:lnTo>
                    <a:pt x="662" y="44"/>
                  </a:lnTo>
                  <a:lnTo>
                    <a:pt x="662" y="44"/>
                  </a:lnTo>
                  <a:lnTo>
                    <a:pt x="676" y="44"/>
                  </a:lnTo>
                  <a:lnTo>
                    <a:pt x="690" y="42"/>
                  </a:lnTo>
                  <a:lnTo>
                    <a:pt x="704" y="44"/>
                  </a:lnTo>
                  <a:lnTo>
                    <a:pt x="710" y="46"/>
                  </a:lnTo>
                  <a:lnTo>
                    <a:pt x="716" y="50"/>
                  </a:lnTo>
                  <a:lnTo>
                    <a:pt x="716" y="50"/>
                  </a:lnTo>
                  <a:lnTo>
                    <a:pt x="716" y="52"/>
                  </a:lnTo>
                  <a:lnTo>
                    <a:pt x="714" y="52"/>
                  </a:lnTo>
                  <a:lnTo>
                    <a:pt x="712" y="54"/>
                  </a:lnTo>
                  <a:lnTo>
                    <a:pt x="712" y="56"/>
                  </a:lnTo>
                  <a:lnTo>
                    <a:pt x="712" y="56"/>
                  </a:lnTo>
                  <a:lnTo>
                    <a:pt x="720" y="54"/>
                  </a:lnTo>
                  <a:lnTo>
                    <a:pt x="720" y="54"/>
                  </a:lnTo>
                  <a:lnTo>
                    <a:pt x="726" y="56"/>
                  </a:lnTo>
                  <a:lnTo>
                    <a:pt x="732" y="58"/>
                  </a:lnTo>
                  <a:lnTo>
                    <a:pt x="738" y="62"/>
                  </a:lnTo>
                  <a:lnTo>
                    <a:pt x="742" y="68"/>
                  </a:lnTo>
                  <a:lnTo>
                    <a:pt x="742" y="68"/>
                  </a:lnTo>
                  <a:lnTo>
                    <a:pt x="742" y="70"/>
                  </a:lnTo>
                  <a:lnTo>
                    <a:pt x="742" y="74"/>
                  </a:lnTo>
                  <a:lnTo>
                    <a:pt x="742" y="74"/>
                  </a:lnTo>
                  <a:lnTo>
                    <a:pt x="738" y="76"/>
                  </a:lnTo>
                  <a:lnTo>
                    <a:pt x="734" y="80"/>
                  </a:lnTo>
                  <a:lnTo>
                    <a:pt x="730" y="82"/>
                  </a:lnTo>
                  <a:lnTo>
                    <a:pt x="730" y="86"/>
                  </a:lnTo>
                  <a:lnTo>
                    <a:pt x="732" y="88"/>
                  </a:lnTo>
                  <a:lnTo>
                    <a:pt x="732" y="88"/>
                  </a:lnTo>
                  <a:lnTo>
                    <a:pt x="728" y="90"/>
                  </a:lnTo>
                  <a:lnTo>
                    <a:pt x="728" y="90"/>
                  </a:lnTo>
                  <a:lnTo>
                    <a:pt x="724" y="92"/>
                  </a:lnTo>
                  <a:lnTo>
                    <a:pt x="722" y="92"/>
                  </a:lnTo>
                  <a:lnTo>
                    <a:pt x="722" y="94"/>
                  </a:lnTo>
                  <a:lnTo>
                    <a:pt x="722" y="94"/>
                  </a:lnTo>
                  <a:lnTo>
                    <a:pt x="718" y="94"/>
                  </a:lnTo>
                  <a:lnTo>
                    <a:pt x="716" y="94"/>
                  </a:lnTo>
                  <a:lnTo>
                    <a:pt x="710" y="92"/>
                  </a:lnTo>
                  <a:lnTo>
                    <a:pt x="710" y="92"/>
                  </a:lnTo>
                  <a:lnTo>
                    <a:pt x="702" y="92"/>
                  </a:lnTo>
                  <a:lnTo>
                    <a:pt x="700" y="94"/>
                  </a:lnTo>
                  <a:lnTo>
                    <a:pt x="700" y="98"/>
                  </a:lnTo>
                  <a:lnTo>
                    <a:pt x="700" y="98"/>
                  </a:lnTo>
                  <a:lnTo>
                    <a:pt x="700" y="100"/>
                  </a:lnTo>
                  <a:lnTo>
                    <a:pt x="702" y="102"/>
                  </a:lnTo>
                  <a:lnTo>
                    <a:pt x="708" y="102"/>
                  </a:lnTo>
                  <a:lnTo>
                    <a:pt x="708" y="102"/>
                  </a:lnTo>
                  <a:lnTo>
                    <a:pt x="732" y="98"/>
                  </a:lnTo>
                  <a:lnTo>
                    <a:pt x="732" y="98"/>
                  </a:lnTo>
                  <a:lnTo>
                    <a:pt x="742" y="108"/>
                  </a:lnTo>
                  <a:lnTo>
                    <a:pt x="754" y="116"/>
                  </a:lnTo>
                  <a:lnTo>
                    <a:pt x="754" y="116"/>
                  </a:lnTo>
                  <a:lnTo>
                    <a:pt x="772" y="122"/>
                  </a:lnTo>
                  <a:lnTo>
                    <a:pt x="792" y="126"/>
                  </a:lnTo>
                  <a:lnTo>
                    <a:pt x="792" y="126"/>
                  </a:lnTo>
                  <a:lnTo>
                    <a:pt x="788" y="122"/>
                  </a:lnTo>
                  <a:lnTo>
                    <a:pt x="782" y="118"/>
                  </a:lnTo>
                  <a:lnTo>
                    <a:pt x="778" y="114"/>
                  </a:lnTo>
                  <a:lnTo>
                    <a:pt x="774" y="110"/>
                  </a:lnTo>
                  <a:lnTo>
                    <a:pt x="774" y="110"/>
                  </a:lnTo>
                  <a:lnTo>
                    <a:pt x="780" y="110"/>
                  </a:lnTo>
                  <a:lnTo>
                    <a:pt x="784" y="112"/>
                  </a:lnTo>
                  <a:lnTo>
                    <a:pt x="788" y="114"/>
                  </a:lnTo>
                  <a:lnTo>
                    <a:pt x="792" y="116"/>
                  </a:lnTo>
                  <a:lnTo>
                    <a:pt x="792" y="116"/>
                  </a:lnTo>
                  <a:lnTo>
                    <a:pt x="798" y="118"/>
                  </a:lnTo>
                  <a:lnTo>
                    <a:pt x="800" y="118"/>
                  </a:lnTo>
                  <a:lnTo>
                    <a:pt x="800" y="116"/>
                  </a:lnTo>
                  <a:lnTo>
                    <a:pt x="800" y="116"/>
                  </a:lnTo>
                  <a:lnTo>
                    <a:pt x="802" y="110"/>
                  </a:lnTo>
                  <a:lnTo>
                    <a:pt x="802" y="108"/>
                  </a:lnTo>
                  <a:lnTo>
                    <a:pt x="802" y="106"/>
                  </a:lnTo>
                  <a:lnTo>
                    <a:pt x="802" y="106"/>
                  </a:lnTo>
                  <a:lnTo>
                    <a:pt x="796" y="102"/>
                  </a:lnTo>
                  <a:lnTo>
                    <a:pt x="794" y="98"/>
                  </a:lnTo>
                  <a:lnTo>
                    <a:pt x="790" y="96"/>
                  </a:lnTo>
                  <a:lnTo>
                    <a:pt x="790" y="96"/>
                  </a:lnTo>
                  <a:lnTo>
                    <a:pt x="786" y="94"/>
                  </a:lnTo>
                  <a:lnTo>
                    <a:pt x="782" y="92"/>
                  </a:lnTo>
                  <a:lnTo>
                    <a:pt x="780" y="88"/>
                  </a:lnTo>
                  <a:lnTo>
                    <a:pt x="782" y="82"/>
                  </a:lnTo>
                  <a:lnTo>
                    <a:pt x="782" y="82"/>
                  </a:lnTo>
                  <a:lnTo>
                    <a:pt x="782" y="80"/>
                  </a:lnTo>
                  <a:lnTo>
                    <a:pt x="784" y="78"/>
                  </a:lnTo>
                  <a:lnTo>
                    <a:pt x="788" y="80"/>
                  </a:lnTo>
                  <a:lnTo>
                    <a:pt x="792" y="82"/>
                  </a:lnTo>
                  <a:lnTo>
                    <a:pt x="796" y="84"/>
                  </a:lnTo>
                  <a:lnTo>
                    <a:pt x="796" y="84"/>
                  </a:lnTo>
                  <a:lnTo>
                    <a:pt x="798" y="84"/>
                  </a:lnTo>
                  <a:lnTo>
                    <a:pt x="798" y="84"/>
                  </a:lnTo>
                  <a:lnTo>
                    <a:pt x="802" y="92"/>
                  </a:lnTo>
                  <a:lnTo>
                    <a:pt x="806" y="94"/>
                  </a:lnTo>
                  <a:lnTo>
                    <a:pt x="812" y="92"/>
                  </a:lnTo>
                  <a:lnTo>
                    <a:pt x="816" y="88"/>
                  </a:lnTo>
                  <a:lnTo>
                    <a:pt x="816" y="88"/>
                  </a:lnTo>
                  <a:lnTo>
                    <a:pt x="822" y="84"/>
                  </a:lnTo>
                  <a:lnTo>
                    <a:pt x="826" y="80"/>
                  </a:lnTo>
                  <a:lnTo>
                    <a:pt x="826" y="78"/>
                  </a:lnTo>
                  <a:lnTo>
                    <a:pt x="826" y="78"/>
                  </a:lnTo>
                  <a:lnTo>
                    <a:pt x="824" y="76"/>
                  </a:lnTo>
                  <a:lnTo>
                    <a:pt x="822" y="76"/>
                  </a:lnTo>
                  <a:lnTo>
                    <a:pt x="820" y="76"/>
                  </a:lnTo>
                  <a:lnTo>
                    <a:pt x="816" y="76"/>
                  </a:lnTo>
                  <a:lnTo>
                    <a:pt x="816" y="76"/>
                  </a:lnTo>
                  <a:lnTo>
                    <a:pt x="810" y="72"/>
                  </a:lnTo>
                  <a:lnTo>
                    <a:pt x="810" y="72"/>
                  </a:lnTo>
                  <a:lnTo>
                    <a:pt x="802" y="66"/>
                  </a:lnTo>
                  <a:lnTo>
                    <a:pt x="794" y="64"/>
                  </a:lnTo>
                  <a:lnTo>
                    <a:pt x="784" y="62"/>
                  </a:lnTo>
                  <a:lnTo>
                    <a:pt x="776" y="60"/>
                  </a:lnTo>
                  <a:lnTo>
                    <a:pt x="776" y="60"/>
                  </a:lnTo>
                  <a:lnTo>
                    <a:pt x="774" y="54"/>
                  </a:lnTo>
                  <a:lnTo>
                    <a:pt x="774" y="54"/>
                  </a:lnTo>
                  <a:lnTo>
                    <a:pt x="772" y="52"/>
                  </a:lnTo>
                  <a:lnTo>
                    <a:pt x="772" y="52"/>
                  </a:lnTo>
                  <a:lnTo>
                    <a:pt x="772" y="52"/>
                  </a:lnTo>
                  <a:lnTo>
                    <a:pt x="772" y="52"/>
                  </a:lnTo>
                  <a:lnTo>
                    <a:pt x="772" y="52"/>
                  </a:lnTo>
                  <a:lnTo>
                    <a:pt x="772" y="52"/>
                  </a:lnTo>
                  <a:lnTo>
                    <a:pt x="774" y="48"/>
                  </a:lnTo>
                  <a:lnTo>
                    <a:pt x="774" y="48"/>
                  </a:lnTo>
                  <a:lnTo>
                    <a:pt x="770" y="42"/>
                  </a:lnTo>
                  <a:lnTo>
                    <a:pt x="770" y="42"/>
                  </a:lnTo>
                  <a:lnTo>
                    <a:pt x="770" y="42"/>
                  </a:lnTo>
                  <a:lnTo>
                    <a:pt x="774" y="40"/>
                  </a:lnTo>
                  <a:lnTo>
                    <a:pt x="774" y="40"/>
                  </a:lnTo>
                  <a:lnTo>
                    <a:pt x="772" y="38"/>
                  </a:lnTo>
                  <a:lnTo>
                    <a:pt x="768" y="36"/>
                  </a:lnTo>
                  <a:lnTo>
                    <a:pt x="762" y="36"/>
                  </a:lnTo>
                  <a:lnTo>
                    <a:pt x="762" y="36"/>
                  </a:lnTo>
                  <a:lnTo>
                    <a:pt x="756" y="36"/>
                  </a:lnTo>
                  <a:lnTo>
                    <a:pt x="754" y="36"/>
                  </a:lnTo>
                  <a:lnTo>
                    <a:pt x="752" y="32"/>
                  </a:lnTo>
                  <a:lnTo>
                    <a:pt x="752" y="32"/>
                  </a:lnTo>
                  <a:lnTo>
                    <a:pt x="750" y="28"/>
                  </a:lnTo>
                  <a:lnTo>
                    <a:pt x="746" y="26"/>
                  </a:lnTo>
                  <a:lnTo>
                    <a:pt x="742" y="26"/>
                  </a:lnTo>
                  <a:lnTo>
                    <a:pt x="738" y="28"/>
                  </a:lnTo>
                  <a:lnTo>
                    <a:pt x="738" y="28"/>
                  </a:lnTo>
                  <a:lnTo>
                    <a:pt x="734" y="30"/>
                  </a:lnTo>
                  <a:lnTo>
                    <a:pt x="732" y="28"/>
                  </a:lnTo>
                  <a:lnTo>
                    <a:pt x="728" y="26"/>
                  </a:lnTo>
                  <a:lnTo>
                    <a:pt x="724" y="28"/>
                  </a:lnTo>
                  <a:lnTo>
                    <a:pt x="724" y="28"/>
                  </a:lnTo>
                  <a:lnTo>
                    <a:pt x="722" y="20"/>
                  </a:lnTo>
                  <a:lnTo>
                    <a:pt x="718" y="18"/>
                  </a:lnTo>
                  <a:lnTo>
                    <a:pt x="708" y="14"/>
                  </a:lnTo>
                  <a:lnTo>
                    <a:pt x="708" y="14"/>
                  </a:lnTo>
                  <a:lnTo>
                    <a:pt x="706" y="14"/>
                  </a:lnTo>
                  <a:lnTo>
                    <a:pt x="706" y="14"/>
                  </a:lnTo>
                  <a:lnTo>
                    <a:pt x="710" y="12"/>
                  </a:lnTo>
                  <a:lnTo>
                    <a:pt x="710" y="10"/>
                  </a:lnTo>
                  <a:lnTo>
                    <a:pt x="708" y="8"/>
                  </a:lnTo>
                  <a:lnTo>
                    <a:pt x="708" y="8"/>
                  </a:lnTo>
                  <a:lnTo>
                    <a:pt x="700" y="6"/>
                  </a:lnTo>
                  <a:lnTo>
                    <a:pt x="694" y="4"/>
                  </a:lnTo>
                  <a:lnTo>
                    <a:pt x="680" y="6"/>
                  </a:lnTo>
                  <a:lnTo>
                    <a:pt x="680" y="6"/>
                  </a:lnTo>
                  <a:lnTo>
                    <a:pt x="678" y="6"/>
                  </a:lnTo>
                  <a:lnTo>
                    <a:pt x="678" y="8"/>
                  </a:lnTo>
                  <a:lnTo>
                    <a:pt x="680" y="10"/>
                  </a:lnTo>
                  <a:lnTo>
                    <a:pt x="680" y="10"/>
                  </a:lnTo>
                  <a:lnTo>
                    <a:pt x="672" y="6"/>
                  </a:lnTo>
                  <a:lnTo>
                    <a:pt x="666" y="4"/>
                  </a:lnTo>
                  <a:lnTo>
                    <a:pt x="658" y="6"/>
                  </a:lnTo>
                  <a:lnTo>
                    <a:pt x="650" y="8"/>
                  </a:lnTo>
                  <a:lnTo>
                    <a:pt x="650" y="8"/>
                  </a:lnTo>
                  <a:lnTo>
                    <a:pt x="646" y="10"/>
                  </a:lnTo>
                  <a:lnTo>
                    <a:pt x="644" y="14"/>
                  </a:lnTo>
                  <a:lnTo>
                    <a:pt x="640" y="24"/>
                  </a:lnTo>
                  <a:lnTo>
                    <a:pt x="640" y="24"/>
                  </a:lnTo>
                  <a:lnTo>
                    <a:pt x="644" y="24"/>
                  </a:lnTo>
                  <a:lnTo>
                    <a:pt x="646" y="26"/>
                  </a:lnTo>
                  <a:lnTo>
                    <a:pt x="646" y="26"/>
                  </a:lnTo>
                  <a:lnTo>
                    <a:pt x="648" y="30"/>
                  </a:lnTo>
                  <a:lnTo>
                    <a:pt x="646" y="32"/>
                  </a:lnTo>
                  <a:lnTo>
                    <a:pt x="646" y="32"/>
                  </a:lnTo>
                  <a:lnTo>
                    <a:pt x="642" y="32"/>
                  </a:lnTo>
                  <a:lnTo>
                    <a:pt x="642" y="30"/>
                  </a:lnTo>
                  <a:lnTo>
                    <a:pt x="642" y="28"/>
                  </a:lnTo>
                  <a:lnTo>
                    <a:pt x="640" y="26"/>
                  </a:lnTo>
                  <a:lnTo>
                    <a:pt x="640" y="26"/>
                  </a:lnTo>
                  <a:lnTo>
                    <a:pt x="634" y="20"/>
                  </a:lnTo>
                  <a:lnTo>
                    <a:pt x="632" y="16"/>
                  </a:lnTo>
                  <a:lnTo>
                    <a:pt x="634" y="10"/>
                  </a:lnTo>
                  <a:lnTo>
                    <a:pt x="642" y="4"/>
                  </a:lnTo>
                  <a:lnTo>
                    <a:pt x="642" y="4"/>
                  </a:lnTo>
                  <a:lnTo>
                    <a:pt x="636" y="2"/>
                  </a:lnTo>
                  <a:lnTo>
                    <a:pt x="630" y="2"/>
                  </a:lnTo>
                  <a:lnTo>
                    <a:pt x="620" y="6"/>
                  </a:lnTo>
                  <a:lnTo>
                    <a:pt x="620" y="6"/>
                  </a:lnTo>
                  <a:lnTo>
                    <a:pt x="614" y="10"/>
                  </a:lnTo>
                  <a:lnTo>
                    <a:pt x="610" y="14"/>
                  </a:lnTo>
                  <a:lnTo>
                    <a:pt x="606" y="20"/>
                  </a:lnTo>
                  <a:lnTo>
                    <a:pt x="606" y="26"/>
                  </a:lnTo>
                  <a:lnTo>
                    <a:pt x="606" y="26"/>
                  </a:lnTo>
                  <a:lnTo>
                    <a:pt x="608" y="30"/>
                  </a:lnTo>
                  <a:lnTo>
                    <a:pt x="612" y="30"/>
                  </a:lnTo>
                  <a:lnTo>
                    <a:pt x="618" y="30"/>
                  </a:lnTo>
                  <a:lnTo>
                    <a:pt x="622" y="30"/>
                  </a:lnTo>
                  <a:lnTo>
                    <a:pt x="622" y="30"/>
                  </a:lnTo>
                  <a:lnTo>
                    <a:pt x="620" y="32"/>
                  </a:lnTo>
                  <a:lnTo>
                    <a:pt x="618" y="32"/>
                  </a:lnTo>
                  <a:lnTo>
                    <a:pt x="618" y="32"/>
                  </a:lnTo>
                  <a:lnTo>
                    <a:pt x="612" y="32"/>
                  </a:lnTo>
                  <a:lnTo>
                    <a:pt x="612" y="32"/>
                  </a:lnTo>
                  <a:lnTo>
                    <a:pt x="612" y="34"/>
                  </a:lnTo>
                  <a:lnTo>
                    <a:pt x="614" y="36"/>
                  </a:lnTo>
                  <a:lnTo>
                    <a:pt x="616" y="38"/>
                  </a:lnTo>
                  <a:lnTo>
                    <a:pt x="616" y="38"/>
                  </a:lnTo>
                  <a:lnTo>
                    <a:pt x="622" y="40"/>
                  </a:lnTo>
                  <a:lnTo>
                    <a:pt x="626" y="40"/>
                  </a:lnTo>
                  <a:lnTo>
                    <a:pt x="632" y="40"/>
                  </a:lnTo>
                  <a:lnTo>
                    <a:pt x="638" y="42"/>
                  </a:lnTo>
                  <a:lnTo>
                    <a:pt x="638" y="42"/>
                  </a:lnTo>
                  <a:lnTo>
                    <a:pt x="640" y="48"/>
                  </a:lnTo>
                  <a:lnTo>
                    <a:pt x="640" y="50"/>
                  </a:lnTo>
                  <a:lnTo>
                    <a:pt x="642" y="52"/>
                  </a:lnTo>
                  <a:lnTo>
                    <a:pt x="642" y="52"/>
                  </a:lnTo>
                  <a:lnTo>
                    <a:pt x="646" y="54"/>
                  </a:lnTo>
                  <a:lnTo>
                    <a:pt x="646" y="54"/>
                  </a:lnTo>
                  <a:lnTo>
                    <a:pt x="644" y="56"/>
                  </a:lnTo>
                  <a:lnTo>
                    <a:pt x="644" y="56"/>
                  </a:lnTo>
                  <a:lnTo>
                    <a:pt x="640" y="58"/>
                  </a:lnTo>
                  <a:lnTo>
                    <a:pt x="638" y="60"/>
                  </a:lnTo>
                  <a:lnTo>
                    <a:pt x="632" y="66"/>
                  </a:lnTo>
                  <a:lnTo>
                    <a:pt x="632" y="66"/>
                  </a:lnTo>
                  <a:lnTo>
                    <a:pt x="630" y="70"/>
                  </a:lnTo>
                  <a:lnTo>
                    <a:pt x="628" y="72"/>
                  </a:lnTo>
                  <a:lnTo>
                    <a:pt x="626" y="70"/>
                  </a:lnTo>
                  <a:lnTo>
                    <a:pt x="626" y="70"/>
                  </a:lnTo>
                  <a:lnTo>
                    <a:pt x="620" y="68"/>
                  </a:lnTo>
                  <a:lnTo>
                    <a:pt x="618" y="64"/>
                  </a:lnTo>
                  <a:lnTo>
                    <a:pt x="620" y="60"/>
                  </a:lnTo>
                  <a:lnTo>
                    <a:pt x="620" y="60"/>
                  </a:lnTo>
                  <a:lnTo>
                    <a:pt x="622" y="58"/>
                  </a:lnTo>
                  <a:lnTo>
                    <a:pt x="620" y="56"/>
                  </a:lnTo>
                  <a:lnTo>
                    <a:pt x="616" y="54"/>
                  </a:lnTo>
                  <a:lnTo>
                    <a:pt x="616" y="54"/>
                  </a:lnTo>
                  <a:lnTo>
                    <a:pt x="612" y="52"/>
                  </a:lnTo>
                  <a:lnTo>
                    <a:pt x="610" y="52"/>
                  </a:lnTo>
                  <a:lnTo>
                    <a:pt x="608" y="54"/>
                  </a:lnTo>
                  <a:lnTo>
                    <a:pt x="608" y="54"/>
                  </a:lnTo>
                  <a:lnTo>
                    <a:pt x="606" y="58"/>
                  </a:lnTo>
                  <a:lnTo>
                    <a:pt x="602" y="60"/>
                  </a:lnTo>
                  <a:lnTo>
                    <a:pt x="602" y="60"/>
                  </a:lnTo>
                  <a:lnTo>
                    <a:pt x="598" y="52"/>
                  </a:lnTo>
                  <a:lnTo>
                    <a:pt x="594" y="48"/>
                  </a:lnTo>
                  <a:lnTo>
                    <a:pt x="588" y="48"/>
                  </a:lnTo>
                  <a:lnTo>
                    <a:pt x="588" y="48"/>
                  </a:lnTo>
                  <a:lnTo>
                    <a:pt x="586" y="46"/>
                  </a:lnTo>
                  <a:lnTo>
                    <a:pt x="586" y="44"/>
                  </a:lnTo>
                  <a:lnTo>
                    <a:pt x="586" y="44"/>
                  </a:lnTo>
                  <a:lnTo>
                    <a:pt x="586" y="36"/>
                  </a:lnTo>
                  <a:lnTo>
                    <a:pt x="584" y="32"/>
                  </a:lnTo>
                  <a:lnTo>
                    <a:pt x="578" y="28"/>
                  </a:lnTo>
                  <a:lnTo>
                    <a:pt x="570" y="24"/>
                  </a:lnTo>
                  <a:lnTo>
                    <a:pt x="570" y="24"/>
                  </a:lnTo>
                  <a:lnTo>
                    <a:pt x="576" y="18"/>
                  </a:lnTo>
                  <a:lnTo>
                    <a:pt x="578" y="14"/>
                  </a:lnTo>
                  <a:lnTo>
                    <a:pt x="580" y="14"/>
                  </a:lnTo>
                  <a:lnTo>
                    <a:pt x="580" y="14"/>
                  </a:lnTo>
                  <a:lnTo>
                    <a:pt x="588" y="14"/>
                  </a:lnTo>
                  <a:lnTo>
                    <a:pt x="592" y="12"/>
                  </a:lnTo>
                  <a:lnTo>
                    <a:pt x="602" y="2"/>
                  </a:lnTo>
                  <a:lnTo>
                    <a:pt x="602" y="2"/>
                  </a:lnTo>
                  <a:lnTo>
                    <a:pt x="578" y="0"/>
                  </a:lnTo>
                  <a:lnTo>
                    <a:pt x="578" y="0"/>
                  </a:lnTo>
                  <a:lnTo>
                    <a:pt x="568" y="0"/>
                  </a:lnTo>
                  <a:lnTo>
                    <a:pt x="564" y="4"/>
                  </a:lnTo>
                  <a:lnTo>
                    <a:pt x="562" y="8"/>
                  </a:lnTo>
                  <a:lnTo>
                    <a:pt x="566" y="18"/>
                  </a:lnTo>
                  <a:lnTo>
                    <a:pt x="566" y="18"/>
                  </a:lnTo>
                  <a:lnTo>
                    <a:pt x="566" y="24"/>
                  </a:lnTo>
                  <a:lnTo>
                    <a:pt x="566" y="24"/>
                  </a:lnTo>
                  <a:lnTo>
                    <a:pt x="560" y="28"/>
                  </a:lnTo>
                  <a:lnTo>
                    <a:pt x="556" y="32"/>
                  </a:lnTo>
                  <a:lnTo>
                    <a:pt x="556" y="38"/>
                  </a:lnTo>
                  <a:lnTo>
                    <a:pt x="558" y="44"/>
                  </a:lnTo>
                  <a:lnTo>
                    <a:pt x="558" y="44"/>
                  </a:lnTo>
                  <a:lnTo>
                    <a:pt x="568" y="46"/>
                  </a:lnTo>
                  <a:lnTo>
                    <a:pt x="572" y="50"/>
                  </a:lnTo>
                  <a:lnTo>
                    <a:pt x="576" y="54"/>
                  </a:lnTo>
                  <a:lnTo>
                    <a:pt x="576" y="54"/>
                  </a:lnTo>
                  <a:lnTo>
                    <a:pt x="576" y="56"/>
                  </a:lnTo>
                  <a:lnTo>
                    <a:pt x="574" y="60"/>
                  </a:lnTo>
                  <a:lnTo>
                    <a:pt x="574" y="60"/>
                  </a:lnTo>
                  <a:lnTo>
                    <a:pt x="568" y="64"/>
                  </a:lnTo>
                  <a:lnTo>
                    <a:pt x="564" y="66"/>
                  </a:lnTo>
                  <a:lnTo>
                    <a:pt x="562" y="70"/>
                  </a:lnTo>
                  <a:lnTo>
                    <a:pt x="562" y="70"/>
                  </a:lnTo>
                  <a:lnTo>
                    <a:pt x="562" y="72"/>
                  </a:lnTo>
                  <a:lnTo>
                    <a:pt x="558" y="72"/>
                  </a:lnTo>
                  <a:lnTo>
                    <a:pt x="558" y="72"/>
                  </a:lnTo>
                  <a:lnTo>
                    <a:pt x="556" y="70"/>
                  </a:lnTo>
                  <a:lnTo>
                    <a:pt x="556" y="68"/>
                  </a:lnTo>
                  <a:lnTo>
                    <a:pt x="556" y="64"/>
                  </a:lnTo>
                  <a:lnTo>
                    <a:pt x="556" y="64"/>
                  </a:lnTo>
                  <a:lnTo>
                    <a:pt x="558" y="64"/>
                  </a:lnTo>
                  <a:lnTo>
                    <a:pt x="558" y="64"/>
                  </a:lnTo>
                  <a:lnTo>
                    <a:pt x="556" y="62"/>
                  </a:lnTo>
                  <a:lnTo>
                    <a:pt x="556" y="62"/>
                  </a:lnTo>
                  <a:lnTo>
                    <a:pt x="554" y="62"/>
                  </a:lnTo>
                  <a:lnTo>
                    <a:pt x="552" y="62"/>
                  </a:lnTo>
                  <a:lnTo>
                    <a:pt x="552" y="60"/>
                  </a:lnTo>
                  <a:lnTo>
                    <a:pt x="552" y="60"/>
                  </a:lnTo>
                  <a:lnTo>
                    <a:pt x="562" y="56"/>
                  </a:lnTo>
                  <a:lnTo>
                    <a:pt x="562" y="56"/>
                  </a:lnTo>
                  <a:lnTo>
                    <a:pt x="556" y="50"/>
                  </a:lnTo>
                  <a:lnTo>
                    <a:pt x="550" y="48"/>
                  </a:lnTo>
                  <a:lnTo>
                    <a:pt x="550" y="48"/>
                  </a:lnTo>
                  <a:lnTo>
                    <a:pt x="548" y="46"/>
                  </a:lnTo>
                  <a:lnTo>
                    <a:pt x="544" y="44"/>
                  </a:lnTo>
                  <a:lnTo>
                    <a:pt x="540" y="48"/>
                  </a:lnTo>
                  <a:lnTo>
                    <a:pt x="536" y="52"/>
                  </a:lnTo>
                  <a:lnTo>
                    <a:pt x="534" y="52"/>
                  </a:lnTo>
                  <a:lnTo>
                    <a:pt x="530" y="52"/>
                  </a:lnTo>
                  <a:lnTo>
                    <a:pt x="530" y="52"/>
                  </a:lnTo>
                  <a:lnTo>
                    <a:pt x="538" y="54"/>
                  </a:lnTo>
                  <a:lnTo>
                    <a:pt x="542" y="56"/>
                  </a:lnTo>
                  <a:lnTo>
                    <a:pt x="544" y="60"/>
                  </a:lnTo>
                  <a:lnTo>
                    <a:pt x="544" y="60"/>
                  </a:lnTo>
                  <a:lnTo>
                    <a:pt x="542" y="60"/>
                  </a:lnTo>
                  <a:lnTo>
                    <a:pt x="540" y="62"/>
                  </a:lnTo>
                  <a:lnTo>
                    <a:pt x="538" y="66"/>
                  </a:lnTo>
                  <a:lnTo>
                    <a:pt x="538" y="66"/>
                  </a:lnTo>
                  <a:lnTo>
                    <a:pt x="510" y="66"/>
                  </a:lnTo>
                  <a:lnTo>
                    <a:pt x="498" y="64"/>
                  </a:lnTo>
                  <a:lnTo>
                    <a:pt x="484" y="60"/>
                  </a:lnTo>
                  <a:lnTo>
                    <a:pt x="484" y="60"/>
                  </a:lnTo>
                  <a:lnTo>
                    <a:pt x="482" y="56"/>
                  </a:lnTo>
                  <a:lnTo>
                    <a:pt x="480" y="54"/>
                  </a:lnTo>
                  <a:lnTo>
                    <a:pt x="474" y="56"/>
                  </a:lnTo>
                  <a:lnTo>
                    <a:pt x="474" y="56"/>
                  </a:lnTo>
                  <a:lnTo>
                    <a:pt x="464" y="58"/>
                  </a:lnTo>
                  <a:lnTo>
                    <a:pt x="464" y="58"/>
                  </a:lnTo>
                  <a:lnTo>
                    <a:pt x="462" y="58"/>
                  </a:lnTo>
                  <a:lnTo>
                    <a:pt x="462" y="60"/>
                  </a:lnTo>
                  <a:lnTo>
                    <a:pt x="462" y="60"/>
                  </a:lnTo>
                  <a:lnTo>
                    <a:pt x="466" y="62"/>
                  </a:lnTo>
                  <a:lnTo>
                    <a:pt x="466" y="62"/>
                  </a:lnTo>
                  <a:lnTo>
                    <a:pt x="468" y="64"/>
                  </a:lnTo>
                  <a:lnTo>
                    <a:pt x="468" y="64"/>
                  </a:lnTo>
                  <a:lnTo>
                    <a:pt x="468" y="68"/>
                  </a:lnTo>
                  <a:lnTo>
                    <a:pt x="468" y="68"/>
                  </a:lnTo>
                  <a:lnTo>
                    <a:pt x="464" y="72"/>
                  </a:lnTo>
                  <a:lnTo>
                    <a:pt x="464" y="72"/>
                  </a:lnTo>
                  <a:lnTo>
                    <a:pt x="452" y="66"/>
                  </a:lnTo>
                  <a:lnTo>
                    <a:pt x="446" y="66"/>
                  </a:lnTo>
                  <a:lnTo>
                    <a:pt x="440" y="66"/>
                  </a:lnTo>
                  <a:lnTo>
                    <a:pt x="440" y="66"/>
                  </a:lnTo>
                  <a:lnTo>
                    <a:pt x="424" y="68"/>
                  </a:lnTo>
                  <a:lnTo>
                    <a:pt x="408" y="66"/>
                  </a:lnTo>
                  <a:lnTo>
                    <a:pt x="408" y="66"/>
                  </a:lnTo>
                  <a:lnTo>
                    <a:pt x="410" y="62"/>
                  </a:lnTo>
                  <a:lnTo>
                    <a:pt x="412" y="62"/>
                  </a:lnTo>
                  <a:lnTo>
                    <a:pt x="414" y="60"/>
                  </a:lnTo>
                  <a:lnTo>
                    <a:pt x="416" y="60"/>
                  </a:lnTo>
                  <a:lnTo>
                    <a:pt x="416" y="60"/>
                  </a:lnTo>
                  <a:lnTo>
                    <a:pt x="412" y="56"/>
                  </a:lnTo>
                  <a:lnTo>
                    <a:pt x="406" y="54"/>
                  </a:lnTo>
                  <a:lnTo>
                    <a:pt x="406" y="54"/>
                  </a:lnTo>
                  <a:lnTo>
                    <a:pt x="398" y="54"/>
                  </a:lnTo>
                  <a:lnTo>
                    <a:pt x="390" y="54"/>
                  </a:lnTo>
                  <a:lnTo>
                    <a:pt x="374" y="50"/>
                  </a:lnTo>
                  <a:lnTo>
                    <a:pt x="374" y="50"/>
                  </a:lnTo>
                  <a:lnTo>
                    <a:pt x="358" y="46"/>
                  </a:lnTo>
                  <a:lnTo>
                    <a:pt x="350" y="46"/>
                  </a:lnTo>
                  <a:lnTo>
                    <a:pt x="348" y="46"/>
                  </a:lnTo>
                  <a:lnTo>
                    <a:pt x="344" y="50"/>
                  </a:lnTo>
                  <a:lnTo>
                    <a:pt x="344" y="50"/>
                  </a:lnTo>
                  <a:lnTo>
                    <a:pt x="340" y="50"/>
                  </a:lnTo>
                  <a:lnTo>
                    <a:pt x="338" y="48"/>
                  </a:lnTo>
                  <a:lnTo>
                    <a:pt x="338" y="48"/>
                  </a:lnTo>
                  <a:lnTo>
                    <a:pt x="336" y="44"/>
                  </a:lnTo>
                  <a:lnTo>
                    <a:pt x="334" y="44"/>
                  </a:lnTo>
                  <a:lnTo>
                    <a:pt x="330" y="48"/>
                  </a:lnTo>
                  <a:lnTo>
                    <a:pt x="330" y="48"/>
                  </a:lnTo>
                  <a:lnTo>
                    <a:pt x="326" y="50"/>
                  </a:lnTo>
                  <a:lnTo>
                    <a:pt x="324" y="48"/>
                  </a:lnTo>
                  <a:lnTo>
                    <a:pt x="324" y="48"/>
                  </a:lnTo>
                  <a:lnTo>
                    <a:pt x="318" y="44"/>
                  </a:lnTo>
                  <a:lnTo>
                    <a:pt x="314" y="42"/>
                  </a:lnTo>
                  <a:lnTo>
                    <a:pt x="308" y="42"/>
                  </a:lnTo>
                  <a:lnTo>
                    <a:pt x="302" y="46"/>
                  </a:lnTo>
                  <a:lnTo>
                    <a:pt x="302" y="46"/>
                  </a:lnTo>
                  <a:lnTo>
                    <a:pt x="296" y="44"/>
                  </a:lnTo>
                  <a:lnTo>
                    <a:pt x="296" y="44"/>
                  </a:lnTo>
                  <a:lnTo>
                    <a:pt x="294" y="48"/>
                  </a:lnTo>
                  <a:lnTo>
                    <a:pt x="290" y="48"/>
                  </a:lnTo>
                  <a:lnTo>
                    <a:pt x="290" y="48"/>
                  </a:lnTo>
                  <a:lnTo>
                    <a:pt x="286" y="46"/>
                  </a:lnTo>
                  <a:lnTo>
                    <a:pt x="286" y="46"/>
                  </a:lnTo>
                  <a:lnTo>
                    <a:pt x="286" y="46"/>
                  </a:lnTo>
                  <a:lnTo>
                    <a:pt x="286" y="46"/>
                  </a:lnTo>
                  <a:lnTo>
                    <a:pt x="280" y="46"/>
                  </a:lnTo>
                  <a:lnTo>
                    <a:pt x="278" y="44"/>
                  </a:lnTo>
                  <a:lnTo>
                    <a:pt x="274" y="46"/>
                  </a:lnTo>
                  <a:lnTo>
                    <a:pt x="274" y="46"/>
                  </a:lnTo>
                  <a:lnTo>
                    <a:pt x="268" y="48"/>
                  </a:lnTo>
                  <a:lnTo>
                    <a:pt x="264" y="48"/>
                  </a:lnTo>
                  <a:lnTo>
                    <a:pt x="258" y="48"/>
                  </a:lnTo>
                  <a:lnTo>
                    <a:pt x="254" y="50"/>
                  </a:lnTo>
                  <a:lnTo>
                    <a:pt x="254" y="50"/>
                  </a:lnTo>
                  <a:lnTo>
                    <a:pt x="246" y="54"/>
                  </a:lnTo>
                  <a:lnTo>
                    <a:pt x="238" y="54"/>
                  </a:lnTo>
                  <a:lnTo>
                    <a:pt x="224" y="50"/>
                  </a:lnTo>
                  <a:lnTo>
                    <a:pt x="224" y="50"/>
                  </a:lnTo>
                  <a:lnTo>
                    <a:pt x="202" y="46"/>
                  </a:lnTo>
                  <a:lnTo>
                    <a:pt x="192" y="44"/>
                  </a:lnTo>
                  <a:lnTo>
                    <a:pt x="180" y="42"/>
                  </a:lnTo>
                  <a:lnTo>
                    <a:pt x="180" y="42"/>
                  </a:lnTo>
                  <a:lnTo>
                    <a:pt x="166" y="42"/>
                  </a:lnTo>
                  <a:lnTo>
                    <a:pt x="152" y="42"/>
                  </a:lnTo>
                  <a:lnTo>
                    <a:pt x="124" y="38"/>
                  </a:lnTo>
                  <a:lnTo>
                    <a:pt x="124" y="38"/>
                  </a:lnTo>
                  <a:lnTo>
                    <a:pt x="96" y="32"/>
                  </a:lnTo>
                  <a:lnTo>
                    <a:pt x="82" y="32"/>
                  </a:lnTo>
                  <a:lnTo>
                    <a:pt x="68" y="36"/>
                  </a:lnTo>
                  <a:lnTo>
                    <a:pt x="68" y="36"/>
                  </a:lnTo>
                  <a:lnTo>
                    <a:pt x="52" y="38"/>
                  </a:lnTo>
                  <a:lnTo>
                    <a:pt x="44" y="40"/>
                  </a:lnTo>
                  <a:lnTo>
                    <a:pt x="38" y="46"/>
                  </a:lnTo>
                  <a:lnTo>
                    <a:pt x="38" y="46"/>
                  </a:lnTo>
                  <a:lnTo>
                    <a:pt x="34" y="50"/>
                  </a:lnTo>
                  <a:lnTo>
                    <a:pt x="30" y="52"/>
                  </a:lnTo>
                  <a:lnTo>
                    <a:pt x="24" y="54"/>
                  </a:lnTo>
                  <a:lnTo>
                    <a:pt x="18" y="54"/>
                  </a:lnTo>
                  <a:lnTo>
                    <a:pt x="18" y="54"/>
                  </a:lnTo>
                  <a:lnTo>
                    <a:pt x="14" y="56"/>
                  </a:lnTo>
                  <a:lnTo>
                    <a:pt x="12" y="56"/>
                  </a:lnTo>
                  <a:lnTo>
                    <a:pt x="12" y="58"/>
                  </a:lnTo>
                  <a:lnTo>
                    <a:pt x="12" y="58"/>
                  </a:lnTo>
                  <a:lnTo>
                    <a:pt x="12" y="60"/>
                  </a:lnTo>
                  <a:lnTo>
                    <a:pt x="12" y="62"/>
                  </a:lnTo>
                  <a:lnTo>
                    <a:pt x="16" y="62"/>
                  </a:lnTo>
                  <a:lnTo>
                    <a:pt x="16" y="62"/>
                  </a:lnTo>
                  <a:lnTo>
                    <a:pt x="50" y="78"/>
                  </a:lnTo>
                  <a:lnTo>
                    <a:pt x="50" y="78"/>
                  </a:lnTo>
                  <a:lnTo>
                    <a:pt x="46" y="84"/>
                  </a:lnTo>
                  <a:lnTo>
                    <a:pt x="40" y="86"/>
                  </a:lnTo>
                  <a:lnTo>
                    <a:pt x="34" y="84"/>
                  </a:lnTo>
                  <a:lnTo>
                    <a:pt x="30" y="82"/>
                  </a:lnTo>
                  <a:lnTo>
                    <a:pt x="30" y="82"/>
                  </a:lnTo>
                  <a:lnTo>
                    <a:pt x="26" y="80"/>
                  </a:lnTo>
                  <a:lnTo>
                    <a:pt x="22" y="80"/>
                  </a:lnTo>
                  <a:lnTo>
                    <a:pt x="22" y="80"/>
                  </a:lnTo>
                  <a:lnTo>
                    <a:pt x="0" y="88"/>
                  </a:lnTo>
                  <a:lnTo>
                    <a:pt x="0" y="88"/>
                  </a:lnTo>
                  <a:lnTo>
                    <a:pt x="6" y="90"/>
                  </a:lnTo>
                  <a:lnTo>
                    <a:pt x="8" y="94"/>
                  </a:lnTo>
                  <a:lnTo>
                    <a:pt x="10" y="98"/>
                  </a:lnTo>
                  <a:lnTo>
                    <a:pt x="14" y="100"/>
                  </a:lnTo>
                  <a:lnTo>
                    <a:pt x="14" y="100"/>
                  </a:lnTo>
                  <a:lnTo>
                    <a:pt x="30" y="100"/>
                  </a:lnTo>
                  <a:lnTo>
                    <a:pt x="44" y="98"/>
                  </a:lnTo>
                  <a:lnTo>
                    <a:pt x="44" y="98"/>
                  </a:lnTo>
                  <a:lnTo>
                    <a:pt x="48" y="96"/>
                  </a:lnTo>
                  <a:lnTo>
                    <a:pt x="50" y="96"/>
                  </a:lnTo>
                  <a:lnTo>
                    <a:pt x="52" y="100"/>
                  </a:lnTo>
                  <a:lnTo>
                    <a:pt x="52" y="100"/>
                  </a:lnTo>
                  <a:lnTo>
                    <a:pt x="52" y="108"/>
                  </a:lnTo>
                  <a:lnTo>
                    <a:pt x="52" y="110"/>
                  </a:lnTo>
                  <a:lnTo>
                    <a:pt x="46" y="112"/>
                  </a:lnTo>
                  <a:lnTo>
                    <a:pt x="46" y="112"/>
                  </a:lnTo>
                  <a:lnTo>
                    <a:pt x="36" y="114"/>
                  </a:lnTo>
                  <a:lnTo>
                    <a:pt x="24" y="116"/>
                  </a:lnTo>
                  <a:lnTo>
                    <a:pt x="24" y="116"/>
                  </a:lnTo>
                  <a:lnTo>
                    <a:pt x="22" y="118"/>
                  </a:lnTo>
                  <a:lnTo>
                    <a:pt x="18" y="122"/>
                  </a:lnTo>
                  <a:lnTo>
                    <a:pt x="14" y="130"/>
                  </a:lnTo>
                  <a:lnTo>
                    <a:pt x="14" y="130"/>
                  </a:lnTo>
                  <a:lnTo>
                    <a:pt x="18" y="134"/>
                  </a:lnTo>
                  <a:lnTo>
                    <a:pt x="20" y="140"/>
                  </a:lnTo>
                  <a:lnTo>
                    <a:pt x="22" y="144"/>
                  </a:lnTo>
                  <a:lnTo>
                    <a:pt x="28" y="146"/>
                  </a:lnTo>
                  <a:lnTo>
                    <a:pt x="28" y="146"/>
                  </a:lnTo>
                  <a:lnTo>
                    <a:pt x="40" y="148"/>
                  </a:lnTo>
                  <a:lnTo>
                    <a:pt x="46" y="152"/>
                  </a:lnTo>
                  <a:lnTo>
                    <a:pt x="46" y="154"/>
                  </a:lnTo>
                  <a:lnTo>
                    <a:pt x="48" y="160"/>
                  </a:lnTo>
                  <a:lnTo>
                    <a:pt x="48" y="160"/>
                  </a:lnTo>
                  <a:lnTo>
                    <a:pt x="48" y="160"/>
                  </a:lnTo>
                  <a:lnTo>
                    <a:pt x="48" y="160"/>
                  </a:lnTo>
                  <a:lnTo>
                    <a:pt x="52" y="158"/>
                  </a:lnTo>
                  <a:lnTo>
                    <a:pt x="56" y="158"/>
                  </a:lnTo>
                  <a:lnTo>
                    <a:pt x="66" y="160"/>
                  </a:lnTo>
                  <a:lnTo>
                    <a:pt x="74" y="160"/>
                  </a:lnTo>
                  <a:lnTo>
                    <a:pt x="78" y="160"/>
                  </a:lnTo>
                  <a:lnTo>
                    <a:pt x="82" y="158"/>
                  </a:lnTo>
                  <a:lnTo>
                    <a:pt x="82" y="158"/>
                  </a:lnTo>
                  <a:lnTo>
                    <a:pt x="80" y="166"/>
                  </a:lnTo>
                  <a:lnTo>
                    <a:pt x="74" y="174"/>
                  </a:lnTo>
                  <a:lnTo>
                    <a:pt x="68" y="180"/>
                  </a:lnTo>
                  <a:lnTo>
                    <a:pt x="60" y="184"/>
                  </a:lnTo>
                  <a:lnTo>
                    <a:pt x="60" y="184"/>
                  </a:lnTo>
                  <a:lnTo>
                    <a:pt x="58" y="186"/>
                  </a:lnTo>
                  <a:lnTo>
                    <a:pt x="56" y="188"/>
                  </a:lnTo>
                  <a:lnTo>
                    <a:pt x="56" y="190"/>
                  </a:lnTo>
                  <a:lnTo>
                    <a:pt x="56" y="190"/>
                  </a:lnTo>
                  <a:lnTo>
                    <a:pt x="58" y="190"/>
                  </a:lnTo>
                  <a:lnTo>
                    <a:pt x="60" y="190"/>
                  </a:lnTo>
                  <a:lnTo>
                    <a:pt x="64" y="190"/>
                  </a:lnTo>
                  <a:lnTo>
                    <a:pt x="64" y="190"/>
                  </a:lnTo>
                  <a:lnTo>
                    <a:pt x="70" y="188"/>
                  </a:lnTo>
                  <a:lnTo>
                    <a:pt x="70" y="188"/>
                  </a:lnTo>
                  <a:lnTo>
                    <a:pt x="98" y="168"/>
                  </a:lnTo>
                  <a:lnTo>
                    <a:pt x="98" y="168"/>
                  </a:lnTo>
                  <a:lnTo>
                    <a:pt x="104" y="164"/>
                  </a:lnTo>
                  <a:lnTo>
                    <a:pt x="106" y="160"/>
                  </a:lnTo>
                  <a:lnTo>
                    <a:pt x="106" y="156"/>
                  </a:lnTo>
                  <a:lnTo>
                    <a:pt x="106" y="156"/>
                  </a:lnTo>
                  <a:lnTo>
                    <a:pt x="106" y="154"/>
                  </a:lnTo>
                  <a:lnTo>
                    <a:pt x="106" y="154"/>
                  </a:lnTo>
                  <a:lnTo>
                    <a:pt x="112" y="150"/>
                  </a:lnTo>
                  <a:lnTo>
                    <a:pt x="118" y="144"/>
                  </a:lnTo>
                  <a:lnTo>
                    <a:pt x="122" y="140"/>
                  </a:lnTo>
                  <a:lnTo>
                    <a:pt x="128" y="136"/>
                  </a:lnTo>
                  <a:lnTo>
                    <a:pt x="128" y="136"/>
                  </a:lnTo>
                  <a:lnTo>
                    <a:pt x="130" y="138"/>
                  </a:lnTo>
                  <a:lnTo>
                    <a:pt x="130" y="138"/>
                  </a:lnTo>
                  <a:lnTo>
                    <a:pt x="128" y="140"/>
                  </a:lnTo>
                  <a:lnTo>
                    <a:pt x="128" y="142"/>
                  </a:lnTo>
                  <a:lnTo>
                    <a:pt x="126" y="146"/>
                  </a:lnTo>
                  <a:lnTo>
                    <a:pt x="126" y="146"/>
                  </a:lnTo>
                  <a:lnTo>
                    <a:pt x="124" y="148"/>
                  </a:lnTo>
                  <a:lnTo>
                    <a:pt x="124" y="150"/>
                  </a:lnTo>
                  <a:lnTo>
                    <a:pt x="126" y="152"/>
                  </a:lnTo>
                  <a:lnTo>
                    <a:pt x="124" y="156"/>
                  </a:lnTo>
                  <a:lnTo>
                    <a:pt x="124" y="156"/>
                  </a:lnTo>
                  <a:lnTo>
                    <a:pt x="128" y="156"/>
                  </a:lnTo>
                  <a:lnTo>
                    <a:pt x="128" y="154"/>
                  </a:lnTo>
                  <a:lnTo>
                    <a:pt x="130" y="152"/>
                  </a:lnTo>
                  <a:lnTo>
                    <a:pt x="132" y="150"/>
                  </a:lnTo>
                  <a:lnTo>
                    <a:pt x="132" y="150"/>
                  </a:lnTo>
                  <a:lnTo>
                    <a:pt x="142" y="148"/>
                  </a:lnTo>
                  <a:lnTo>
                    <a:pt x="148" y="146"/>
                  </a:lnTo>
                  <a:lnTo>
                    <a:pt x="150" y="142"/>
                  </a:lnTo>
                  <a:lnTo>
                    <a:pt x="150" y="142"/>
                  </a:lnTo>
                  <a:lnTo>
                    <a:pt x="152" y="138"/>
                  </a:lnTo>
                  <a:lnTo>
                    <a:pt x="152" y="136"/>
                  </a:lnTo>
                  <a:lnTo>
                    <a:pt x="160" y="138"/>
                  </a:lnTo>
                  <a:lnTo>
                    <a:pt x="160" y="138"/>
                  </a:lnTo>
                  <a:lnTo>
                    <a:pt x="180" y="144"/>
                  </a:lnTo>
                  <a:lnTo>
                    <a:pt x="190" y="146"/>
                  </a:lnTo>
                  <a:lnTo>
                    <a:pt x="200" y="146"/>
                  </a:lnTo>
                  <a:lnTo>
                    <a:pt x="200" y="146"/>
                  </a:lnTo>
                  <a:lnTo>
                    <a:pt x="210" y="148"/>
                  </a:lnTo>
                  <a:lnTo>
                    <a:pt x="220" y="150"/>
                  </a:lnTo>
                  <a:lnTo>
                    <a:pt x="220" y="150"/>
                  </a:lnTo>
                  <a:lnTo>
                    <a:pt x="230" y="156"/>
                  </a:lnTo>
                  <a:lnTo>
                    <a:pt x="240" y="164"/>
                  </a:lnTo>
                  <a:lnTo>
                    <a:pt x="240" y="164"/>
                  </a:lnTo>
                  <a:lnTo>
                    <a:pt x="244" y="168"/>
                  </a:lnTo>
                  <a:lnTo>
                    <a:pt x="244" y="168"/>
                  </a:lnTo>
                  <a:lnTo>
                    <a:pt x="246" y="166"/>
                  </a:lnTo>
                  <a:lnTo>
                    <a:pt x="250" y="166"/>
                  </a:lnTo>
                  <a:lnTo>
                    <a:pt x="250" y="166"/>
                  </a:lnTo>
                  <a:lnTo>
                    <a:pt x="252" y="166"/>
                  </a:lnTo>
                  <a:lnTo>
                    <a:pt x="252" y="166"/>
                  </a:lnTo>
                  <a:lnTo>
                    <a:pt x="258" y="164"/>
                  </a:lnTo>
                  <a:lnTo>
                    <a:pt x="258" y="164"/>
                  </a:lnTo>
                  <a:lnTo>
                    <a:pt x="262" y="164"/>
                  </a:lnTo>
                  <a:lnTo>
                    <a:pt x="264" y="168"/>
                  </a:lnTo>
                  <a:lnTo>
                    <a:pt x="264" y="168"/>
                  </a:lnTo>
                  <a:lnTo>
                    <a:pt x="266" y="170"/>
                  </a:lnTo>
                  <a:lnTo>
                    <a:pt x="268" y="172"/>
                  </a:lnTo>
                  <a:lnTo>
                    <a:pt x="270" y="178"/>
                  </a:lnTo>
                  <a:lnTo>
                    <a:pt x="270" y="178"/>
                  </a:lnTo>
                  <a:lnTo>
                    <a:pt x="272" y="180"/>
                  </a:lnTo>
                  <a:lnTo>
                    <a:pt x="272" y="180"/>
                  </a:lnTo>
                  <a:lnTo>
                    <a:pt x="276" y="182"/>
                  </a:lnTo>
                  <a:lnTo>
                    <a:pt x="276" y="186"/>
                  </a:lnTo>
                  <a:lnTo>
                    <a:pt x="276" y="186"/>
                  </a:lnTo>
                  <a:lnTo>
                    <a:pt x="282" y="190"/>
                  </a:lnTo>
                  <a:lnTo>
                    <a:pt x="282" y="194"/>
                  </a:lnTo>
                  <a:lnTo>
                    <a:pt x="282" y="194"/>
                  </a:lnTo>
                  <a:lnTo>
                    <a:pt x="284" y="194"/>
                  </a:lnTo>
                  <a:lnTo>
                    <a:pt x="286" y="196"/>
                  </a:lnTo>
                  <a:lnTo>
                    <a:pt x="286" y="200"/>
                  </a:lnTo>
                  <a:lnTo>
                    <a:pt x="286" y="200"/>
                  </a:lnTo>
                  <a:lnTo>
                    <a:pt x="288" y="202"/>
                  </a:lnTo>
                  <a:lnTo>
                    <a:pt x="292" y="206"/>
                  </a:lnTo>
                  <a:lnTo>
                    <a:pt x="292" y="206"/>
                  </a:lnTo>
                  <a:lnTo>
                    <a:pt x="294" y="208"/>
                  </a:lnTo>
                  <a:lnTo>
                    <a:pt x="294" y="210"/>
                  </a:lnTo>
                  <a:lnTo>
                    <a:pt x="296" y="214"/>
                  </a:lnTo>
                  <a:lnTo>
                    <a:pt x="298" y="216"/>
                  </a:lnTo>
                  <a:lnTo>
                    <a:pt x="298" y="216"/>
                  </a:lnTo>
                  <a:lnTo>
                    <a:pt x="304" y="218"/>
                  </a:lnTo>
                  <a:lnTo>
                    <a:pt x="310" y="224"/>
                  </a:lnTo>
                  <a:lnTo>
                    <a:pt x="312" y="230"/>
                  </a:lnTo>
                  <a:lnTo>
                    <a:pt x="312" y="234"/>
                  </a:lnTo>
                  <a:lnTo>
                    <a:pt x="312" y="238"/>
                  </a:lnTo>
                  <a:lnTo>
                    <a:pt x="312" y="238"/>
                  </a:lnTo>
                  <a:lnTo>
                    <a:pt x="314" y="240"/>
                  </a:lnTo>
                  <a:lnTo>
                    <a:pt x="316" y="242"/>
                  </a:lnTo>
                  <a:lnTo>
                    <a:pt x="322" y="242"/>
                  </a:lnTo>
                  <a:lnTo>
                    <a:pt x="322" y="242"/>
                  </a:lnTo>
                  <a:lnTo>
                    <a:pt x="324" y="242"/>
                  </a:lnTo>
                  <a:lnTo>
                    <a:pt x="328" y="244"/>
                  </a:lnTo>
                  <a:lnTo>
                    <a:pt x="334" y="246"/>
                  </a:lnTo>
                  <a:lnTo>
                    <a:pt x="334" y="246"/>
                  </a:lnTo>
                  <a:lnTo>
                    <a:pt x="336" y="250"/>
                  </a:lnTo>
                  <a:lnTo>
                    <a:pt x="338" y="252"/>
                  </a:lnTo>
                  <a:lnTo>
                    <a:pt x="344" y="256"/>
                  </a:lnTo>
                  <a:lnTo>
                    <a:pt x="344" y="256"/>
                  </a:lnTo>
                  <a:lnTo>
                    <a:pt x="348" y="260"/>
                  </a:lnTo>
                  <a:lnTo>
                    <a:pt x="352" y="264"/>
                  </a:lnTo>
                  <a:lnTo>
                    <a:pt x="354" y="268"/>
                  </a:lnTo>
                  <a:lnTo>
                    <a:pt x="354" y="274"/>
                  </a:lnTo>
                  <a:lnTo>
                    <a:pt x="354" y="274"/>
                  </a:lnTo>
                  <a:lnTo>
                    <a:pt x="348" y="272"/>
                  </a:lnTo>
                  <a:lnTo>
                    <a:pt x="348" y="272"/>
                  </a:lnTo>
                  <a:lnTo>
                    <a:pt x="346" y="272"/>
                  </a:lnTo>
                  <a:lnTo>
                    <a:pt x="342" y="270"/>
                  </a:lnTo>
                  <a:lnTo>
                    <a:pt x="338" y="270"/>
                  </a:lnTo>
                  <a:lnTo>
                    <a:pt x="336" y="272"/>
                  </a:lnTo>
                  <a:lnTo>
                    <a:pt x="336" y="272"/>
                  </a:lnTo>
                  <a:lnTo>
                    <a:pt x="338" y="278"/>
                  </a:lnTo>
                  <a:lnTo>
                    <a:pt x="340" y="284"/>
                  </a:lnTo>
                  <a:lnTo>
                    <a:pt x="342" y="292"/>
                  </a:lnTo>
                  <a:lnTo>
                    <a:pt x="342" y="298"/>
                  </a:lnTo>
                  <a:lnTo>
                    <a:pt x="342" y="298"/>
                  </a:lnTo>
                  <a:lnTo>
                    <a:pt x="340" y="314"/>
                  </a:lnTo>
                  <a:lnTo>
                    <a:pt x="338" y="330"/>
                  </a:lnTo>
                  <a:lnTo>
                    <a:pt x="340" y="346"/>
                  </a:lnTo>
                  <a:lnTo>
                    <a:pt x="342" y="362"/>
                  </a:lnTo>
                  <a:lnTo>
                    <a:pt x="342" y="362"/>
                  </a:lnTo>
                  <a:lnTo>
                    <a:pt x="346" y="368"/>
                  </a:lnTo>
                  <a:lnTo>
                    <a:pt x="348" y="372"/>
                  </a:lnTo>
                  <a:lnTo>
                    <a:pt x="352" y="376"/>
                  </a:lnTo>
                  <a:lnTo>
                    <a:pt x="354" y="380"/>
                  </a:lnTo>
                  <a:lnTo>
                    <a:pt x="354" y="380"/>
                  </a:lnTo>
                  <a:lnTo>
                    <a:pt x="358" y="392"/>
                  </a:lnTo>
                  <a:lnTo>
                    <a:pt x="364" y="402"/>
                  </a:lnTo>
                  <a:lnTo>
                    <a:pt x="372" y="412"/>
                  </a:lnTo>
                  <a:lnTo>
                    <a:pt x="376" y="414"/>
                  </a:lnTo>
                  <a:lnTo>
                    <a:pt x="382" y="418"/>
                  </a:lnTo>
                  <a:lnTo>
                    <a:pt x="382" y="418"/>
                  </a:lnTo>
                  <a:lnTo>
                    <a:pt x="386" y="420"/>
                  </a:lnTo>
                  <a:lnTo>
                    <a:pt x="390" y="422"/>
                  </a:lnTo>
                  <a:lnTo>
                    <a:pt x="394" y="432"/>
                  </a:lnTo>
                  <a:lnTo>
                    <a:pt x="394" y="432"/>
                  </a:lnTo>
                  <a:lnTo>
                    <a:pt x="402" y="452"/>
                  </a:lnTo>
                  <a:lnTo>
                    <a:pt x="408" y="462"/>
                  </a:lnTo>
                  <a:lnTo>
                    <a:pt x="414" y="470"/>
                  </a:lnTo>
                  <a:lnTo>
                    <a:pt x="414" y="470"/>
                  </a:lnTo>
                  <a:lnTo>
                    <a:pt x="416" y="472"/>
                  </a:lnTo>
                  <a:lnTo>
                    <a:pt x="418" y="476"/>
                  </a:lnTo>
                  <a:lnTo>
                    <a:pt x="418" y="478"/>
                  </a:lnTo>
                  <a:lnTo>
                    <a:pt x="416" y="482"/>
                  </a:lnTo>
                  <a:lnTo>
                    <a:pt x="416" y="482"/>
                  </a:lnTo>
                  <a:lnTo>
                    <a:pt x="414" y="484"/>
                  </a:lnTo>
                  <a:lnTo>
                    <a:pt x="414" y="486"/>
                  </a:lnTo>
                  <a:lnTo>
                    <a:pt x="414" y="486"/>
                  </a:lnTo>
                  <a:lnTo>
                    <a:pt x="424" y="492"/>
                  </a:lnTo>
                  <a:lnTo>
                    <a:pt x="430" y="500"/>
                  </a:lnTo>
                  <a:lnTo>
                    <a:pt x="440" y="518"/>
                  </a:lnTo>
                  <a:lnTo>
                    <a:pt x="440" y="518"/>
                  </a:lnTo>
                  <a:lnTo>
                    <a:pt x="442" y="520"/>
                  </a:lnTo>
                  <a:lnTo>
                    <a:pt x="442" y="520"/>
                  </a:lnTo>
                  <a:lnTo>
                    <a:pt x="448" y="528"/>
                  </a:lnTo>
                  <a:lnTo>
                    <a:pt x="448" y="528"/>
                  </a:lnTo>
                  <a:lnTo>
                    <a:pt x="450" y="530"/>
                  </a:lnTo>
                  <a:lnTo>
                    <a:pt x="450" y="532"/>
                  </a:lnTo>
                  <a:lnTo>
                    <a:pt x="452" y="530"/>
                  </a:lnTo>
                  <a:lnTo>
                    <a:pt x="452" y="530"/>
                  </a:lnTo>
                  <a:lnTo>
                    <a:pt x="454" y="528"/>
                  </a:lnTo>
                  <a:lnTo>
                    <a:pt x="454" y="528"/>
                  </a:lnTo>
                  <a:lnTo>
                    <a:pt x="452" y="524"/>
                  </a:lnTo>
                  <a:lnTo>
                    <a:pt x="452" y="524"/>
                  </a:lnTo>
                  <a:lnTo>
                    <a:pt x="448" y="520"/>
                  </a:lnTo>
                  <a:lnTo>
                    <a:pt x="444" y="514"/>
                  </a:lnTo>
                  <a:lnTo>
                    <a:pt x="444" y="514"/>
                  </a:lnTo>
                  <a:lnTo>
                    <a:pt x="442" y="512"/>
                  </a:lnTo>
                  <a:lnTo>
                    <a:pt x="442" y="512"/>
                  </a:lnTo>
                  <a:lnTo>
                    <a:pt x="432" y="486"/>
                  </a:lnTo>
                  <a:lnTo>
                    <a:pt x="418" y="464"/>
                  </a:lnTo>
                  <a:lnTo>
                    <a:pt x="418" y="464"/>
                  </a:lnTo>
                  <a:lnTo>
                    <a:pt x="414" y="458"/>
                  </a:lnTo>
                  <a:lnTo>
                    <a:pt x="412" y="452"/>
                  </a:lnTo>
                  <a:lnTo>
                    <a:pt x="412" y="442"/>
                  </a:lnTo>
                  <a:lnTo>
                    <a:pt x="412" y="442"/>
                  </a:lnTo>
                  <a:lnTo>
                    <a:pt x="418" y="442"/>
                  </a:lnTo>
                  <a:lnTo>
                    <a:pt x="424" y="446"/>
                  </a:lnTo>
                  <a:lnTo>
                    <a:pt x="426" y="450"/>
                  </a:lnTo>
                  <a:lnTo>
                    <a:pt x="428" y="456"/>
                  </a:lnTo>
                  <a:lnTo>
                    <a:pt x="428" y="456"/>
                  </a:lnTo>
                  <a:lnTo>
                    <a:pt x="430" y="462"/>
                  </a:lnTo>
                  <a:lnTo>
                    <a:pt x="434" y="470"/>
                  </a:lnTo>
                  <a:lnTo>
                    <a:pt x="442" y="480"/>
                  </a:lnTo>
                  <a:lnTo>
                    <a:pt x="452" y="492"/>
                  </a:lnTo>
                  <a:lnTo>
                    <a:pt x="458" y="504"/>
                  </a:lnTo>
                  <a:lnTo>
                    <a:pt x="458" y="504"/>
                  </a:lnTo>
                  <a:lnTo>
                    <a:pt x="462" y="510"/>
                  </a:lnTo>
                  <a:lnTo>
                    <a:pt x="468" y="518"/>
                  </a:lnTo>
                  <a:lnTo>
                    <a:pt x="478" y="530"/>
                  </a:lnTo>
                  <a:lnTo>
                    <a:pt x="478" y="530"/>
                  </a:lnTo>
                  <a:lnTo>
                    <a:pt x="482" y="536"/>
                  </a:lnTo>
                  <a:lnTo>
                    <a:pt x="486" y="544"/>
                  </a:lnTo>
                  <a:lnTo>
                    <a:pt x="486" y="550"/>
                  </a:lnTo>
                  <a:lnTo>
                    <a:pt x="486" y="558"/>
                  </a:lnTo>
                  <a:lnTo>
                    <a:pt x="486" y="558"/>
                  </a:lnTo>
                  <a:lnTo>
                    <a:pt x="484" y="562"/>
                  </a:lnTo>
                  <a:lnTo>
                    <a:pt x="486" y="566"/>
                  </a:lnTo>
                  <a:lnTo>
                    <a:pt x="492" y="570"/>
                  </a:lnTo>
                  <a:lnTo>
                    <a:pt x="492" y="570"/>
                  </a:lnTo>
                  <a:lnTo>
                    <a:pt x="504" y="580"/>
                  </a:lnTo>
                  <a:lnTo>
                    <a:pt x="516" y="588"/>
                  </a:lnTo>
                  <a:lnTo>
                    <a:pt x="516" y="588"/>
                  </a:lnTo>
                  <a:lnTo>
                    <a:pt x="534" y="598"/>
                  </a:lnTo>
                  <a:lnTo>
                    <a:pt x="550" y="606"/>
                  </a:lnTo>
                  <a:lnTo>
                    <a:pt x="550" y="606"/>
                  </a:lnTo>
                  <a:lnTo>
                    <a:pt x="556" y="608"/>
                  </a:lnTo>
                  <a:lnTo>
                    <a:pt x="560" y="606"/>
                  </a:lnTo>
                  <a:lnTo>
                    <a:pt x="560" y="606"/>
                  </a:lnTo>
                  <a:lnTo>
                    <a:pt x="566" y="602"/>
                  </a:lnTo>
                  <a:lnTo>
                    <a:pt x="572" y="602"/>
                  </a:lnTo>
                  <a:lnTo>
                    <a:pt x="578" y="606"/>
                  </a:lnTo>
                  <a:lnTo>
                    <a:pt x="582" y="612"/>
                  </a:lnTo>
                  <a:lnTo>
                    <a:pt x="582" y="612"/>
                  </a:lnTo>
                  <a:lnTo>
                    <a:pt x="592" y="622"/>
                  </a:lnTo>
                  <a:lnTo>
                    <a:pt x="596" y="624"/>
                  </a:lnTo>
                  <a:lnTo>
                    <a:pt x="604" y="628"/>
                  </a:lnTo>
                  <a:lnTo>
                    <a:pt x="604" y="628"/>
                  </a:lnTo>
                  <a:lnTo>
                    <a:pt x="614" y="630"/>
                  </a:lnTo>
                  <a:lnTo>
                    <a:pt x="622" y="634"/>
                  </a:lnTo>
                  <a:lnTo>
                    <a:pt x="630" y="642"/>
                  </a:lnTo>
                  <a:lnTo>
                    <a:pt x="636" y="652"/>
                  </a:lnTo>
                  <a:lnTo>
                    <a:pt x="636" y="652"/>
                  </a:lnTo>
                  <a:lnTo>
                    <a:pt x="638" y="652"/>
                  </a:lnTo>
                  <a:lnTo>
                    <a:pt x="638" y="652"/>
                  </a:lnTo>
                  <a:lnTo>
                    <a:pt x="638" y="656"/>
                  </a:lnTo>
                  <a:lnTo>
                    <a:pt x="638" y="656"/>
                  </a:lnTo>
                  <a:lnTo>
                    <a:pt x="638" y="662"/>
                  </a:lnTo>
                  <a:lnTo>
                    <a:pt x="640" y="666"/>
                  </a:lnTo>
                  <a:lnTo>
                    <a:pt x="640" y="666"/>
                  </a:lnTo>
                  <a:lnTo>
                    <a:pt x="678" y="694"/>
                  </a:lnTo>
                  <a:lnTo>
                    <a:pt x="678" y="694"/>
                  </a:lnTo>
                  <a:lnTo>
                    <a:pt x="682" y="694"/>
                  </a:lnTo>
                  <a:lnTo>
                    <a:pt x="682" y="694"/>
                  </a:lnTo>
                  <a:lnTo>
                    <a:pt x="682" y="692"/>
                  </a:lnTo>
                  <a:lnTo>
                    <a:pt x="682" y="692"/>
                  </a:lnTo>
                  <a:lnTo>
                    <a:pt x="680" y="686"/>
                  </a:lnTo>
                  <a:lnTo>
                    <a:pt x="682" y="684"/>
                  </a:lnTo>
                  <a:lnTo>
                    <a:pt x="686" y="680"/>
                  </a:lnTo>
                  <a:lnTo>
                    <a:pt x="688" y="676"/>
                  </a:lnTo>
                  <a:lnTo>
                    <a:pt x="688" y="676"/>
                  </a:lnTo>
                  <a:lnTo>
                    <a:pt x="692" y="678"/>
                  </a:lnTo>
                  <a:lnTo>
                    <a:pt x="694" y="678"/>
                  </a:lnTo>
                  <a:lnTo>
                    <a:pt x="696" y="684"/>
                  </a:lnTo>
                  <a:lnTo>
                    <a:pt x="698" y="690"/>
                  </a:lnTo>
                  <a:lnTo>
                    <a:pt x="700" y="694"/>
                  </a:lnTo>
                  <a:lnTo>
                    <a:pt x="700" y="694"/>
                  </a:lnTo>
                  <a:lnTo>
                    <a:pt x="702" y="702"/>
                  </a:lnTo>
                  <a:lnTo>
                    <a:pt x="704" y="710"/>
                  </a:lnTo>
                  <a:lnTo>
                    <a:pt x="706" y="720"/>
                  </a:lnTo>
                  <a:lnTo>
                    <a:pt x="704" y="728"/>
                  </a:lnTo>
                  <a:lnTo>
                    <a:pt x="702" y="738"/>
                  </a:lnTo>
                  <a:lnTo>
                    <a:pt x="700" y="746"/>
                  </a:lnTo>
                  <a:lnTo>
                    <a:pt x="696" y="754"/>
                  </a:lnTo>
                  <a:lnTo>
                    <a:pt x="690" y="760"/>
                  </a:lnTo>
                  <a:lnTo>
                    <a:pt x="690" y="760"/>
                  </a:lnTo>
                  <a:lnTo>
                    <a:pt x="684" y="766"/>
                  </a:lnTo>
                  <a:lnTo>
                    <a:pt x="680" y="774"/>
                  </a:lnTo>
                  <a:lnTo>
                    <a:pt x="678" y="784"/>
                  </a:lnTo>
                  <a:lnTo>
                    <a:pt x="678" y="792"/>
                  </a:lnTo>
                  <a:lnTo>
                    <a:pt x="678" y="792"/>
                  </a:lnTo>
                  <a:lnTo>
                    <a:pt x="678" y="796"/>
                  </a:lnTo>
                  <a:lnTo>
                    <a:pt x="680" y="798"/>
                  </a:lnTo>
                  <a:lnTo>
                    <a:pt x="680" y="798"/>
                  </a:lnTo>
                  <a:lnTo>
                    <a:pt x="684" y="800"/>
                  </a:lnTo>
                  <a:lnTo>
                    <a:pt x="686" y="802"/>
                  </a:lnTo>
                  <a:lnTo>
                    <a:pt x="682" y="806"/>
                  </a:lnTo>
                  <a:lnTo>
                    <a:pt x="682" y="806"/>
                  </a:lnTo>
                  <a:lnTo>
                    <a:pt x="678" y="812"/>
                  </a:lnTo>
                  <a:lnTo>
                    <a:pt x="676" y="816"/>
                  </a:lnTo>
                  <a:lnTo>
                    <a:pt x="676" y="826"/>
                  </a:lnTo>
                  <a:lnTo>
                    <a:pt x="676" y="826"/>
                  </a:lnTo>
                  <a:lnTo>
                    <a:pt x="676" y="832"/>
                  </a:lnTo>
                  <a:lnTo>
                    <a:pt x="680" y="836"/>
                  </a:lnTo>
                  <a:lnTo>
                    <a:pt x="684" y="840"/>
                  </a:lnTo>
                  <a:lnTo>
                    <a:pt x="686" y="846"/>
                  </a:lnTo>
                  <a:lnTo>
                    <a:pt x="686" y="846"/>
                  </a:lnTo>
                  <a:lnTo>
                    <a:pt x="700" y="876"/>
                  </a:lnTo>
                  <a:lnTo>
                    <a:pt x="706" y="892"/>
                  </a:lnTo>
                  <a:lnTo>
                    <a:pt x="712" y="908"/>
                  </a:lnTo>
                  <a:lnTo>
                    <a:pt x="712" y="908"/>
                  </a:lnTo>
                  <a:lnTo>
                    <a:pt x="716" y="920"/>
                  </a:lnTo>
                  <a:lnTo>
                    <a:pt x="722" y="930"/>
                  </a:lnTo>
                  <a:lnTo>
                    <a:pt x="730" y="938"/>
                  </a:lnTo>
                  <a:lnTo>
                    <a:pt x="740" y="944"/>
                  </a:lnTo>
                  <a:lnTo>
                    <a:pt x="740" y="944"/>
                  </a:lnTo>
                  <a:lnTo>
                    <a:pt x="748" y="950"/>
                  </a:lnTo>
                  <a:lnTo>
                    <a:pt x="754" y="958"/>
                  </a:lnTo>
                  <a:lnTo>
                    <a:pt x="760" y="966"/>
                  </a:lnTo>
                  <a:lnTo>
                    <a:pt x="760" y="976"/>
                  </a:lnTo>
                  <a:lnTo>
                    <a:pt x="760" y="976"/>
                  </a:lnTo>
                  <a:lnTo>
                    <a:pt x="760" y="1006"/>
                  </a:lnTo>
                  <a:lnTo>
                    <a:pt x="758" y="1038"/>
                  </a:lnTo>
                  <a:lnTo>
                    <a:pt x="758" y="1038"/>
                  </a:lnTo>
                  <a:lnTo>
                    <a:pt x="752" y="1066"/>
                  </a:lnTo>
                  <a:lnTo>
                    <a:pt x="750" y="1080"/>
                  </a:lnTo>
                  <a:lnTo>
                    <a:pt x="750" y="1094"/>
                  </a:lnTo>
                  <a:lnTo>
                    <a:pt x="750" y="1094"/>
                  </a:lnTo>
                  <a:lnTo>
                    <a:pt x="748" y="1118"/>
                  </a:lnTo>
                  <a:lnTo>
                    <a:pt x="746" y="1130"/>
                  </a:lnTo>
                  <a:lnTo>
                    <a:pt x="742" y="1140"/>
                  </a:lnTo>
                  <a:lnTo>
                    <a:pt x="742" y="1140"/>
                  </a:lnTo>
                  <a:lnTo>
                    <a:pt x="740" y="1148"/>
                  </a:lnTo>
                  <a:lnTo>
                    <a:pt x="738" y="1154"/>
                  </a:lnTo>
                  <a:lnTo>
                    <a:pt x="736" y="1170"/>
                  </a:lnTo>
                  <a:lnTo>
                    <a:pt x="734" y="1184"/>
                  </a:lnTo>
                  <a:lnTo>
                    <a:pt x="732" y="1198"/>
                  </a:lnTo>
                  <a:lnTo>
                    <a:pt x="732" y="1198"/>
                  </a:lnTo>
                  <a:lnTo>
                    <a:pt x="732" y="1202"/>
                  </a:lnTo>
                  <a:lnTo>
                    <a:pt x="734" y="1206"/>
                  </a:lnTo>
                  <a:lnTo>
                    <a:pt x="734" y="1206"/>
                  </a:lnTo>
                  <a:lnTo>
                    <a:pt x="738" y="1204"/>
                  </a:lnTo>
                  <a:lnTo>
                    <a:pt x="740" y="1204"/>
                  </a:lnTo>
                  <a:lnTo>
                    <a:pt x="742" y="1206"/>
                  </a:lnTo>
                  <a:lnTo>
                    <a:pt x="742" y="1210"/>
                  </a:lnTo>
                  <a:lnTo>
                    <a:pt x="742" y="1210"/>
                  </a:lnTo>
                  <a:lnTo>
                    <a:pt x="738" y="1232"/>
                  </a:lnTo>
                  <a:lnTo>
                    <a:pt x="736" y="1242"/>
                  </a:lnTo>
                  <a:lnTo>
                    <a:pt x="732" y="1252"/>
                  </a:lnTo>
                  <a:lnTo>
                    <a:pt x="732" y="1252"/>
                  </a:lnTo>
                  <a:lnTo>
                    <a:pt x="730" y="1252"/>
                  </a:lnTo>
                  <a:lnTo>
                    <a:pt x="728" y="1250"/>
                  </a:lnTo>
                  <a:lnTo>
                    <a:pt x="726" y="1248"/>
                  </a:lnTo>
                  <a:lnTo>
                    <a:pt x="722" y="1252"/>
                  </a:lnTo>
                  <a:lnTo>
                    <a:pt x="722" y="1252"/>
                  </a:lnTo>
                  <a:lnTo>
                    <a:pt x="722" y="1254"/>
                  </a:lnTo>
                  <a:lnTo>
                    <a:pt x="724" y="1258"/>
                  </a:lnTo>
                  <a:lnTo>
                    <a:pt x="724" y="1258"/>
                  </a:lnTo>
                  <a:lnTo>
                    <a:pt x="730" y="1262"/>
                  </a:lnTo>
                  <a:lnTo>
                    <a:pt x="730" y="1268"/>
                  </a:lnTo>
                  <a:lnTo>
                    <a:pt x="730" y="1274"/>
                  </a:lnTo>
                  <a:lnTo>
                    <a:pt x="726" y="1278"/>
                  </a:lnTo>
                  <a:lnTo>
                    <a:pt x="726" y="1278"/>
                  </a:lnTo>
                  <a:lnTo>
                    <a:pt x="724" y="1282"/>
                  </a:lnTo>
                  <a:lnTo>
                    <a:pt x="724" y="1284"/>
                  </a:lnTo>
                  <a:lnTo>
                    <a:pt x="724" y="1284"/>
                  </a:lnTo>
                  <a:lnTo>
                    <a:pt x="726" y="1290"/>
                  </a:lnTo>
                  <a:lnTo>
                    <a:pt x="728" y="1294"/>
                  </a:lnTo>
                  <a:lnTo>
                    <a:pt x="728" y="1294"/>
                  </a:lnTo>
                  <a:lnTo>
                    <a:pt x="728" y="1294"/>
                  </a:lnTo>
                  <a:lnTo>
                    <a:pt x="734" y="1316"/>
                  </a:lnTo>
                  <a:lnTo>
                    <a:pt x="734" y="1316"/>
                  </a:lnTo>
                  <a:lnTo>
                    <a:pt x="736" y="1320"/>
                  </a:lnTo>
                  <a:lnTo>
                    <a:pt x="736" y="1322"/>
                  </a:lnTo>
                  <a:lnTo>
                    <a:pt x="734" y="1324"/>
                  </a:lnTo>
                  <a:lnTo>
                    <a:pt x="734" y="1324"/>
                  </a:lnTo>
                  <a:lnTo>
                    <a:pt x="734" y="1328"/>
                  </a:lnTo>
                  <a:lnTo>
                    <a:pt x="736" y="1332"/>
                  </a:lnTo>
                  <a:lnTo>
                    <a:pt x="736" y="1332"/>
                  </a:lnTo>
                  <a:lnTo>
                    <a:pt x="740" y="1332"/>
                  </a:lnTo>
                  <a:lnTo>
                    <a:pt x="742" y="1332"/>
                  </a:lnTo>
                  <a:lnTo>
                    <a:pt x="744" y="1330"/>
                  </a:lnTo>
                  <a:lnTo>
                    <a:pt x="744" y="1330"/>
                  </a:lnTo>
                  <a:lnTo>
                    <a:pt x="746" y="1330"/>
                  </a:lnTo>
                  <a:lnTo>
                    <a:pt x="748" y="1332"/>
                  </a:lnTo>
                  <a:lnTo>
                    <a:pt x="748" y="1332"/>
                  </a:lnTo>
                  <a:lnTo>
                    <a:pt x="746" y="1334"/>
                  </a:lnTo>
                  <a:lnTo>
                    <a:pt x="748" y="1336"/>
                  </a:lnTo>
                  <a:lnTo>
                    <a:pt x="752" y="1338"/>
                  </a:lnTo>
                  <a:lnTo>
                    <a:pt x="752" y="1338"/>
                  </a:lnTo>
                  <a:lnTo>
                    <a:pt x="756" y="1342"/>
                  </a:lnTo>
                  <a:lnTo>
                    <a:pt x="758" y="1342"/>
                  </a:lnTo>
                  <a:lnTo>
                    <a:pt x="760" y="1340"/>
                  </a:lnTo>
                  <a:lnTo>
                    <a:pt x="760" y="1340"/>
                  </a:lnTo>
                  <a:lnTo>
                    <a:pt x="766" y="1342"/>
                  </a:lnTo>
                  <a:lnTo>
                    <a:pt x="766" y="1342"/>
                  </a:lnTo>
                  <a:lnTo>
                    <a:pt x="766" y="1342"/>
                  </a:lnTo>
                  <a:lnTo>
                    <a:pt x="766" y="1346"/>
                  </a:lnTo>
                  <a:lnTo>
                    <a:pt x="768" y="1346"/>
                  </a:lnTo>
                  <a:lnTo>
                    <a:pt x="770" y="1348"/>
                  </a:lnTo>
                  <a:lnTo>
                    <a:pt x="772" y="1348"/>
                  </a:lnTo>
                  <a:lnTo>
                    <a:pt x="772" y="1348"/>
                  </a:lnTo>
                  <a:lnTo>
                    <a:pt x="782" y="1346"/>
                  </a:lnTo>
                  <a:lnTo>
                    <a:pt x="786" y="1346"/>
                  </a:lnTo>
                  <a:lnTo>
                    <a:pt x="788" y="1344"/>
                  </a:lnTo>
                  <a:lnTo>
                    <a:pt x="788" y="1344"/>
                  </a:lnTo>
                  <a:lnTo>
                    <a:pt x="792" y="1340"/>
                  </a:lnTo>
                  <a:lnTo>
                    <a:pt x="788" y="1338"/>
                  </a:lnTo>
                  <a:lnTo>
                    <a:pt x="788" y="1338"/>
                  </a:lnTo>
                  <a:lnTo>
                    <a:pt x="778" y="1330"/>
                  </a:lnTo>
                  <a:lnTo>
                    <a:pt x="774" y="1326"/>
                  </a:lnTo>
                  <a:lnTo>
                    <a:pt x="774" y="1320"/>
                  </a:lnTo>
                  <a:lnTo>
                    <a:pt x="774" y="1320"/>
                  </a:lnTo>
                  <a:lnTo>
                    <a:pt x="774" y="1314"/>
                  </a:lnTo>
                  <a:lnTo>
                    <a:pt x="772" y="1312"/>
                  </a:lnTo>
                  <a:lnTo>
                    <a:pt x="770" y="1310"/>
                  </a:lnTo>
                  <a:lnTo>
                    <a:pt x="770" y="1310"/>
                  </a:lnTo>
                  <a:lnTo>
                    <a:pt x="768" y="1302"/>
                  </a:lnTo>
                  <a:lnTo>
                    <a:pt x="768" y="1298"/>
                  </a:lnTo>
                  <a:lnTo>
                    <a:pt x="770" y="1296"/>
                  </a:lnTo>
                  <a:lnTo>
                    <a:pt x="770" y="1296"/>
                  </a:lnTo>
                  <a:lnTo>
                    <a:pt x="776" y="1292"/>
                  </a:lnTo>
                  <a:lnTo>
                    <a:pt x="780" y="1284"/>
                  </a:lnTo>
                  <a:lnTo>
                    <a:pt x="782" y="1278"/>
                  </a:lnTo>
                  <a:lnTo>
                    <a:pt x="788" y="1274"/>
                  </a:lnTo>
                  <a:lnTo>
                    <a:pt x="788" y="1274"/>
                  </a:lnTo>
                  <a:lnTo>
                    <a:pt x="792" y="1270"/>
                  </a:lnTo>
                  <a:lnTo>
                    <a:pt x="794" y="1268"/>
                  </a:lnTo>
                  <a:lnTo>
                    <a:pt x="794" y="1264"/>
                  </a:lnTo>
                  <a:lnTo>
                    <a:pt x="788" y="1260"/>
                  </a:lnTo>
                  <a:lnTo>
                    <a:pt x="788" y="1260"/>
                  </a:lnTo>
                  <a:lnTo>
                    <a:pt x="784" y="1258"/>
                  </a:lnTo>
                  <a:lnTo>
                    <a:pt x="782" y="1256"/>
                  </a:lnTo>
                  <a:lnTo>
                    <a:pt x="780" y="1252"/>
                  </a:lnTo>
                  <a:lnTo>
                    <a:pt x="780" y="1248"/>
                  </a:lnTo>
                  <a:lnTo>
                    <a:pt x="780" y="1248"/>
                  </a:lnTo>
                  <a:lnTo>
                    <a:pt x="784" y="1244"/>
                  </a:lnTo>
                  <a:lnTo>
                    <a:pt x="784" y="1244"/>
                  </a:lnTo>
                  <a:lnTo>
                    <a:pt x="794" y="1236"/>
                  </a:lnTo>
                  <a:lnTo>
                    <a:pt x="798" y="1230"/>
                  </a:lnTo>
                  <a:lnTo>
                    <a:pt x="800" y="1226"/>
                  </a:lnTo>
                  <a:lnTo>
                    <a:pt x="802" y="1214"/>
                  </a:lnTo>
                  <a:lnTo>
                    <a:pt x="800" y="1202"/>
                  </a:lnTo>
                  <a:lnTo>
                    <a:pt x="800" y="1202"/>
                  </a:lnTo>
                  <a:lnTo>
                    <a:pt x="800" y="1198"/>
                  </a:lnTo>
                  <a:lnTo>
                    <a:pt x="800" y="1196"/>
                  </a:lnTo>
                  <a:lnTo>
                    <a:pt x="806" y="1196"/>
                  </a:lnTo>
                  <a:lnTo>
                    <a:pt x="806" y="1196"/>
                  </a:lnTo>
                  <a:lnTo>
                    <a:pt x="814" y="1198"/>
                  </a:lnTo>
                  <a:lnTo>
                    <a:pt x="818" y="1198"/>
                  </a:lnTo>
                  <a:lnTo>
                    <a:pt x="820" y="1194"/>
                  </a:lnTo>
                  <a:lnTo>
                    <a:pt x="820" y="1194"/>
                  </a:lnTo>
                  <a:lnTo>
                    <a:pt x="822" y="1186"/>
                  </a:lnTo>
                  <a:lnTo>
                    <a:pt x="822" y="1180"/>
                  </a:lnTo>
                  <a:lnTo>
                    <a:pt x="820" y="1176"/>
                  </a:lnTo>
                  <a:lnTo>
                    <a:pt x="820" y="1176"/>
                  </a:lnTo>
                  <a:lnTo>
                    <a:pt x="844" y="1174"/>
                  </a:lnTo>
                  <a:lnTo>
                    <a:pt x="844" y="1174"/>
                  </a:lnTo>
                  <a:lnTo>
                    <a:pt x="852" y="1172"/>
                  </a:lnTo>
                  <a:lnTo>
                    <a:pt x="858" y="1168"/>
                  </a:lnTo>
                  <a:lnTo>
                    <a:pt x="862" y="1162"/>
                  </a:lnTo>
                  <a:lnTo>
                    <a:pt x="864" y="1154"/>
                  </a:lnTo>
                  <a:lnTo>
                    <a:pt x="864" y="1154"/>
                  </a:lnTo>
                  <a:lnTo>
                    <a:pt x="864" y="1148"/>
                  </a:lnTo>
                  <a:lnTo>
                    <a:pt x="862" y="1142"/>
                  </a:lnTo>
                  <a:lnTo>
                    <a:pt x="858" y="1136"/>
                  </a:lnTo>
                  <a:lnTo>
                    <a:pt x="852" y="1132"/>
                  </a:lnTo>
                  <a:lnTo>
                    <a:pt x="852" y="1132"/>
                  </a:lnTo>
                  <a:lnTo>
                    <a:pt x="852" y="1128"/>
                  </a:lnTo>
                  <a:lnTo>
                    <a:pt x="854" y="1126"/>
                  </a:lnTo>
                  <a:lnTo>
                    <a:pt x="854" y="1126"/>
                  </a:lnTo>
                  <a:lnTo>
                    <a:pt x="868" y="1132"/>
                  </a:lnTo>
                  <a:lnTo>
                    <a:pt x="868" y="1132"/>
                  </a:lnTo>
                  <a:lnTo>
                    <a:pt x="876" y="1134"/>
                  </a:lnTo>
                  <a:lnTo>
                    <a:pt x="884" y="1132"/>
                  </a:lnTo>
                  <a:lnTo>
                    <a:pt x="888" y="1128"/>
                  </a:lnTo>
                  <a:lnTo>
                    <a:pt x="892" y="1120"/>
                  </a:lnTo>
                  <a:lnTo>
                    <a:pt x="892" y="1120"/>
                  </a:lnTo>
                  <a:lnTo>
                    <a:pt x="894" y="1112"/>
                  </a:lnTo>
                  <a:lnTo>
                    <a:pt x="900" y="1104"/>
                  </a:lnTo>
                  <a:lnTo>
                    <a:pt x="910" y="1088"/>
                  </a:lnTo>
                  <a:lnTo>
                    <a:pt x="910" y="1088"/>
                  </a:lnTo>
                  <a:lnTo>
                    <a:pt x="908" y="1092"/>
                  </a:lnTo>
                  <a:lnTo>
                    <a:pt x="910" y="1096"/>
                  </a:lnTo>
                  <a:lnTo>
                    <a:pt x="910" y="1096"/>
                  </a:lnTo>
                  <a:lnTo>
                    <a:pt x="914" y="1090"/>
                  </a:lnTo>
                  <a:lnTo>
                    <a:pt x="916" y="1084"/>
                  </a:lnTo>
                  <a:lnTo>
                    <a:pt x="916" y="1084"/>
                  </a:lnTo>
                  <a:lnTo>
                    <a:pt x="918" y="1078"/>
                  </a:lnTo>
                  <a:lnTo>
                    <a:pt x="922" y="1072"/>
                  </a:lnTo>
                  <a:lnTo>
                    <a:pt x="922" y="1072"/>
                  </a:lnTo>
                  <a:lnTo>
                    <a:pt x="926" y="1068"/>
                  </a:lnTo>
                  <a:lnTo>
                    <a:pt x="928" y="1064"/>
                  </a:lnTo>
                  <a:lnTo>
                    <a:pt x="928" y="1054"/>
                  </a:lnTo>
                  <a:lnTo>
                    <a:pt x="928" y="1054"/>
                  </a:lnTo>
                  <a:lnTo>
                    <a:pt x="930" y="1046"/>
                  </a:lnTo>
                  <a:lnTo>
                    <a:pt x="932" y="1038"/>
                  </a:lnTo>
                  <a:lnTo>
                    <a:pt x="936" y="1030"/>
                  </a:lnTo>
                  <a:lnTo>
                    <a:pt x="940" y="1024"/>
                  </a:lnTo>
                  <a:lnTo>
                    <a:pt x="946" y="1018"/>
                  </a:lnTo>
                  <a:lnTo>
                    <a:pt x="954" y="1014"/>
                  </a:lnTo>
                  <a:lnTo>
                    <a:pt x="962" y="1012"/>
                  </a:lnTo>
                  <a:lnTo>
                    <a:pt x="968" y="1010"/>
                  </a:lnTo>
                  <a:lnTo>
                    <a:pt x="968" y="1010"/>
                  </a:lnTo>
                  <a:lnTo>
                    <a:pt x="976" y="1008"/>
                  </a:lnTo>
                  <a:lnTo>
                    <a:pt x="982" y="1004"/>
                  </a:lnTo>
                  <a:lnTo>
                    <a:pt x="982" y="1004"/>
                  </a:lnTo>
                  <a:lnTo>
                    <a:pt x="986" y="1000"/>
                  </a:lnTo>
                  <a:lnTo>
                    <a:pt x="988" y="994"/>
                  </a:lnTo>
                  <a:lnTo>
                    <a:pt x="990" y="986"/>
                  </a:lnTo>
                  <a:lnTo>
                    <a:pt x="990" y="986"/>
                  </a:lnTo>
                  <a:lnTo>
                    <a:pt x="996" y="972"/>
                  </a:lnTo>
                  <a:lnTo>
                    <a:pt x="1000" y="960"/>
                  </a:lnTo>
                  <a:lnTo>
                    <a:pt x="1002" y="946"/>
                  </a:lnTo>
                  <a:lnTo>
                    <a:pt x="1002" y="932"/>
                  </a:lnTo>
                  <a:lnTo>
                    <a:pt x="1002" y="932"/>
                  </a:lnTo>
                  <a:lnTo>
                    <a:pt x="1004" y="918"/>
                  </a:lnTo>
                  <a:lnTo>
                    <a:pt x="1008" y="904"/>
                  </a:lnTo>
                  <a:lnTo>
                    <a:pt x="1014" y="892"/>
                  </a:lnTo>
                  <a:lnTo>
                    <a:pt x="1022" y="880"/>
                  </a:lnTo>
                  <a:lnTo>
                    <a:pt x="1022" y="880"/>
                  </a:lnTo>
                  <a:lnTo>
                    <a:pt x="1030" y="870"/>
                  </a:lnTo>
                  <a:lnTo>
                    <a:pt x="1034" y="858"/>
                  </a:lnTo>
                  <a:lnTo>
                    <a:pt x="1036" y="846"/>
                  </a:lnTo>
                  <a:lnTo>
                    <a:pt x="1032" y="832"/>
                  </a:lnTo>
                  <a:lnTo>
                    <a:pt x="1032" y="832"/>
                  </a:lnTo>
                  <a:lnTo>
                    <a:pt x="1032" y="828"/>
                  </a:lnTo>
                  <a:lnTo>
                    <a:pt x="1030" y="826"/>
                  </a:lnTo>
                  <a:lnTo>
                    <a:pt x="1028" y="824"/>
                  </a:lnTo>
                  <a:lnTo>
                    <a:pt x="1028" y="824"/>
                  </a:lnTo>
                  <a:close/>
                  <a:moveTo>
                    <a:pt x="796" y="214"/>
                  </a:moveTo>
                  <a:lnTo>
                    <a:pt x="796" y="214"/>
                  </a:lnTo>
                  <a:lnTo>
                    <a:pt x="796" y="210"/>
                  </a:lnTo>
                  <a:lnTo>
                    <a:pt x="798" y="208"/>
                  </a:lnTo>
                  <a:lnTo>
                    <a:pt x="800" y="208"/>
                  </a:lnTo>
                  <a:lnTo>
                    <a:pt x="800" y="208"/>
                  </a:lnTo>
                  <a:lnTo>
                    <a:pt x="800" y="210"/>
                  </a:lnTo>
                  <a:lnTo>
                    <a:pt x="800" y="210"/>
                  </a:lnTo>
                  <a:lnTo>
                    <a:pt x="800" y="212"/>
                  </a:lnTo>
                  <a:lnTo>
                    <a:pt x="798" y="214"/>
                  </a:lnTo>
                  <a:lnTo>
                    <a:pt x="798" y="214"/>
                  </a:lnTo>
                  <a:lnTo>
                    <a:pt x="796" y="214"/>
                  </a:lnTo>
                  <a:lnTo>
                    <a:pt x="796" y="214"/>
                  </a:lnTo>
                  <a:lnTo>
                    <a:pt x="796" y="214"/>
                  </a:lnTo>
                  <a:close/>
                  <a:moveTo>
                    <a:pt x="772" y="232"/>
                  </a:moveTo>
                  <a:lnTo>
                    <a:pt x="772" y="232"/>
                  </a:lnTo>
                  <a:lnTo>
                    <a:pt x="776" y="234"/>
                  </a:lnTo>
                  <a:lnTo>
                    <a:pt x="776" y="238"/>
                  </a:lnTo>
                  <a:lnTo>
                    <a:pt x="776" y="238"/>
                  </a:lnTo>
                  <a:lnTo>
                    <a:pt x="774" y="240"/>
                  </a:lnTo>
                  <a:lnTo>
                    <a:pt x="772" y="240"/>
                  </a:lnTo>
                  <a:lnTo>
                    <a:pt x="772" y="240"/>
                  </a:lnTo>
                  <a:lnTo>
                    <a:pt x="768" y="238"/>
                  </a:lnTo>
                  <a:lnTo>
                    <a:pt x="768" y="236"/>
                  </a:lnTo>
                  <a:lnTo>
                    <a:pt x="768" y="236"/>
                  </a:lnTo>
                  <a:lnTo>
                    <a:pt x="770" y="232"/>
                  </a:lnTo>
                  <a:lnTo>
                    <a:pt x="772" y="232"/>
                  </a:lnTo>
                  <a:lnTo>
                    <a:pt x="772" y="232"/>
                  </a:lnTo>
                  <a:close/>
                  <a:moveTo>
                    <a:pt x="736" y="238"/>
                  </a:moveTo>
                  <a:lnTo>
                    <a:pt x="736" y="238"/>
                  </a:lnTo>
                  <a:lnTo>
                    <a:pt x="738" y="240"/>
                  </a:lnTo>
                  <a:lnTo>
                    <a:pt x="738" y="240"/>
                  </a:lnTo>
                  <a:lnTo>
                    <a:pt x="734" y="244"/>
                  </a:lnTo>
                  <a:lnTo>
                    <a:pt x="728" y="244"/>
                  </a:lnTo>
                  <a:lnTo>
                    <a:pt x="728" y="244"/>
                  </a:lnTo>
                  <a:lnTo>
                    <a:pt x="732" y="240"/>
                  </a:lnTo>
                  <a:lnTo>
                    <a:pt x="736" y="238"/>
                  </a:lnTo>
                  <a:lnTo>
                    <a:pt x="736" y="238"/>
                  </a:lnTo>
                  <a:close/>
                  <a:moveTo>
                    <a:pt x="658" y="336"/>
                  </a:moveTo>
                  <a:lnTo>
                    <a:pt x="658" y="336"/>
                  </a:lnTo>
                  <a:lnTo>
                    <a:pt x="676" y="328"/>
                  </a:lnTo>
                  <a:lnTo>
                    <a:pt x="682" y="326"/>
                  </a:lnTo>
                  <a:lnTo>
                    <a:pt x="690" y="328"/>
                  </a:lnTo>
                  <a:lnTo>
                    <a:pt x="690" y="328"/>
                  </a:lnTo>
                  <a:lnTo>
                    <a:pt x="680" y="334"/>
                  </a:lnTo>
                  <a:lnTo>
                    <a:pt x="672" y="338"/>
                  </a:lnTo>
                  <a:lnTo>
                    <a:pt x="664" y="338"/>
                  </a:lnTo>
                  <a:lnTo>
                    <a:pt x="658" y="336"/>
                  </a:lnTo>
                  <a:lnTo>
                    <a:pt x="658" y="336"/>
                  </a:lnTo>
                  <a:close/>
                  <a:moveTo>
                    <a:pt x="712" y="310"/>
                  </a:moveTo>
                  <a:lnTo>
                    <a:pt x="712" y="310"/>
                  </a:lnTo>
                  <a:lnTo>
                    <a:pt x="714" y="312"/>
                  </a:lnTo>
                  <a:lnTo>
                    <a:pt x="714" y="314"/>
                  </a:lnTo>
                  <a:lnTo>
                    <a:pt x="714" y="314"/>
                  </a:lnTo>
                  <a:lnTo>
                    <a:pt x="714" y="316"/>
                  </a:lnTo>
                  <a:lnTo>
                    <a:pt x="712" y="318"/>
                  </a:lnTo>
                  <a:lnTo>
                    <a:pt x="708" y="320"/>
                  </a:lnTo>
                  <a:lnTo>
                    <a:pt x="708" y="320"/>
                  </a:lnTo>
                  <a:lnTo>
                    <a:pt x="686" y="320"/>
                  </a:lnTo>
                  <a:lnTo>
                    <a:pt x="686" y="320"/>
                  </a:lnTo>
                  <a:lnTo>
                    <a:pt x="688" y="318"/>
                  </a:lnTo>
                  <a:lnTo>
                    <a:pt x="692" y="316"/>
                  </a:lnTo>
                  <a:lnTo>
                    <a:pt x="698" y="314"/>
                  </a:lnTo>
                  <a:lnTo>
                    <a:pt x="706" y="312"/>
                  </a:lnTo>
                  <a:lnTo>
                    <a:pt x="712" y="310"/>
                  </a:lnTo>
                  <a:lnTo>
                    <a:pt x="712" y="310"/>
                  </a:lnTo>
                  <a:close/>
                  <a:moveTo>
                    <a:pt x="628" y="264"/>
                  </a:moveTo>
                  <a:lnTo>
                    <a:pt x="628" y="264"/>
                  </a:lnTo>
                  <a:lnTo>
                    <a:pt x="634" y="266"/>
                  </a:lnTo>
                  <a:lnTo>
                    <a:pt x="640" y="270"/>
                  </a:lnTo>
                  <a:lnTo>
                    <a:pt x="646" y="274"/>
                  </a:lnTo>
                  <a:lnTo>
                    <a:pt x="648" y="284"/>
                  </a:lnTo>
                  <a:lnTo>
                    <a:pt x="648" y="284"/>
                  </a:lnTo>
                  <a:lnTo>
                    <a:pt x="652" y="290"/>
                  </a:lnTo>
                  <a:lnTo>
                    <a:pt x="652" y="290"/>
                  </a:lnTo>
                  <a:lnTo>
                    <a:pt x="668" y="290"/>
                  </a:lnTo>
                  <a:lnTo>
                    <a:pt x="676" y="292"/>
                  </a:lnTo>
                  <a:lnTo>
                    <a:pt x="682" y="298"/>
                  </a:lnTo>
                  <a:lnTo>
                    <a:pt x="682" y="298"/>
                  </a:lnTo>
                  <a:lnTo>
                    <a:pt x="684" y="302"/>
                  </a:lnTo>
                  <a:lnTo>
                    <a:pt x="684" y="306"/>
                  </a:lnTo>
                  <a:lnTo>
                    <a:pt x="684" y="306"/>
                  </a:lnTo>
                  <a:lnTo>
                    <a:pt x="682" y="308"/>
                  </a:lnTo>
                  <a:lnTo>
                    <a:pt x="682" y="308"/>
                  </a:lnTo>
                  <a:lnTo>
                    <a:pt x="678" y="306"/>
                  </a:lnTo>
                  <a:lnTo>
                    <a:pt x="678" y="306"/>
                  </a:lnTo>
                  <a:lnTo>
                    <a:pt x="674" y="308"/>
                  </a:lnTo>
                  <a:lnTo>
                    <a:pt x="672" y="310"/>
                  </a:lnTo>
                  <a:lnTo>
                    <a:pt x="670" y="316"/>
                  </a:lnTo>
                  <a:lnTo>
                    <a:pt x="670" y="316"/>
                  </a:lnTo>
                  <a:lnTo>
                    <a:pt x="670" y="320"/>
                  </a:lnTo>
                  <a:lnTo>
                    <a:pt x="666" y="322"/>
                  </a:lnTo>
                  <a:lnTo>
                    <a:pt x="666" y="322"/>
                  </a:lnTo>
                  <a:lnTo>
                    <a:pt x="664" y="322"/>
                  </a:lnTo>
                  <a:lnTo>
                    <a:pt x="664" y="322"/>
                  </a:lnTo>
                  <a:lnTo>
                    <a:pt x="662" y="318"/>
                  </a:lnTo>
                  <a:lnTo>
                    <a:pt x="662" y="318"/>
                  </a:lnTo>
                  <a:lnTo>
                    <a:pt x="662" y="314"/>
                  </a:lnTo>
                  <a:lnTo>
                    <a:pt x="658" y="314"/>
                  </a:lnTo>
                  <a:lnTo>
                    <a:pt x="656" y="316"/>
                  </a:lnTo>
                  <a:lnTo>
                    <a:pt x="654" y="316"/>
                  </a:lnTo>
                  <a:lnTo>
                    <a:pt x="654" y="316"/>
                  </a:lnTo>
                  <a:lnTo>
                    <a:pt x="656" y="310"/>
                  </a:lnTo>
                  <a:lnTo>
                    <a:pt x="658" y="304"/>
                  </a:lnTo>
                  <a:lnTo>
                    <a:pt x="656" y="300"/>
                  </a:lnTo>
                  <a:lnTo>
                    <a:pt x="650" y="296"/>
                  </a:lnTo>
                  <a:lnTo>
                    <a:pt x="650" y="296"/>
                  </a:lnTo>
                  <a:lnTo>
                    <a:pt x="642" y="300"/>
                  </a:lnTo>
                  <a:lnTo>
                    <a:pt x="638" y="306"/>
                  </a:lnTo>
                  <a:lnTo>
                    <a:pt x="634" y="312"/>
                  </a:lnTo>
                  <a:lnTo>
                    <a:pt x="634" y="320"/>
                  </a:lnTo>
                  <a:lnTo>
                    <a:pt x="634" y="320"/>
                  </a:lnTo>
                  <a:lnTo>
                    <a:pt x="636" y="326"/>
                  </a:lnTo>
                  <a:lnTo>
                    <a:pt x="636" y="326"/>
                  </a:lnTo>
                  <a:lnTo>
                    <a:pt x="634" y="334"/>
                  </a:lnTo>
                  <a:lnTo>
                    <a:pt x="632" y="336"/>
                  </a:lnTo>
                  <a:lnTo>
                    <a:pt x="628" y="338"/>
                  </a:lnTo>
                  <a:lnTo>
                    <a:pt x="628" y="338"/>
                  </a:lnTo>
                  <a:lnTo>
                    <a:pt x="624" y="336"/>
                  </a:lnTo>
                  <a:lnTo>
                    <a:pt x="624" y="334"/>
                  </a:lnTo>
                  <a:lnTo>
                    <a:pt x="622" y="326"/>
                  </a:lnTo>
                  <a:lnTo>
                    <a:pt x="622" y="326"/>
                  </a:lnTo>
                  <a:lnTo>
                    <a:pt x="622" y="320"/>
                  </a:lnTo>
                  <a:lnTo>
                    <a:pt x="622" y="314"/>
                  </a:lnTo>
                  <a:lnTo>
                    <a:pt x="624" y="304"/>
                  </a:lnTo>
                  <a:lnTo>
                    <a:pt x="624" y="304"/>
                  </a:lnTo>
                  <a:lnTo>
                    <a:pt x="626" y="298"/>
                  </a:lnTo>
                  <a:lnTo>
                    <a:pt x="630" y="294"/>
                  </a:lnTo>
                  <a:lnTo>
                    <a:pt x="636" y="292"/>
                  </a:lnTo>
                  <a:lnTo>
                    <a:pt x="644" y="292"/>
                  </a:lnTo>
                  <a:lnTo>
                    <a:pt x="644" y="292"/>
                  </a:lnTo>
                  <a:lnTo>
                    <a:pt x="648" y="292"/>
                  </a:lnTo>
                  <a:lnTo>
                    <a:pt x="650" y="290"/>
                  </a:lnTo>
                  <a:lnTo>
                    <a:pt x="648" y="286"/>
                  </a:lnTo>
                  <a:lnTo>
                    <a:pt x="648" y="286"/>
                  </a:lnTo>
                  <a:lnTo>
                    <a:pt x="620" y="284"/>
                  </a:lnTo>
                  <a:lnTo>
                    <a:pt x="604" y="284"/>
                  </a:lnTo>
                  <a:lnTo>
                    <a:pt x="590" y="284"/>
                  </a:lnTo>
                  <a:lnTo>
                    <a:pt x="590" y="284"/>
                  </a:lnTo>
                  <a:lnTo>
                    <a:pt x="600" y="278"/>
                  </a:lnTo>
                  <a:lnTo>
                    <a:pt x="608" y="270"/>
                  </a:lnTo>
                  <a:lnTo>
                    <a:pt x="616" y="264"/>
                  </a:lnTo>
                  <a:lnTo>
                    <a:pt x="622" y="264"/>
                  </a:lnTo>
                  <a:lnTo>
                    <a:pt x="628" y="264"/>
                  </a:lnTo>
                  <a:lnTo>
                    <a:pt x="628" y="264"/>
                  </a:lnTo>
                  <a:close/>
                  <a:moveTo>
                    <a:pt x="682" y="10"/>
                  </a:moveTo>
                  <a:lnTo>
                    <a:pt x="682" y="10"/>
                  </a:lnTo>
                  <a:lnTo>
                    <a:pt x="682" y="10"/>
                  </a:lnTo>
                  <a:lnTo>
                    <a:pt x="682" y="10"/>
                  </a:lnTo>
                  <a:lnTo>
                    <a:pt x="686" y="14"/>
                  </a:lnTo>
                  <a:lnTo>
                    <a:pt x="690" y="14"/>
                  </a:lnTo>
                  <a:lnTo>
                    <a:pt x="694" y="12"/>
                  </a:lnTo>
                  <a:lnTo>
                    <a:pt x="694" y="12"/>
                  </a:lnTo>
                  <a:lnTo>
                    <a:pt x="698" y="12"/>
                  </a:lnTo>
                  <a:lnTo>
                    <a:pt x="702" y="12"/>
                  </a:lnTo>
                  <a:lnTo>
                    <a:pt x="704" y="14"/>
                  </a:lnTo>
                  <a:lnTo>
                    <a:pt x="704" y="14"/>
                  </a:lnTo>
                  <a:lnTo>
                    <a:pt x="690" y="20"/>
                  </a:lnTo>
                  <a:lnTo>
                    <a:pt x="678" y="22"/>
                  </a:lnTo>
                  <a:lnTo>
                    <a:pt x="678" y="22"/>
                  </a:lnTo>
                  <a:lnTo>
                    <a:pt x="676" y="18"/>
                  </a:lnTo>
                  <a:lnTo>
                    <a:pt x="678" y="16"/>
                  </a:lnTo>
                  <a:lnTo>
                    <a:pt x="682" y="10"/>
                  </a:lnTo>
                  <a:lnTo>
                    <a:pt x="682" y="10"/>
                  </a:lnTo>
                  <a:close/>
                  <a:moveTo>
                    <a:pt x="564" y="260"/>
                  </a:moveTo>
                  <a:lnTo>
                    <a:pt x="564" y="260"/>
                  </a:lnTo>
                  <a:lnTo>
                    <a:pt x="566" y="256"/>
                  </a:lnTo>
                  <a:lnTo>
                    <a:pt x="570" y="254"/>
                  </a:lnTo>
                  <a:lnTo>
                    <a:pt x="570" y="254"/>
                  </a:lnTo>
                  <a:lnTo>
                    <a:pt x="572" y="254"/>
                  </a:lnTo>
                  <a:lnTo>
                    <a:pt x="574" y="258"/>
                  </a:lnTo>
                  <a:lnTo>
                    <a:pt x="574" y="258"/>
                  </a:lnTo>
                  <a:lnTo>
                    <a:pt x="572" y="262"/>
                  </a:lnTo>
                  <a:lnTo>
                    <a:pt x="568" y="262"/>
                  </a:lnTo>
                  <a:lnTo>
                    <a:pt x="568" y="262"/>
                  </a:lnTo>
                  <a:lnTo>
                    <a:pt x="566" y="262"/>
                  </a:lnTo>
                  <a:lnTo>
                    <a:pt x="564" y="260"/>
                  </a:lnTo>
                  <a:lnTo>
                    <a:pt x="564" y="260"/>
                  </a:lnTo>
                  <a:close/>
                  <a:moveTo>
                    <a:pt x="378" y="86"/>
                  </a:moveTo>
                  <a:lnTo>
                    <a:pt x="378" y="86"/>
                  </a:lnTo>
                  <a:lnTo>
                    <a:pt x="376" y="86"/>
                  </a:lnTo>
                  <a:lnTo>
                    <a:pt x="374" y="88"/>
                  </a:lnTo>
                  <a:lnTo>
                    <a:pt x="374" y="88"/>
                  </a:lnTo>
                  <a:lnTo>
                    <a:pt x="368" y="94"/>
                  </a:lnTo>
                  <a:lnTo>
                    <a:pt x="362" y="96"/>
                  </a:lnTo>
                  <a:lnTo>
                    <a:pt x="350" y="94"/>
                  </a:lnTo>
                  <a:lnTo>
                    <a:pt x="350" y="94"/>
                  </a:lnTo>
                  <a:lnTo>
                    <a:pt x="346" y="94"/>
                  </a:lnTo>
                  <a:lnTo>
                    <a:pt x="348" y="92"/>
                  </a:lnTo>
                  <a:lnTo>
                    <a:pt x="350" y="88"/>
                  </a:lnTo>
                  <a:lnTo>
                    <a:pt x="350" y="88"/>
                  </a:lnTo>
                  <a:lnTo>
                    <a:pt x="358" y="82"/>
                  </a:lnTo>
                  <a:lnTo>
                    <a:pt x="358" y="82"/>
                  </a:lnTo>
                  <a:lnTo>
                    <a:pt x="348" y="82"/>
                  </a:lnTo>
                  <a:lnTo>
                    <a:pt x="348" y="82"/>
                  </a:lnTo>
                  <a:lnTo>
                    <a:pt x="346" y="80"/>
                  </a:lnTo>
                  <a:lnTo>
                    <a:pt x="346" y="80"/>
                  </a:lnTo>
                  <a:lnTo>
                    <a:pt x="354" y="78"/>
                  </a:lnTo>
                  <a:lnTo>
                    <a:pt x="360" y="76"/>
                  </a:lnTo>
                  <a:lnTo>
                    <a:pt x="368" y="74"/>
                  </a:lnTo>
                  <a:lnTo>
                    <a:pt x="376" y="74"/>
                  </a:lnTo>
                  <a:lnTo>
                    <a:pt x="376" y="74"/>
                  </a:lnTo>
                  <a:lnTo>
                    <a:pt x="376" y="76"/>
                  </a:lnTo>
                  <a:lnTo>
                    <a:pt x="374" y="78"/>
                  </a:lnTo>
                  <a:lnTo>
                    <a:pt x="372" y="78"/>
                  </a:lnTo>
                  <a:lnTo>
                    <a:pt x="374" y="80"/>
                  </a:lnTo>
                  <a:lnTo>
                    <a:pt x="374" y="80"/>
                  </a:lnTo>
                  <a:lnTo>
                    <a:pt x="376" y="82"/>
                  </a:lnTo>
                  <a:lnTo>
                    <a:pt x="382" y="80"/>
                  </a:lnTo>
                  <a:lnTo>
                    <a:pt x="392" y="78"/>
                  </a:lnTo>
                  <a:lnTo>
                    <a:pt x="392" y="78"/>
                  </a:lnTo>
                  <a:lnTo>
                    <a:pt x="390" y="82"/>
                  </a:lnTo>
                  <a:lnTo>
                    <a:pt x="388" y="86"/>
                  </a:lnTo>
                  <a:lnTo>
                    <a:pt x="384" y="88"/>
                  </a:lnTo>
                  <a:lnTo>
                    <a:pt x="378" y="86"/>
                  </a:lnTo>
                  <a:lnTo>
                    <a:pt x="378" y="86"/>
                  </a:lnTo>
                  <a:close/>
                  <a:moveTo>
                    <a:pt x="442" y="124"/>
                  </a:moveTo>
                  <a:lnTo>
                    <a:pt x="442" y="124"/>
                  </a:lnTo>
                  <a:lnTo>
                    <a:pt x="440" y="124"/>
                  </a:lnTo>
                  <a:lnTo>
                    <a:pt x="440" y="124"/>
                  </a:lnTo>
                  <a:lnTo>
                    <a:pt x="428" y="132"/>
                  </a:lnTo>
                  <a:lnTo>
                    <a:pt x="418" y="138"/>
                  </a:lnTo>
                  <a:lnTo>
                    <a:pt x="406" y="138"/>
                  </a:lnTo>
                  <a:lnTo>
                    <a:pt x="394" y="134"/>
                  </a:lnTo>
                  <a:lnTo>
                    <a:pt x="394" y="134"/>
                  </a:lnTo>
                  <a:lnTo>
                    <a:pt x="402" y="132"/>
                  </a:lnTo>
                  <a:lnTo>
                    <a:pt x="408" y="128"/>
                  </a:lnTo>
                  <a:lnTo>
                    <a:pt x="408" y="128"/>
                  </a:lnTo>
                  <a:lnTo>
                    <a:pt x="410" y="128"/>
                  </a:lnTo>
                  <a:lnTo>
                    <a:pt x="410" y="128"/>
                  </a:lnTo>
                  <a:lnTo>
                    <a:pt x="410" y="124"/>
                  </a:lnTo>
                  <a:lnTo>
                    <a:pt x="408" y="122"/>
                  </a:lnTo>
                  <a:lnTo>
                    <a:pt x="412" y="122"/>
                  </a:lnTo>
                  <a:lnTo>
                    <a:pt x="412" y="122"/>
                  </a:lnTo>
                  <a:lnTo>
                    <a:pt x="426" y="126"/>
                  </a:lnTo>
                  <a:lnTo>
                    <a:pt x="426" y="126"/>
                  </a:lnTo>
                  <a:lnTo>
                    <a:pt x="428" y="126"/>
                  </a:lnTo>
                  <a:lnTo>
                    <a:pt x="432" y="124"/>
                  </a:lnTo>
                  <a:lnTo>
                    <a:pt x="438" y="122"/>
                  </a:lnTo>
                  <a:lnTo>
                    <a:pt x="438" y="122"/>
                  </a:lnTo>
                  <a:lnTo>
                    <a:pt x="442" y="118"/>
                  </a:lnTo>
                  <a:lnTo>
                    <a:pt x="442" y="118"/>
                  </a:lnTo>
                  <a:lnTo>
                    <a:pt x="446" y="116"/>
                  </a:lnTo>
                  <a:lnTo>
                    <a:pt x="448" y="116"/>
                  </a:lnTo>
                  <a:lnTo>
                    <a:pt x="450" y="118"/>
                  </a:lnTo>
                  <a:lnTo>
                    <a:pt x="450" y="118"/>
                  </a:lnTo>
                  <a:lnTo>
                    <a:pt x="450" y="120"/>
                  </a:lnTo>
                  <a:lnTo>
                    <a:pt x="448" y="122"/>
                  </a:lnTo>
                  <a:lnTo>
                    <a:pt x="442" y="124"/>
                  </a:lnTo>
                  <a:lnTo>
                    <a:pt x="442" y="124"/>
                  </a:lnTo>
                  <a:close/>
                  <a:moveTo>
                    <a:pt x="456" y="156"/>
                  </a:moveTo>
                  <a:lnTo>
                    <a:pt x="456" y="156"/>
                  </a:lnTo>
                  <a:lnTo>
                    <a:pt x="450" y="154"/>
                  </a:lnTo>
                  <a:lnTo>
                    <a:pt x="450" y="154"/>
                  </a:lnTo>
                  <a:lnTo>
                    <a:pt x="454" y="152"/>
                  </a:lnTo>
                  <a:lnTo>
                    <a:pt x="458" y="152"/>
                  </a:lnTo>
                  <a:lnTo>
                    <a:pt x="462" y="154"/>
                  </a:lnTo>
                  <a:lnTo>
                    <a:pt x="466" y="154"/>
                  </a:lnTo>
                  <a:lnTo>
                    <a:pt x="466" y="154"/>
                  </a:lnTo>
                  <a:lnTo>
                    <a:pt x="460" y="156"/>
                  </a:lnTo>
                  <a:lnTo>
                    <a:pt x="456" y="156"/>
                  </a:lnTo>
                  <a:lnTo>
                    <a:pt x="456" y="156"/>
                  </a:lnTo>
                  <a:close/>
                  <a:moveTo>
                    <a:pt x="508" y="180"/>
                  </a:moveTo>
                  <a:lnTo>
                    <a:pt x="508" y="180"/>
                  </a:lnTo>
                  <a:lnTo>
                    <a:pt x="506" y="176"/>
                  </a:lnTo>
                  <a:lnTo>
                    <a:pt x="506" y="172"/>
                  </a:lnTo>
                  <a:lnTo>
                    <a:pt x="510" y="170"/>
                  </a:lnTo>
                  <a:lnTo>
                    <a:pt x="516" y="168"/>
                  </a:lnTo>
                  <a:lnTo>
                    <a:pt x="516" y="168"/>
                  </a:lnTo>
                  <a:lnTo>
                    <a:pt x="512" y="176"/>
                  </a:lnTo>
                  <a:lnTo>
                    <a:pt x="510" y="178"/>
                  </a:lnTo>
                  <a:lnTo>
                    <a:pt x="508" y="180"/>
                  </a:lnTo>
                  <a:lnTo>
                    <a:pt x="508" y="180"/>
                  </a:lnTo>
                  <a:close/>
                  <a:moveTo>
                    <a:pt x="516" y="118"/>
                  </a:moveTo>
                  <a:lnTo>
                    <a:pt x="516" y="118"/>
                  </a:lnTo>
                  <a:lnTo>
                    <a:pt x="514" y="118"/>
                  </a:lnTo>
                  <a:lnTo>
                    <a:pt x="512" y="116"/>
                  </a:lnTo>
                  <a:lnTo>
                    <a:pt x="512" y="116"/>
                  </a:lnTo>
                  <a:lnTo>
                    <a:pt x="512" y="114"/>
                  </a:lnTo>
                  <a:lnTo>
                    <a:pt x="514" y="112"/>
                  </a:lnTo>
                  <a:lnTo>
                    <a:pt x="518" y="110"/>
                  </a:lnTo>
                  <a:lnTo>
                    <a:pt x="518" y="110"/>
                  </a:lnTo>
                  <a:lnTo>
                    <a:pt x="520" y="110"/>
                  </a:lnTo>
                  <a:lnTo>
                    <a:pt x="522" y="114"/>
                  </a:lnTo>
                  <a:lnTo>
                    <a:pt x="522" y="114"/>
                  </a:lnTo>
                  <a:lnTo>
                    <a:pt x="520" y="116"/>
                  </a:lnTo>
                  <a:lnTo>
                    <a:pt x="518" y="118"/>
                  </a:lnTo>
                  <a:lnTo>
                    <a:pt x="516" y="118"/>
                  </a:lnTo>
                  <a:lnTo>
                    <a:pt x="516" y="118"/>
                  </a:lnTo>
                  <a:close/>
                  <a:moveTo>
                    <a:pt x="526" y="208"/>
                  </a:moveTo>
                  <a:lnTo>
                    <a:pt x="526" y="208"/>
                  </a:lnTo>
                  <a:lnTo>
                    <a:pt x="528" y="210"/>
                  </a:lnTo>
                  <a:lnTo>
                    <a:pt x="530" y="214"/>
                  </a:lnTo>
                  <a:lnTo>
                    <a:pt x="530" y="222"/>
                  </a:lnTo>
                  <a:lnTo>
                    <a:pt x="532" y="230"/>
                  </a:lnTo>
                  <a:lnTo>
                    <a:pt x="534" y="232"/>
                  </a:lnTo>
                  <a:lnTo>
                    <a:pt x="536" y="236"/>
                  </a:lnTo>
                  <a:lnTo>
                    <a:pt x="536" y="236"/>
                  </a:lnTo>
                  <a:lnTo>
                    <a:pt x="528" y="230"/>
                  </a:lnTo>
                  <a:lnTo>
                    <a:pt x="522" y="224"/>
                  </a:lnTo>
                  <a:lnTo>
                    <a:pt x="522" y="216"/>
                  </a:lnTo>
                  <a:lnTo>
                    <a:pt x="526" y="208"/>
                  </a:lnTo>
                  <a:lnTo>
                    <a:pt x="526" y="208"/>
                  </a:lnTo>
                  <a:close/>
                  <a:moveTo>
                    <a:pt x="542" y="208"/>
                  </a:moveTo>
                  <a:lnTo>
                    <a:pt x="542" y="208"/>
                  </a:lnTo>
                  <a:lnTo>
                    <a:pt x="544" y="208"/>
                  </a:lnTo>
                  <a:lnTo>
                    <a:pt x="544" y="208"/>
                  </a:lnTo>
                  <a:lnTo>
                    <a:pt x="554" y="234"/>
                  </a:lnTo>
                  <a:lnTo>
                    <a:pt x="554" y="234"/>
                  </a:lnTo>
                  <a:lnTo>
                    <a:pt x="556" y="238"/>
                  </a:lnTo>
                  <a:lnTo>
                    <a:pt x="556" y="240"/>
                  </a:lnTo>
                  <a:lnTo>
                    <a:pt x="552" y="248"/>
                  </a:lnTo>
                  <a:lnTo>
                    <a:pt x="552" y="248"/>
                  </a:lnTo>
                  <a:lnTo>
                    <a:pt x="550" y="236"/>
                  </a:lnTo>
                  <a:lnTo>
                    <a:pt x="546" y="232"/>
                  </a:lnTo>
                  <a:lnTo>
                    <a:pt x="542" y="228"/>
                  </a:lnTo>
                  <a:lnTo>
                    <a:pt x="542" y="228"/>
                  </a:lnTo>
                  <a:lnTo>
                    <a:pt x="536" y="222"/>
                  </a:lnTo>
                  <a:lnTo>
                    <a:pt x="534" y="218"/>
                  </a:lnTo>
                  <a:lnTo>
                    <a:pt x="536" y="212"/>
                  </a:lnTo>
                  <a:lnTo>
                    <a:pt x="542" y="208"/>
                  </a:lnTo>
                  <a:lnTo>
                    <a:pt x="542" y="208"/>
                  </a:lnTo>
                  <a:close/>
                  <a:moveTo>
                    <a:pt x="752" y="676"/>
                  </a:moveTo>
                  <a:lnTo>
                    <a:pt x="752" y="676"/>
                  </a:lnTo>
                  <a:lnTo>
                    <a:pt x="750" y="676"/>
                  </a:lnTo>
                  <a:lnTo>
                    <a:pt x="748" y="676"/>
                  </a:lnTo>
                  <a:lnTo>
                    <a:pt x="748" y="676"/>
                  </a:lnTo>
                  <a:lnTo>
                    <a:pt x="746" y="672"/>
                  </a:lnTo>
                  <a:lnTo>
                    <a:pt x="746" y="668"/>
                  </a:lnTo>
                  <a:lnTo>
                    <a:pt x="746" y="664"/>
                  </a:lnTo>
                  <a:lnTo>
                    <a:pt x="750" y="662"/>
                  </a:lnTo>
                  <a:lnTo>
                    <a:pt x="750" y="662"/>
                  </a:lnTo>
                  <a:lnTo>
                    <a:pt x="754" y="668"/>
                  </a:lnTo>
                  <a:lnTo>
                    <a:pt x="754" y="672"/>
                  </a:lnTo>
                  <a:lnTo>
                    <a:pt x="752" y="676"/>
                  </a:lnTo>
                  <a:lnTo>
                    <a:pt x="752" y="67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75"/>
            <p:cNvSpPr>
              <a:spLocks/>
            </p:cNvSpPr>
            <p:nvPr/>
          </p:nvSpPr>
          <p:spPr bwMode="auto">
            <a:xfrm>
              <a:off x="5556250" y="2251075"/>
              <a:ext cx="1588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76"/>
            <p:cNvSpPr>
              <a:spLocks/>
            </p:cNvSpPr>
            <p:nvPr/>
          </p:nvSpPr>
          <p:spPr bwMode="auto">
            <a:xfrm>
              <a:off x="7816850" y="1447800"/>
              <a:ext cx="123825" cy="177800"/>
            </a:xfrm>
            <a:custGeom>
              <a:avLst/>
              <a:gdLst/>
              <a:ahLst/>
              <a:cxnLst>
                <a:cxn ang="0">
                  <a:pos x="0" y="64"/>
                </a:cxn>
                <a:cxn ang="0">
                  <a:pos x="6" y="82"/>
                </a:cxn>
                <a:cxn ang="0">
                  <a:pos x="10" y="98"/>
                </a:cxn>
                <a:cxn ang="0">
                  <a:pos x="12" y="100"/>
                </a:cxn>
                <a:cxn ang="0">
                  <a:pos x="22" y="104"/>
                </a:cxn>
                <a:cxn ang="0">
                  <a:pos x="40" y="106"/>
                </a:cxn>
                <a:cxn ang="0">
                  <a:pos x="46" y="112"/>
                </a:cxn>
                <a:cxn ang="0">
                  <a:pos x="50" y="110"/>
                </a:cxn>
                <a:cxn ang="0">
                  <a:pos x="54" y="108"/>
                </a:cxn>
                <a:cxn ang="0">
                  <a:pos x="58" y="96"/>
                </a:cxn>
                <a:cxn ang="0">
                  <a:pos x="60" y="88"/>
                </a:cxn>
                <a:cxn ang="0">
                  <a:pos x="66" y="74"/>
                </a:cxn>
                <a:cxn ang="0">
                  <a:pos x="68" y="66"/>
                </a:cxn>
                <a:cxn ang="0">
                  <a:pos x="72" y="62"/>
                </a:cxn>
                <a:cxn ang="0">
                  <a:pos x="78" y="60"/>
                </a:cxn>
                <a:cxn ang="0">
                  <a:pos x="70" y="50"/>
                </a:cxn>
                <a:cxn ang="0">
                  <a:pos x="66" y="38"/>
                </a:cxn>
                <a:cxn ang="0">
                  <a:pos x="66" y="32"/>
                </a:cxn>
                <a:cxn ang="0">
                  <a:pos x="68" y="26"/>
                </a:cxn>
                <a:cxn ang="0">
                  <a:pos x="78" y="16"/>
                </a:cxn>
                <a:cxn ang="0">
                  <a:pos x="70" y="10"/>
                </a:cxn>
                <a:cxn ang="0">
                  <a:pos x="68" y="8"/>
                </a:cxn>
                <a:cxn ang="0">
                  <a:pos x="68" y="6"/>
                </a:cxn>
                <a:cxn ang="0">
                  <a:pos x="62" y="0"/>
                </a:cxn>
                <a:cxn ang="0">
                  <a:pos x="58" y="6"/>
                </a:cxn>
                <a:cxn ang="0">
                  <a:pos x="48" y="20"/>
                </a:cxn>
                <a:cxn ang="0">
                  <a:pos x="40" y="28"/>
                </a:cxn>
                <a:cxn ang="0">
                  <a:pos x="24" y="44"/>
                </a:cxn>
                <a:cxn ang="0">
                  <a:pos x="18" y="52"/>
                </a:cxn>
                <a:cxn ang="0">
                  <a:pos x="12" y="54"/>
                </a:cxn>
                <a:cxn ang="0">
                  <a:pos x="6" y="52"/>
                </a:cxn>
                <a:cxn ang="0">
                  <a:pos x="0" y="58"/>
                </a:cxn>
                <a:cxn ang="0">
                  <a:pos x="0" y="64"/>
                </a:cxn>
              </a:cxnLst>
              <a:rect l="0" t="0" r="r" b="b"/>
              <a:pathLst>
                <a:path w="78" h="112">
                  <a:moveTo>
                    <a:pt x="0" y="64"/>
                  </a:moveTo>
                  <a:lnTo>
                    <a:pt x="0" y="64"/>
                  </a:lnTo>
                  <a:lnTo>
                    <a:pt x="2" y="74"/>
                  </a:lnTo>
                  <a:lnTo>
                    <a:pt x="6" y="82"/>
                  </a:lnTo>
                  <a:lnTo>
                    <a:pt x="8" y="90"/>
                  </a:lnTo>
                  <a:lnTo>
                    <a:pt x="10" y="98"/>
                  </a:lnTo>
                  <a:lnTo>
                    <a:pt x="10" y="98"/>
                  </a:lnTo>
                  <a:lnTo>
                    <a:pt x="12" y="100"/>
                  </a:lnTo>
                  <a:lnTo>
                    <a:pt x="12" y="100"/>
                  </a:lnTo>
                  <a:lnTo>
                    <a:pt x="22" y="104"/>
                  </a:lnTo>
                  <a:lnTo>
                    <a:pt x="30" y="104"/>
                  </a:lnTo>
                  <a:lnTo>
                    <a:pt x="40" y="106"/>
                  </a:lnTo>
                  <a:lnTo>
                    <a:pt x="44" y="108"/>
                  </a:lnTo>
                  <a:lnTo>
                    <a:pt x="46" y="112"/>
                  </a:lnTo>
                  <a:lnTo>
                    <a:pt x="46" y="112"/>
                  </a:lnTo>
                  <a:lnTo>
                    <a:pt x="50" y="110"/>
                  </a:lnTo>
                  <a:lnTo>
                    <a:pt x="54" y="108"/>
                  </a:lnTo>
                  <a:lnTo>
                    <a:pt x="54" y="108"/>
                  </a:lnTo>
                  <a:lnTo>
                    <a:pt x="56" y="102"/>
                  </a:lnTo>
                  <a:lnTo>
                    <a:pt x="58" y="96"/>
                  </a:lnTo>
                  <a:lnTo>
                    <a:pt x="58" y="96"/>
                  </a:lnTo>
                  <a:lnTo>
                    <a:pt x="60" y="88"/>
                  </a:lnTo>
                  <a:lnTo>
                    <a:pt x="62" y="80"/>
                  </a:lnTo>
                  <a:lnTo>
                    <a:pt x="66" y="74"/>
                  </a:lnTo>
                  <a:lnTo>
                    <a:pt x="68" y="66"/>
                  </a:lnTo>
                  <a:lnTo>
                    <a:pt x="68" y="66"/>
                  </a:lnTo>
                  <a:lnTo>
                    <a:pt x="68" y="62"/>
                  </a:lnTo>
                  <a:lnTo>
                    <a:pt x="72" y="62"/>
                  </a:lnTo>
                  <a:lnTo>
                    <a:pt x="78" y="60"/>
                  </a:lnTo>
                  <a:lnTo>
                    <a:pt x="78" y="60"/>
                  </a:lnTo>
                  <a:lnTo>
                    <a:pt x="72" y="56"/>
                  </a:lnTo>
                  <a:lnTo>
                    <a:pt x="70" y="50"/>
                  </a:lnTo>
                  <a:lnTo>
                    <a:pt x="66" y="38"/>
                  </a:lnTo>
                  <a:lnTo>
                    <a:pt x="66" y="38"/>
                  </a:lnTo>
                  <a:lnTo>
                    <a:pt x="66" y="36"/>
                  </a:lnTo>
                  <a:lnTo>
                    <a:pt x="66" y="32"/>
                  </a:lnTo>
                  <a:lnTo>
                    <a:pt x="68" y="26"/>
                  </a:lnTo>
                  <a:lnTo>
                    <a:pt x="68" y="26"/>
                  </a:lnTo>
                  <a:lnTo>
                    <a:pt x="76" y="18"/>
                  </a:lnTo>
                  <a:lnTo>
                    <a:pt x="78" y="16"/>
                  </a:lnTo>
                  <a:lnTo>
                    <a:pt x="76" y="14"/>
                  </a:lnTo>
                  <a:lnTo>
                    <a:pt x="70" y="10"/>
                  </a:lnTo>
                  <a:lnTo>
                    <a:pt x="70" y="10"/>
                  </a:lnTo>
                  <a:lnTo>
                    <a:pt x="68" y="8"/>
                  </a:lnTo>
                  <a:lnTo>
                    <a:pt x="68" y="6"/>
                  </a:lnTo>
                  <a:lnTo>
                    <a:pt x="68" y="6"/>
                  </a:lnTo>
                  <a:lnTo>
                    <a:pt x="66" y="2"/>
                  </a:lnTo>
                  <a:lnTo>
                    <a:pt x="62" y="0"/>
                  </a:lnTo>
                  <a:lnTo>
                    <a:pt x="60" y="2"/>
                  </a:lnTo>
                  <a:lnTo>
                    <a:pt x="58" y="6"/>
                  </a:lnTo>
                  <a:lnTo>
                    <a:pt x="58" y="6"/>
                  </a:lnTo>
                  <a:lnTo>
                    <a:pt x="48" y="20"/>
                  </a:lnTo>
                  <a:lnTo>
                    <a:pt x="48" y="20"/>
                  </a:lnTo>
                  <a:lnTo>
                    <a:pt x="40" y="28"/>
                  </a:lnTo>
                  <a:lnTo>
                    <a:pt x="30" y="36"/>
                  </a:lnTo>
                  <a:lnTo>
                    <a:pt x="24" y="44"/>
                  </a:lnTo>
                  <a:lnTo>
                    <a:pt x="18" y="52"/>
                  </a:lnTo>
                  <a:lnTo>
                    <a:pt x="18" y="52"/>
                  </a:lnTo>
                  <a:lnTo>
                    <a:pt x="16" y="56"/>
                  </a:lnTo>
                  <a:lnTo>
                    <a:pt x="12" y="54"/>
                  </a:lnTo>
                  <a:lnTo>
                    <a:pt x="12" y="54"/>
                  </a:lnTo>
                  <a:lnTo>
                    <a:pt x="6" y="52"/>
                  </a:lnTo>
                  <a:lnTo>
                    <a:pt x="2" y="54"/>
                  </a:lnTo>
                  <a:lnTo>
                    <a:pt x="0" y="58"/>
                  </a:lnTo>
                  <a:lnTo>
                    <a:pt x="0" y="64"/>
                  </a:lnTo>
                  <a:lnTo>
                    <a:pt x="0" y="6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77"/>
            <p:cNvSpPr>
              <a:spLocks/>
            </p:cNvSpPr>
            <p:nvPr/>
          </p:nvSpPr>
          <p:spPr bwMode="auto">
            <a:xfrm>
              <a:off x="7648575" y="1470025"/>
              <a:ext cx="133350" cy="184150"/>
            </a:xfrm>
            <a:custGeom>
              <a:avLst/>
              <a:gdLst/>
              <a:ahLst/>
              <a:cxnLst>
                <a:cxn ang="0">
                  <a:pos x="82" y="108"/>
                </a:cxn>
                <a:cxn ang="0">
                  <a:pos x="82" y="108"/>
                </a:cxn>
                <a:cxn ang="0">
                  <a:pos x="82" y="98"/>
                </a:cxn>
                <a:cxn ang="0">
                  <a:pos x="84" y="88"/>
                </a:cxn>
                <a:cxn ang="0">
                  <a:pos x="84" y="88"/>
                </a:cxn>
                <a:cxn ang="0">
                  <a:pos x="84" y="88"/>
                </a:cxn>
                <a:cxn ang="0">
                  <a:pos x="84" y="88"/>
                </a:cxn>
                <a:cxn ang="0">
                  <a:pos x="84" y="88"/>
                </a:cxn>
                <a:cxn ang="0">
                  <a:pos x="84" y="88"/>
                </a:cxn>
                <a:cxn ang="0">
                  <a:pos x="82" y="88"/>
                </a:cxn>
                <a:cxn ang="0">
                  <a:pos x="82" y="88"/>
                </a:cxn>
                <a:cxn ang="0">
                  <a:pos x="84" y="88"/>
                </a:cxn>
                <a:cxn ang="0">
                  <a:pos x="84" y="88"/>
                </a:cxn>
                <a:cxn ang="0">
                  <a:pos x="82" y="88"/>
                </a:cxn>
                <a:cxn ang="0">
                  <a:pos x="82" y="88"/>
                </a:cxn>
                <a:cxn ang="0">
                  <a:pos x="82" y="88"/>
                </a:cxn>
                <a:cxn ang="0">
                  <a:pos x="82" y="88"/>
                </a:cxn>
                <a:cxn ang="0">
                  <a:pos x="84" y="88"/>
                </a:cxn>
                <a:cxn ang="0">
                  <a:pos x="84" y="88"/>
                </a:cxn>
                <a:cxn ang="0">
                  <a:pos x="76" y="82"/>
                </a:cxn>
                <a:cxn ang="0">
                  <a:pos x="76" y="82"/>
                </a:cxn>
                <a:cxn ang="0">
                  <a:pos x="72" y="78"/>
                </a:cxn>
                <a:cxn ang="0">
                  <a:pos x="68" y="72"/>
                </a:cxn>
                <a:cxn ang="0">
                  <a:pos x="64" y="66"/>
                </a:cxn>
                <a:cxn ang="0">
                  <a:pos x="64" y="64"/>
                </a:cxn>
                <a:cxn ang="0">
                  <a:pos x="64" y="64"/>
                </a:cxn>
                <a:cxn ang="0">
                  <a:pos x="64" y="56"/>
                </a:cxn>
                <a:cxn ang="0">
                  <a:pos x="62" y="52"/>
                </a:cxn>
                <a:cxn ang="0">
                  <a:pos x="54" y="44"/>
                </a:cxn>
                <a:cxn ang="0">
                  <a:pos x="54" y="44"/>
                </a:cxn>
                <a:cxn ang="0">
                  <a:pos x="38" y="30"/>
                </a:cxn>
                <a:cxn ang="0">
                  <a:pos x="32" y="24"/>
                </a:cxn>
                <a:cxn ang="0">
                  <a:pos x="26" y="16"/>
                </a:cxn>
                <a:cxn ang="0">
                  <a:pos x="26" y="16"/>
                </a:cxn>
                <a:cxn ang="0">
                  <a:pos x="20" y="10"/>
                </a:cxn>
                <a:cxn ang="0">
                  <a:pos x="14" y="4"/>
                </a:cxn>
                <a:cxn ang="0">
                  <a:pos x="8" y="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4"/>
                </a:cxn>
                <a:cxn ang="0">
                  <a:pos x="2" y="8"/>
                </a:cxn>
                <a:cxn ang="0">
                  <a:pos x="6" y="14"/>
                </a:cxn>
                <a:cxn ang="0">
                  <a:pos x="6" y="14"/>
                </a:cxn>
                <a:cxn ang="0">
                  <a:pos x="18" y="26"/>
                </a:cxn>
                <a:cxn ang="0">
                  <a:pos x="26" y="42"/>
                </a:cxn>
                <a:cxn ang="0">
                  <a:pos x="34" y="56"/>
                </a:cxn>
                <a:cxn ang="0">
                  <a:pos x="40" y="72"/>
                </a:cxn>
                <a:cxn ang="0">
                  <a:pos x="40" y="72"/>
                </a:cxn>
                <a:cxn ang="0">
                  <a:pos x="46" y="84"/>
                </a:cxn>
                <a:cxn ang="0">
                  <a:pos x="54" y="94"/>
                </a:cxn>
                <a:cxn ang="0">
                  <a:pos x="70" y="114"/>
                </a:cxn>
                <a:cxn ang="0">
                  <a:pos x="70" y="114"/>
                </a:cxn>
                <a:cxn ang="0">
                  <a:pos x="72" y="116"/>
                </a:cxn>
                <a:cxn ang="0">
                  <a:pos x="74" y="116"/>
                </a:cxn>
                <a:cxn ang="0">
                  <a:pos x="78" y="114"/>
                </a:cxn>
                <a:cxn ang="0">
                  <a:pos x="78" y="114"/>
                </a:cxn>
                <a:cxn ang="0">
                  <a:pos x="80" y="114"/>
                </a:cxn>
                <a:cxn ang="0">
                  <a:pos x="82" y="112"/>
                </a:cxn>
                <a:cxn ang="0">
                  <a:pos x="82" y="108"/>
                </a:cxn>
                <a:cxn ang="0">
                  <a:pos x="82" y="108"/>
                </a:cxn>
              </a:cxnLst>
              <a:rect l="0" t="0" r="r" b="b"/>
              <a:pathLst>
                <a:path w="84" h="116">
                  <a:moveTo>
                    <a:pt x="82" y="108"/>
                  </a:moveTo>
                  <a:lnTo>
                    <a:pt x="82" y="108"/>
                  </a:lnTo>
                  <a:lnTo>
                    <a:pt x="82" y="98"/>
                  </a:lnTo>
                  <a:lnTo>
                    <a:pt x="84" y="88"/>
                  </a:lnTo>
                  <a:lnTo>
                    <a:pt x="84" y="88"/>
                  </a:lnTo>
                  <a:lnTo>
                    <a:pt x="84" y="88"/>
                  </a:lnTo>
                  <a:lnTo>
                    <a:pt x="84" y="88"/>
                  </a:lnTo>
                  <a:lnTo>
                    <a:pt x="84" y="88"/>
                  </a:lnTo>
                  <a:lnTo>
                    <a:pt x="84" y="88"/>
                  </a:lnTo>
                  <a:lnTo>
                    <a:pt x="82" y="88"/>
                  </a:lnTo>
                  <a:lnTo>
                    <a:pt x="82" y="88"/>
                  </a:lnTo>
                  <a:lnTo>
                    <a:pt x="84" y="88"/>
                  </a:lnTo>
                  <a:lnTo>
                    <a:pt x="84" y="88"/>
                  </a:lnTo>
                  <a:lnTo>
                    <a:pt x="82" y="88"/>
                  </a:lnTo>
                  <a:lnTo>
                    <a:pt x="82" y="88"/>
                  </a:lnTo>
                  <a:lnTo>
                    <a:pt x="82" y="88"/>
                  </a:lnTo>
                  <a:lnTo>
                    <a:pt x="82" y="88"/>
                  </a:lnTo>
                  <a:lnTo>
                    <a:pt x="84" y="88"/>
                  </a:lnTo>
                  <a:lnTo>
                    <a:pt x="84" y="88"/>
                  </a:lnTo>
                  <a:lnTo>
                    <a:pt x="76" y="82"/>
                  </a:lnTo>
                  <a:lnTo>
                    <a:pt x="76" y="82"/>
                  </a:lnTo>
                  <a:lnTo>
                    <a:pt x="72" y="78"/>
                  </a:lnTo>
                  <a:lnTo>
                    <a:pt x="68" y="72"/>
                  </a:lnTo>
                  <a:lnTo>
                    <a:pt x="64" y="66"/>
                  </a:lnTo>
                  <a:lnTo>
                    <a:pt x="64" y="64"/>
                  </a:lnTo>
                  <a:lnTo>
                    <a:pt x="64" y="64"/>
                  </a:lnTo>
                  <a:lnTo>
                    <a:pt x="64" y="56"/>
                  </a:lnTo>
                  <a:lnTo>
                    <a:pt x="62" y="52"/>
                  </a:lnTo>
                  <a:lnTo>
                    <a:pt x="54" y="44"/>
                  </a:lnTo>
                  <a:lnTo>
                    <a:pt x="54" y="44"/>
                  </a:lnTo>
                  <a:lnTo>
                    <a:pt x="38" y="30"/>
                  </a:lnTo>
                  <a:lnTo>
                    <a:pt x="32" y="24"/>
                  </a:lnTo>
                  <a:lnTo>
                    <a:pt x="26" y="16"/>
                  </a:lnTo>
                  <a:lnTo>
                    <a:pt x="26" y="16"/>
                  </a:lnTo>
                  <a:lnTo>
                    <a:pt x="20" y="10"/>
                  </a:lnTo>
                  <a:lnTo>
                    <a:pt x="14" y="4"/>
                  </a:lnTo>
                  <a:lnTo>
                    <a:pt x="8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4"/>
                  </a:lnTo>
                  <a:lnTo>
                    <a:pt x="2" y="8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18" y="26"/>
                  </a:lnTo>
                  <a:lnTo>
                    <a:pt x="26" y="42"/>
                  </a:lnTo>
                  <a:lnTo>
                    <a:pt x="34" y="56"/>
                  </a:lnTo>
                  <a:lnTo>
                    <a:pt x="40" y="72"/>
                  </a:lnTo>
                  <a:lnTo>
                    <a:pt x="40" y="72"/>
                  </a:lnTo>
                  <a:lnTo>
                    <a:pt x="46" y="84"/>
                  </a:lnTo>
                  <a:lnTo>
                    <a:pt x="54" y="94"/>
                  </a:lnTo>
                  <a:lnTo>
                    <a:pt x="70" y="114"/>
                  </a:lnTo>
                  <a:lnTo>
                    <a:pt x="70" y="114"/>
                  </a:lnTo>
                  <a:lnTo>
                    <a:pt x="72" y="116"/>
                  </a:lnTo>
                  <a:lnTo>
                    <a:pt x="74" y="116"/>
                  </a:lnTo>
                  <a:lnTo>
                    <a:pt x="78" y="114"/>
                  </a:lnTo>
                  <a:lnTo>
                    <a:pt x="78" y="114"/>
                  </a:lnTo>
                  <a:lnTo>
                    <a:pt x="80" y="114"/>
                  </a:lnTo>
                  <a:lnTo>
                    <a:pt x="82" y="112"/>
                  </a:lnTo>
                  <a:lnTo>
                    <a:pt x="82" y="108"/>
                  </a:lnTo>
                  <a:lnTo>
                    <a:pt x="82" y="10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78"/>
            <p:cNvSpPr>
              <a:spLocks/>
            </p:cNvSpPr>
            <p:nvPr/>
          </p:nvSpPr>
          <p:spPr bwMode="auto">
            <a:xfrm>
              <a:off x="8086725" y="882650"/>
              <a:ext cx="139700" cy="123825"/>
            </a:xfrm>
            <a:custGeom>
              <a:avLst/>
              <a:gdLst/>
              <a:ahLst/>
              <a:cxnLst>
                <a:cxn ang="0">
                  <a:pos x="38" y="58"/>
                </a:cxn>
                <a:cxn ang="0">
                  <a:pos x="36" y="58"/>
                </a:cxn>
                <a:cxn ang="0">
                  <a:pos x="16" y="60"/>
                </a:cxn>
                <a:cxn ang="0">
                  <a:pos x="0" y="74"/>
                </a:cxn>
                <a:cxn ang="0">
                  <a:pos x="8" y="72"/>
                </a:cxn>
                <a:cxn ang="0">
                  <a:pos x="26" y="68"/>
                </a:cxn>
                <a:cxn ang="0">
                  <a:pos x="32" y="64"/>
                </a:cxn>
                <a:cxn ang="0">
                  <a:pos x="36" y="72"/>
                </a:cxn>
                <a:cxn ang="0">
                  <a:pos x="36" y="76"/>
                </a:cxn>
                <a:cxn ang="0">
                  <a:pos x="38" y="78"/>
                </a:cxn>
                <a:cxn ang="0">
                  <a:pos x="42" y="76"/>
                </a:cxn>
                <a:cxn ang="0">
                  <a:pos x="42" y="72"/>
                </a:cxn>
                <a:cxn ang="0">
                  <a:pos x="46" y="68"/>
                </a:cxn>
                <a:cxn ang="0">
                  <a:pos x="46" y="64"/>
                </a:cxn>
                <a:cxn ang="0">
                  <a:pos x="54" y="66"/>
                </a:cxn>
                <a:cxn ang="0">
                  <a:pos x="66" y="60"/>
                </a:cxn>
                <a:cxn ang="0">
                  <a:pos x="70" y="58"/>
                </a:cxn>
                <a:cxn ang="0">
                  <a:pos x="78" y="54"/>
                </a:cxn>
                <a:cxn ang="0">
                  <a:pos x="78" y="46"/>
                </a:cxn>
                <a:cxn ang="0">
                  <a:pos x="82" y="28"/>
                </a:cxn>
                <a:cxn ang="0">
                  <a:pos x="86" y="20"/>
                </a:cxn>
                <a:cxn ang="0">
                  <a:pos x="88" y="14"/>
                </a:cxn>
                <a:cxn ang="0">
                  <a:pos x="84" y="8"/>
                </a:cxn>
                <a:cxn ang="0">
                  <a:pos x="80" y="2"/>
                </a:cxn>
                <a:cxn ang="0">
                  <a:pos x="78" y="0"/>
                </a:cxn>
                <a:cxn ang="0">
                  <a:pos x="74" y="4"/>
                </a:cxn>
                <a:cxn ang="0">
                  <a:pos x="72" y="10"/>
                </a:cxn>
                <a:cxn ang="0">
                  <a:pos x="70" y="26"/>
                </a:cxn>
                <a:cxn ang="0">
                  <a:pos x="68" y="32"/>
                </a:cxn>
                <a:cxn ang="0">
                  <a:pos x="54" y="42"/>
                </a:cxn>
                <a:cxn ang="0">
                  <a:pos x="42" y="52"/>
                </a:cxn>
                <a:cxn ang="0">
                  <a:pos x="38" y="58"/>
                </a:cxn>
              </a:cxnLst>
              <a:rect l="0" t="0" r="r" b="b"/>
              <a:pathLst>
                <a:path w="88" h="78">
                  <a:moveTo>
                    <a:pt x="38" y="58"/>
                  </a:moveTo>
                  <a:lnTo>
                    <a:pt x="38" y="58"/>
                  </a:lnTo>
                  <a:lnTo>
                    <a:pt x="36" y="58"/>
                  </a:lnTo>
                  <a:lnTo>
                    <a:pt x="36" y="58"/>
                  </a:lnTo>
                  <a:lnTo>
                    <a:pt x="26" y="58"/>
                  </a:lnTo>
                  <a:lnTo>
                    <a:pt x="16" y="60"/>
                  </a:lnTo>
                  <a:lnTo>
                    <a:pt x="8" y="66"/>
                  </a:lnTo>
                  <a:lnTo>
                    <a:pt x="0" y="74"/>
                  </a:lnTo>
                  <a:lnTo>
                    <a:pt x="0" y="74"/>
                  </a:lnTo>
                  <a:lnTo>
                    <a:pt x="8" y="72"/>
                  </a:lnTo>
                  <a:lnTo>
                    <a:pt x="14" y="72"/>
                  </a:lnTo>
                  <a:lnTo>
                    <a:pt x="26" y="68"/>
                  </a:lnTo>
                  <a:lnTo>
                    <a:pt x="26" y="68"/>
                  </a:lnTo>
                  <a:lnTo>
                    <a:pt x="32" y="64"/>
                  </a:lnTo>
                  <a:lnTo>
                    <a:pt x="34" y="66"/>
                  </a:lnTo>
                  <a:lnTo>
                    <a:pt x="36" y="72"/>
                  </a:lnTo>
                  <a:lnTo>
                    <a:pt x="36" y="72"/>
                  </a:lnTo>
                  <a:lnTo>
                    <a:pt x="36" y="76"/>
                  </a:lnTo>
                  <a:lnTo>
                    <a:pt x="38" y="78"/>
                  </a:lnTo>
                  <a:lnTo>
                    <a:pt x="38" y="78"/>
                  </a:lnTo>
                  <a:lnTo>
                    <a:pt x="40" y="78"/>
                  </a:lnTo>
                  <a:lnTo>
                    <a:pt x="42" y="76"/>
                  </a:lnTo>
                  <a:lnTo>
                    <a:pt x="42" y="72"/>
                  </a:lnTo>
                  <a:lnTo>
                    <a:pt x="42" y="72"/>
                  </a:lnTo>
                  <a:lnTo>
                    <a:pt x="46" y="70"/>
                  </a:lnTo>
                  <a:lnTo>
                    <a:pt x="46" y="68"/>
                  </a:lnTo>
                  <a:lnTo>
                    <a:pt x="46" y="64"/>
                  </a:lnTo>
                  <a:lnTo>
                    <a:pt x="46" y="64"/>
                  </a:lnTo>
                  <a:lnTo>
                    <a:pt x="50" y="66"/>
                  </a:lnTo>
                  <a:lnTo>
                    <a:pt x="54" y="66"/>
                  </a:lnTo>
                  <a:lnTo>
                    <a:pt x="60" y="64"/>
                  </a:lnTo>
                  <a:lnTo>
                    <a:pt x="66" y="60"/>
                  </a:lnTo>
                  <a:lnTo>
                    <a:pt x="70" y="58"/>
                  </a:lnTo>
                  <a:lnTo>
                    <a:pt x="70" y="58"/>
                  </a:lnTo>
                  <a:lnTo>
                    <a:pt x="76" y="58"/>
                  </a:lnTo>
                  <a:lnTo>
                    <a:pt x="78" y="54"/>
                  </a:lnTo>
                  <a:lnTo>
                    <a:pt x="78" y="54"/>
                  </a:lnTo>
                  <a:lnTo>
                    <a:pt x="78" y="46"/>
                  </a:lnTo>
                  <a:lnTo>
                    <a:pt x="80" y="36"/>
                  </a:lnTo>
                  <a:lnTo>
                    <a:pt x="82" y="28"/>
                  </a:lnTo>
                  <a:lnTo>
                    <a:pt x="86" y="20"/>
                  </a:lnTo>
                  <a:lnTo>
                    <a:pt x="86" y="20"/>
                  </a:lnTo>
                  <a:lnTo>
                    <a:pt x="88" y="16"/>
                  </a:lnTo>
                  <a:lnTo>
                    <a:pt x="88" y="14"/>
                  </a:lnTo>
                  <a:lnTo>
                    <a:pt x="84" y="8"/>
                  </a:lnTo>
                  <a:lnTo>
                    <a:pt x="84" y="8"/>
                  </a:lnTo>
                  <a:lnTo>
                    <a:pt x="82" y="2"/>
                  </a:lnTo>
                  <a:lnTo>
                    <a:pt x="80" y="2"/>
                  </a:lnTo>
                  <a:lnTo>
                    <a:pt x="78" y="0"/>
                  </a:lnTo>
                  <a:lnTo>
                    <a:pt x="78" y="0"/>
                  </a:lnTo>
                  <a:lnTo>
                    <a:pt x="74" y="2"/>
                  </a:lnTo>
                  <a:lnTo>
                    <a:pt x="74" y="4"/>
                  </a:lnTo>
                  <a:lnTo>
                    <a:pt x="72" y="10"/>
                  </a:lnTo>
                  <a:lnTo>
                    <a:pt x="72" y="10"/>
                  </a:lnTo>
                  <a:lnTo>
                    <a:pt x="72" y="18"/>
                  </a:lnTo>
                  <a:lnTo>
                    <a:pt x="70" y="26"/>
                  </a:lnTo>
                  <a:lnTo>
                    <a:pt x="70" y="26"/>
                  </a:lnTo>
                  <a:lnTo>
                    <a:pt x="68" y="32"/>
                  </a:lnTo>
                  <a:lnTo>
                    <a:pt x="64" y="36"/>
                  </a:lnTo>
                  <a:lnTo>
                    <a:pt x="54" y="42"/>
                  </a:lnTo>
                  <a:lnTo>
                    <a:pt x="46" y="48"/>
                  </a:lnTo>
                  <a:lnTo>
                    <a:pt x="42" y="52"/>
                  </a:lnTo>
                  <a:lnTo>
                    <a:pt x="38" y="58"/>
                  </a:lnTo>
                  <a:lnTo>
                    <a:pt x="38" y="5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79"/>
            <p:cNvSpPr>
              <a:spLocks/>
            </p:cNvSpPr>
            <p:nvPr/>
          </p:nvSpPr>
          <p:spPr bwMode="auto">
            <a:xfrm>
              <a:off x="4911725" y="330200"/>
              <a:ext cx="301625" cy="98425"/>
            </a:xfrm>
            <a:custGeom>
              <a:avLst/>
              <a:gdLst/>
              <a:ahLst/>
              <a:cxnLst>
                <a:cxn ang="0">
                  <a:pos x="40" y="28"/>
                </a:cxn>
                <a:cxn ang="0">
                  <a:pos x="54" y="18"/>
                </a:cxn>
                <a:cxn ang="0">
                  <a:pos x="62" y="16"/>
                </a:cxn>
                <a:cxn ang="0">
                  <a:pos x="62" y="18"/>
                </a:cxn>
                <a:cxn ang="0">
                  <a:pos x="56" y="24"/>
                </a:cxn>
                <a:cxn ang="0">
                  <a:pos x="52" y="26"/>
                </a:cxn>
                <a:cxn ang="0">
                  <a:pos x="78" y="32"/>
                </a:cxn>
                <a:cxn ang="0">
                  <a:pos x="58" y="36"/>
                </a:cxn>
                <a:cxn ang="0">
                  <a:pos x="70" y="40"/>
                </a:cxn>
                <a:cxn ang="0">
                  <a:pos x="88" y="40"/>
                </a:cxn>
                <a:cxn ang="0">
                  <a:pos x="106" y="44"/>
                </a:cxn>
                <a:cxn ang="0">
                  <a:pos x="66" y="48"/>
                </a:cxn>
                <a:cxn ang="0">
                  <a:pos x="72" y="52"/>
                </a:cxn>
                <a:cxn ang="0">
                  <a:pos x="88" y="54"/>
                </a:cxn>
                <a:cxn ang="0">
                  <a:pos x="96" y="60"/>
                </a:cxn>
                <a:cxn ang="0">
                  <a:pos x="114" y="62"/>
                </a:cxn>
                <a:cxn ang="0">
                  <a:pos x="176" y="58"/>
                </a:cxn>
                <a:cxn ang="0">
                  <a:pos x="182" y="58"/>
                </a:cxn>
                <a:cxn ang="0">
                  <a:pos x="182" y="54"/>
                </a:cxn>
                <a:cxn ang="0">
                  <a:pos x="176" y="52"/>
                </a:cxn>
                <a:cxn ang="0">
                  <a:pos x="182" y="48"/>
                </a:cxn>
                <a:cxn ang="0">
                  <a:pos x="190" y="46"/>
                </a:cxn>
                <a:cxn ang="0">
                  <a:pos x="162" y="28"/>
                </a:cxn>
                <a:cxn ang="0">
                  <a:pos x="162" y="14"/>
                </a:cxn>
                <a:cxn ang="0">
                  <a:pos x="162" y="10"/>
                </a:cxn>
                <a:cxn ang="0">
                  <a:pos x="152" y="8"/>
                </a:cxn>
                <a:cxn ang="0">
                  <a:pos x="148" y="10"/>
                </a:cxn>
                <a:cxn ang="0">
                  <a:pos x="152" y="14"/>
                </a:cxn>
                <a:cxn ang="0">
                  <a:pos x="140" y="14"/>
                </a:cxn>
                <a:cxn ang="0">
                  <a:pos x="138" y="18"/>
                </a:cxn>
                <a:cxn ang="0">
                  <a:pos x="142" y="26"/>
                </a:cxn>
                <a:cxn ang="0">
                  <a:pos x="136" y="30"/>
                </a:cxn>
                <a:cxn ang="0">
                  <a:pos x="132" y="22"/>
                </a:cxn>
                <a:cxn ang="0">
                  <a:pos x="120" y="18"/>
                </a:cxn>
                <a:cxn ang="0">
                  <a:pos x="114" y="22"/>
                </a:cxn>
                <a:cxn ang="0">
                  <a:pos x="102" y="16"/>
                </a:cxn>
                <a:cxn ang="0">
                  <a:pos x="94" y="18"/>
                </a:cxn>
                <a:cxn ang="0">
                  <a:pos x="88" y="14"/>
                </a:cxn>
                <a:cxn ang="0">
                  <a:pos x="78" y="14"/>
                </a:cxn>
                <a:cxn ang="0">
                  <a:pos x="74" y="14"/>
                </a:cxn>
                <a:cxn ang="0">
                  <a:pos x="78" y="12"/>
                </a:cxn>
                <a:cxn ang="0">
                  <a:pos x="78" y="10"/>
                </a:cxn>
                <a:cxn ang="0">
                  <a:pos x="60" y="4"/>
                </a:cxn>
                <a:cxn ang="0">
                  <a:pos x="40" y="2"/>
                </a:cxn>
                <a:cxn ang="0">
                  <a:pos x="26" y="0"/>
                </a:cxn>
                <a:cxn ang="0">
                  <a:pos x="10" y="2"/>
                </a:cxn>
                <a:cxn ang="0">
                  <a:pos x="10" y="8"/>
                </a:cxn>
                <a:cxn ang="0">
                  <a:pos x="4" y="20"/>
                </a:cxn>
                <a:cxn ang="0">
                  <a:pos x="16" y="32"/>
                </a:cxn>
                <a:cxn ang="0">
                  <a:pos x="34" y="32"/>
                </a:cxn>
              </a:cxnLst>
              <a:rect l="0" t="0" r="r" b="b"/>
              <a:pathLst>
                <a:path w="190" h="62">
                  <a:moveTo>
                    <a:pt x="34" y="32"/>
                  </a:moveTo>
                  <a:lnTo>
                    <a:pt x="34" y="32"/>
                  </a:lnTo>
                  <a:lnTo>
                    <a:pt x="40" y="28"/>
                  </a:lnTo>
                  <a:lnTo>
                    <a:pt x="44" y="24"/>
                  </a:lnTo>
                  <a:lnTo>
                    <a:pt x="48" y="20"/>
                  </a:lnTo>
                  <a:lnTo>
                    <a:pt x="54" y="18"/>
                  </a:lnTo>
                  <a:lnTo>
                    <a:pt x="54" y="18"/>
                  </a:lnTo>
                  <a:lnTo>
                    <a:pt x="58" y="16"/>
                  </a:lnTo>
                  <a:lnTo>
                    <a:pt x="62" y="16"/>
                  </a:lnTo>
                  <a:lnTo>
                    <a:pt x="62" y="16"/>
                  </a:lnTo>
                  <a:lnTo>
                    <a:pt x="62" y="18"/>
                  </a:lnTo>
                  <a:lnTo>
                    <a:pt x="62" y="18"/>
                  </a:lnTo>
                  <a:lnTo>
                    <a:pt x="60" y="20"/>
                  </a:lnTo>
                  <a:lnTo>
                    <a:pt x="58" y="20"/>
                  </a:lnTo>
                  <a:lnTo>
                    <a:pt x="56" y="24"/>
                  </a:lnTo>
                  <a:lnTo>
                    <a:pt x="56" y="24"/>
                  </a:lnTo>
                  <a:lnTo>
                    <a:pt x="52" y="26"/>
                  </a:lnTo>
                  <a:lnTo>
                    <a:pt x="52" y="26"/>
                  </a:lnTo>
                  <a:lnTo>
                    <a:pt x="58" y="30"/>
                  </a:lnTo>
                  <a:lnTo>
                    <a:pt x="64" y="32"/>
                  </a:lnTo>
                  <a:lnTo>
                    <a:pt x="78" y="32"/>
                  </a:lnTo>
                  <a:lnTo>
                    <a:pt x="78" y="32"/>
                  </a:lnTo>
                  <a:lnTo>
                    <a:pt x="58" y="36"/>
                  </a:lnTo>
                  <a:lnTo>
                    <a:pt x="58" y="36"/>
                  </a:lnTo>
                  <a:lnTo>
                    <a:pt x="60" y="38"/>
                  </a:lnTo>
                  <a:lnTo>
                    <a:pt x="64" y="40"/>
                  </a:lnTo>
                  <a:lnTo>
                    <a:pt x="70" y="40"/>
                  </a:lnTo>
                  <a:lnTo>
                    <a:pt x="70" y="40"/>
                  </a:lnTo>
                  <a:lnTo>
                    <a:pt x="78" y="40"/>
                  </a:lnTo>
                  <a:lnTo>
                    <a:pt x="88" y="40"/>
                  </a:lnTo>
                  <a:lnTo>
                    <a:pt x="96" y="40"/>
                  </a:lnTo>
                  <a:lnTo>
                    <a:pt x="106" y="44"/>
                  </a:lnTo>
                  <a:lnTo>
                    <a:pt x="106" y="44"/>
                  </a:lnTo>
                  <a:lnTo>
                    <a:pt x="86" y="44"/>
                  </a:lnTo>
                  <a:lnTo>
                    <a:pt x="76" y="44"/>
                  </a:lnTo>
                  <a:lnTo>
                    <a:pt x="66" y="48"/>
                  </a:lnTo>
                  <a:lnTo>
                    <a:pt x="66" y="48"/>
                  </a:lnTo>
                  <a:lnTo>
                    <a:pt x="68" y="50"/>
                  </a:lnTo>
                  <a:lnTo>
                    <a:pt x="72" y="52"/>
                  </a:lnTo>
                  <a:lnTo>
                    <a:pt x="82" y="54"/>
                  </a:lnTo>
                  <a:lnTo>
                    <a:pt x="82" y="54"/>
                  </a:lnTo>
                  <a:lnTo>
                    <a:pt x="88" y="54"/>
                  </a:lnTo>
                  <a:lnTo>
                    <a:pt x="90" y="56"/>
                  </a:lnTo>
                  <a:lnTo>
                    <a:pt x="90" y="56"/>
                  </a:lnTo>
                  <a:lnTo>
                    <a:pt x="96" y="60"/>
                  </a:lnTo>
                  <a:lnTo>
                    <a:pt x="102" y="62"/>
                  </a:lnTo>
                  <a:lnTo>
                    <a:pt x="114" y="62"/>
                  </a:lnTo>
                  <a:lnTo>
                    <a:pt x="114" y="62"/>
                  </a:lnTo>
                  <a:lnTo>
                    <a:pt x="144" y="56"/>
                  </a:lnTo>
                  <a:lnTo>
                    <a:pt x="160" y="56"/>
                  </a:lnTo>
                  <a:lnTo>
                    <a:pt x="176" y="58"/>
                  </a:lnTo>
                  <a:lnTo>
                    <a:pt x="176" y="58"/>
                  </a:lnTo>
                  <a:lnTo>
                    <a:pt x="180" y="58"/>
                  </a:lnTo>
                  <a:lnTo>
                    <a:pt x="182" y="58"/>
                  </a:lnTo>
                  <a:lnTo>
                    <a:pt x="182" y="56"/>
                  </a:lnTo>
                  <a:lnTo>
                    <a:pt x="182" y="56"/>
                  </a:lnTo>
                  <a:lnTo>
                    <a:pt x="182" y="54"/>
                  </a:lnTo>
                  <a:lnTo>
                    <a:pt x="180" y="54"/>
                  </a:lnTo>
                  <a:lnTo>
                    <a:pt x="178" y="54"/>
                  </a:lnTo>
                  <a:lnTo>
                    <a:pt x="176" y="52"/>
                  </a:lnTo>
                  <a:lnTo>
                    <a:pt x="176" y="52"/>
                  </a:lnTo>
                  <a:lnTo>
                    <a:pt x="178" y="50"/>
                  </a:lnTo>
                  <a:lnTo>
                    <a:pt x="182" y="48"/>
                  </a:lnTo>
                  <a:lnTo>
                    <a:pt x="186" y="48"/>
                  </a:lnTo>
                  <a:lnTo>
                    <a:pt x="190" y="46"/>
                  </a:lnTo>
                  <a:lnTo>
                    <a:pt x="190" y="46"/>
                  </a:lnTo>
                  <a:lnTo>
                    <a:pt x="178" y="44"/>
                  </a:lnTo>
                  <a:lnTo>
                    <a:pt x="168" y="38"/>
                  </a:lnTo>
                  <a:lnTo>
                    <a:pt x="162" y="28"/>
                  </a:lnTo>
                  <a:lnTo>
                    <a:pt x="158" y="16"/>
                  </a:lnTo>
                  <a:lnTo>
                    <a:pt x="158" y="16"/>
                  </a:lnTo>
                  <a:lnTo>
                    <a:pt x="162" y="14"/>
                  </a:lnTo>
                  <a:lnTo>
                    <a:pt x="164" y="12"/>
                  </a:lnTo>
                  <a:lnTo>
                    <a:pt x="162" y="10"/>
                  </a:lnTo>
                  <a:lnTo>
                    <a:pt x="162" y="10"/>
                  </a:lnTo>
                  <a:lnTo>
                    <a:pt x="160" y="8"/>
                  </a:lnTo>
                  <a:lnTo>
                    <a:pt x="158" y="8"/>
                  </a:lnTo>
                  <a:lnTo>
                    <a:pt x="152" y="8"/>
                  </a:lnTo>
                  <a:lnTo>
                    <a:pt x="152" y="8"/>
                  </a:lnTo>
                  <a:lnTo>
                    <a:pt x="148" y="8"/>
                  </a:lnTo>
                  <a:lnTo>
                    <a:pt x="148" y="10"/>
                  </a:lnTo>
                  <a:lnTo>
                    <a:pt x="148" y="12"/>
                  </a:lnTo>
                  <a:lnTo>
                    <a:pt x="148" y="12"/>
                  </a:lnTo>
                  <a:lnTo>
                    <a:pt x="152" y="14"/>
                  </a:lnTo>
                  <a:lnTo>
                    <a:pt x="152" y="14"/>
                  </a:lnTo>
                  <a:lnTo>
                    <a:pt x="144" y="14"/>
                  </a:lnTo>
                  <a:lnTo>
                    <a:pt x="140" y="14"/>
                  </a:lnTo>
                  <a:lnTo>
                    <a:pt x="136" y="14"/>
                  </a:lnTo>
                  <a:lnTo>
                    <a:pt x="136" y="14"/>
                  </a:lnTo>
                  <a:lnTo>
                    <a:pt x="138" y="18"/>
                  </a:lnTo>
                  <a:lnTo>
                    <a:pt x="138" y="18"/>
                  </a:lnTo>
                  <a:lnTo>
                    <a:pt x="140" y="24"/>
                  </a:lnTo>
                  <a:lnTo>
                    <a:pt x="142" y="26"/>
                  </a:lnTo>
                  <a:lnTo>
                    <a:pt x="140" y="28"/>
                  </a:lnTo>
                  <a:lnTo>
                    <a:pt x="140" y="28"/>
                  </a:lnTo>
                  <a:lnTo>
                    <a:pt x="136" y="30"/>
                  </a:lnTo>
                  <a:lnTo>
                    <a:pt x="134" y="28"/>
                  </a:lnTo>
                  <a:lnTo>
                    <a:pt x="132" y="22"/>
                  </a:lnTo>
                  <a:lnTo>
                    <a:pt x="132" y="22"/>
                  </a:lnTo>
                  <a:lnTo>
                    <a:pt x="126" y="18"/>
                  </a:lnTo>
                  <a:lnTo>
                    <a:pt x="124" y="18"/>
                  </a:lnTo>
                  <a:lnTo>
                    <a:pt x="120" y="18"/>
                  </a:lnTo>
                  <a:lnTo>
                    <a:pt x="120" y="18"/>
                  </a:lnTo>
                  <a:lnTo>
                    <a:pt x="118" y="20"/>
                  </a:lnTo>
                  <a:lnTo>
                    <a:pt x="114" y="22"/>
                  </a:lnTo>
                  <a:lnTo>
                    <a:pt x="110" y="20"/>
                  </a:lnTo>
                  <a:lnTo>
                    <a:pt x="110" y="20"/>
                  </a:lnTo>
                  <a:lnTo>
                    <a:pt x="102" y="16"/>
                  </a:lnTo>
                  <a:lnTo>
                    <a:pt x="98" y="16"/>
                  </a:lnTo>
                  <a:lnTo>
                    <a:pt x="94" y="18"/>
                  </a:lnTo>
                  <a:lnTo>
                    <a:pt x="94" y="18"/>
                  </a:lnTo>
                  <a:lnTo>
                    <a:pt x="88" y="18"/>
                  </a:lnTo>
                  <a:lnTo>
                    <a:pt x="88" y="18"/>
                  </a:lnTo>
                  <a:lnTo>
                    <a:pt x="88" y="14"/>
                  </a:lnTo>
                  <a:lnTo>
                    <a:pt x="86" y="12"/>
                  </a:lnTo>
                  <a:lnTo>
                    <a:pt x="84" y="12"/>
                  </a:lnTo>
                  <a:lnTo>
                    <a:pt x="78" y="14"/>
                  </a:lnTo>
                  <a:lnTo>
                    <a:pt x="76" y="14"/>
                  </a:lnTo>
                  <a:lnTo>
                    <a:pt x="74" y="14"/>
                  </a:lnTo>
                  <a:lnTo>
                    <a:pt x="74" y="14"/>
                  </a:lnTo>
                  <a:lnTo>
                    <a:pt x="74" y="12"/>
                  </a:lnTo>
                  <a:lnTo>
                    <a:pt x="74" y="12"/>
                  </a:lnTo>
                  <a:lnTo>
                    <a:pt x="78" y="12"/>
                  </a:lnTo>
                  <a:lnTo>
                    <a:pt x="78" y="12"/>
                  </a:lnTo>
                  <a:lnTo>
                    <a:pt x="78" y="10"/>
                  </a:lnTo>
                  <a:lnTo>
                    <a:pt x="78" y="10"/>
                  </a:lnTo>
                  <a:lnTo>
                    <a:pt x="70" y="6"/>
                  </a:lnTo>
                  <a:lnTo>
                    <a:pt x="60" y="4"/>
                  </a:lnTo>
                  <a:lnTo>
                    <a:pt x="60" y="4"/>
                  </a:lnTo>
                  <a:lnTo>
                    <a:pt x="50" y="4"/>
                  </a:lnTo>
                  <a:lnTo>
                    <a:pt x="46" y="4"/>
                  </a:lnTo>
                  <a:lnTo>
                    <a:pt x="40" y="2"/>
                  </a:lnTo>
                  <a:lnTo>
                    <a:pt x="40" y="2"/>
                  </a:lnTo>
                  <a:lnTo>
                    <a:pt x="34" y="0"/>
                  </a:lnTo>
                  <a:lnTo>
                    <a:pt x="26" y="0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10" y="2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0" y="8"/>
                  </a:lnTo>
                  <a:lnTo>
                    <a:pt x="10" y="10"/>
                  </a:lnTo>
                  <a:lnTo>
                    <a:pt x="8" y="16"/>
                  </a:lnTo>
                  <a:lnTo>
                    <a:pt x="4" y="20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16" y="32"/>
                  </a:lnTo>
                  <a:lnTo>
                    <a:pt x="26" y="34"/>
                  </a:lnTo>
                  <a:lnTo>
                    <a:pt x="30" y="34"/>
                  </a:lnTo>
                  <a:lnTo>
                    <a:pt x="34" y="32"/>
                  </a:lnTo>
                  <a:lnTo>
                    <a:pt x="34" y="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80"/>
            <p:cNvSpPr>
              <a:spLocks/>
            </p:cNvSpPr>
            <p:nvPr/>
          </p:nvSpPr>
          <p:spPr bwMode="auto">
            <a:xfrm>
              <a:off x="7004050" y="1758950"/>
              <a:ext cx="88900" cy="222250"/>
            </a:xfrm>
            <a:custGeom>
              <a:avLst/>
              <a:gdLst/>
              <a:ahLst/>
              <a:cxnLst>
                <a:cxn ang="0">
                  <a:pos x="56" y="34"/>
                </a:cxn>
                <a:cxn ang="0">
                  <a:pos x="56" y="34"/>
                </a:cxn>
                <a:cxn ang="0">
                  <a:pos x="54" y="26"/>
                </a:cxn>
                <a:cxn ang="0">
                  <a:pos x="52" y="18"/>
                </a:cxn>
                <a:cxn ang="0">
                  <a:pos x="50" y="10"/>
                </a:cxn>
                <a:cxn ang="0">
                  <a:pos x="46" y="4"/>
                </a:cxn>
                <a:cxn ang="0">
                  <a:pos x="42" y="0"/>
                </a:cxn>
                <a:cxn ang="0">
                  <a:pos x="42" y="0"/>
                </a:cxn>
                <a:cxn ang="0">
                  <a:pos x="44" y="8"/>
                </a:cxn>
                <a:cxn ang="0">
                  <a:pos x="42" y="14"/>
                </a:cxn>
                <a:cxn ang="0">
                  <a:pos x="38" y="18"/>
                </a:cxn>
                <a:cxn ang="0">
                  <a:pos x="36" y="24"/>
                </a:cxn>
                <a:cxn ang="0">
                  <a:pos x="36" y="24"/>
                </a:cxn>
                <a:cxn ang="0">
                  <a:pos x="34" y="30"/>
                </a:cxn>
                <a:cxn ang="0">
                  <a:pos x="30" y="34"/>
                </a:cxn>
                <a:cxn ang="0">
                  <a:pos x="22" y="40"/>
                </a:cxn>
                <a:cxn ang="0">
                  <a:pos x="22" y="40"/>
                </a:cxn>
                <a:cxn ang="0">
                  <a:pos x="12" y="46"/>
                </a:cxn>
                <a:cxn ang="0">
                  <a:pos x="8" y="52"/>
                </a:cxn>
                <a:cxn ang="0">
                  <a:pos x="6" y="60"/>
                </a:cxn>
                <a:cxn ang="0">
                  <a:pos x="8" y="70"/>
                </a:cxn>
                <a:cxn ang="0">
                  <a:pos x="8" y="70"/>
                </a:cxn>
                <a:cxn ang="0">
                  <a:pos x="8" y="80"/>
                </a:cxn>
                <a:cxn ang="0">
                  <a:pos x="6" y="92"/>
                </a:cxn>
                <a:cxn ang="0">
                  <a:pos x="6" y="92"/>
                </a:cxn>
                <a:cxn ang="0">
                  <a:pos x="2" y="96"/>
                </a:cxn>
                <a:cxn ang="0">
                  <a:pos x="2" y="102"/>
                </a:cxn>
                <a:cxn ang="0">
                  <a:pos x="0" y="112"/>
                </a:cxn>
                <a:cxn ang="0">
                  <a:pos x="6" y="132"/>
                </a:cxn>
                <a:cxn ang="0">
                  <a:pos x="6" y="132"/>
                </a:cxn>
                <a:cxn ang="0">
                  <a:pos x="8" y="136"/>
                </a:cxn>
                <a:cxn ang="0">
                  <a:pos x="12" y="138"/>
                </a:cxn>
                <a:cxn ang="0">
                  <a:pos x="12" y="138"/>
                </a:cxn>
                <a:cxn ang="0">
                  <a:pos x="14" y="140"/>
                </a:cxn>
                <a:cxn ang="0">
                  <a:pos x="16" y="140"/>
                </a:cxn>
                <a:cxn ang="0">
                  <a:pos x="18" y="138"/>
                </a:cxn>
                <a:cxn ang="0">
                  <a:pos x="18" y="138"/>
                </a:cxn>
                <a:cxn ang="0">
                  <a:pos x="24" y="136"/>
                </a:cxn>
                <a:cxn ang="0">
                  <a:pos x="28" y="134"/>
                </a:cxn>
                <a:cxn ang="0">
                  <a:pos x="30" y="130"/>
                </a:cxn>
                <a:cxn ang="0">
                  <a:pos x="32" y="124"/>
                </a:cxn>
                <a:cxn ang="0">
                  <a:pos x="32" y="124"/>
                </a:cxn>
                <a:cxn ang="0">
                  <a:pos x="36" y="102"/>
                </a:cxn>
                <a:cxn ang="0">
                  <a:pos x="36" y="102"/>
                </a:cxn>
                <a:cxn ang="0">
                  <a:pos x="36" y="102"/>
                </a:cxn>
                <a:cxn ang="0">
                  <a:pos x="36" y="102"/>
                </a:cxn>
                <a:cxn ang="0">
                  <a:pos x="46" y="68"/>
                </a:cxn>
                <a:cxn ang="0">
                  <a:pos x="46" y="68"/>
                </a:cxn>
                <a:cxn ang="0">
                  <a:pos x="48" y="60"/>
                </a:cxn>
                <a:cxn ang="0">
                  <a:pos x="46" y="52"/>
                </a:cxn>
                <a:cxn ang="0">
                  <a:pos x="46" y="52"/>
                </a:cxn>
                <a:cxn ang="0">
                  <a:pos x="46" y="50"/>
                </a:cxn>
                <a:cxn ang="0">
                  <a:pos x="46" y="50"/>
                </a:cxn>
                <a:cxn ang="0">
                  <a:pos x="50" y="48"/>
                </a:cxn>
                <a:cxn ang="0">
                  <a:pos x="50" y="46"/>
                </a:cxn>
                <a:cxn ang="0">
                  <a:pos x="50" y="46"/>
                </a:cxn>
                <a:cxn ang="0">
                  <a:pos x="48" y="42"/>
                </a:cxn>
                <a:cxn ang="0">
                  <a:pos x="48" y="38"/>
                </a:cxn>
                <a:cxn ang="0">
                  <a:pos x="52" y="36"/>
                </a:cxn>
                <a:cxn ang="0">
                  <a:pos x="56" y="34"/>
                </a:cxn>
                <a:cxn ang="0">
                  <a:pos x="56" y="34"/>
                </a:cxn>
              </a:cxnLst>
              <a:rect l="0" t="0" r="r" b="b"/>
              <a:pathLst>
                <a:path w="56" h="140">
                  <a:moveTo>
                    <a:pt x="56" y="34"/>
                  </a:moveTo>
                  <a:lnTo>
                    <a:pt x="56" y="34"/>
                  </a:lnTo>
                  <a:lnTo>
                    <a:pt x="54" y="26"/>
                  </a:lnTo>
                  <a:lnTo>
                    <a:pt x="52" y="18"/>
                  </a:lnTo>
                  <a:lnTo>
                    <a:pt x="50" y="10"/>
                  </a:lnTo>
                  <a:lnTo>
                    <a:pt x="46" y="4"/>
                  </a:lnTo>
                  <a:lnTo>
                    <a:pt x="42" y="0"/>
                  </a:lnTo>
                  <a:lnTo>
                    <a:pt x="42" y="0"/>
                  </a:lnTo>
                  <a:lnTo>
                    <a:pt x="44" y="8"/>
                  </a:lnTo>
                  <a:lnTo>
                    <a:pt x="42" y="14"/>
                  </a:lnTo>
                  <a:lnTo>
                    <a:pt x="38" y="18"/>
                  </a:lnTo>
                  <a:lnTo>
                    <a:pt x="36" y="24"/>
                  </a:lnTo>
                  <a:lnTo>
                    <a:pt x="36" y="24"/>
                  </a:lnTo>
                  <a:lnTo>
                    <a:pt x="34" y="30"/>
                  </a:lnTo>
                  <a:lnTo>
                    <a:pt x="30" y="34"/>
                  </a:lnTo>
                  <a:lnTo>
                    <a:pt x="22" y="40"/>
                  </a:lnTo>
                  <a:lnTo>
                    <a:pt x="22" y="40"/>
                  </a:lnTo>
                  <a:lnTo>
                    <a:pt x="12" y="46"/>
                  </a:lnTo>
                  <a:lnTo>
                    <a:pt x="8" y="52"/>
                  </a:lnTo>
                  <a:lnTo>
                    <a:pt x="6" y="60"/>
                  </a:lnTo>
                  <a:lnTo>
                    <a:pt x="8" y="70"/>
                  </a:lnTo>
                  <a:lnTo>
                    <a:pt x="8" y="70"/>
                  </a:lnTo>
                  <a:lnTo>
                    <a:pt x="8" y="80"/>
                  </a:lnTo>
                  <a:lnTo>
                    <a:pt x="6" y="92"/>
                  </a:lnTo>
                  <a:lnTo>
                    <a:pt x="6" y="92"/>
                  </a:lnTo>
                  <a:lnTo>
                    <a:pt x="2" y="96"/>
                  </a:lnTo>
                  <a:lnTo>
                    <a:pt x="2" y="102"/>
                  </a:lnTo>
                  <a:lnTo>
                    <a:pt x="0" y="112"/>
                  </a:lnTo>
                  <a:lnTo>
                    <a:pt x="6" y="132"/>
                  </a:lnTo>
                  <a:lnTo>
                    <a:pt x="6" y="132"/>
                  </a:lnTo>
                  <a:lnTo>
                    <a:pt x="8" y="136"/>
                  </a:lnTo>
                  <a:lnTo>
                    <a:pt x="12" y="138"/>
                  </a:lnTo>
                  <a:lnTo>
                    <a:pt x="12" y="138"/>
                  </a:lnTo>
                  <a:lnTo>
                    <a:pt x="14" y="140"/>
                  </a:lnTo>
                  <a:lnTo>
                    <a:pt x="16" y="140"/>
                  </a:lnTo>
                  <a:lnTo>
                    <a:pt x="18" y="138"/>
                  </a:lnTo>
                  <a:lnTo>
                    <a:pt x="18" y="138"/>
                  </a:lnTo>
                  <a:lnTo>
                    <a:pt x="24" y="136"/>
                  </a:lnTo>
                  <a:lnTo>
                    <a:pt x="28" y="134"/>
                  </a:lnTo>
                  <a:lnTo>
                    <a:pt x="30" y="130"/>
                  </a:lnTo>
                  <a:lnTo>
                    <a:pt x="32" y="124"/>
                  </a:lnTo>
                  <a:lnTo>
                    <a:pt x="32" y="124"/>
                  </a:lnTo>
                  <a:lnTo>
                    <a:pt x="36" y="102"/>
                  </a:lnTo>
                  <a:lnTo>
                    <a:pt x="36" y="102"/>
                  </a:lnTo>
                  <a:lnTo>
                    <a:pt x="36" y="102"/>
                  </a:lnTo>
                  <a:lnTo>
                    <a:pt x="36" y="102"/>
                  </a:lnTo>
                  <a:lnTo>
                    <a:pt x="46" y="68"/>
                  </a:lnTo>
                  <a:lnTo>
                    <a:pt x="46" y="68"/>
                  </a:lnTo>
                  <a:lnTo>
                    <a:pt x="48" y="60"/>
                  </a:lnTo>
                  <a:lnTo>
                    <a:pt x="46" y="52"/>
                  </a:lnTo>
                  <a:lnTo>
                    <a:pt x="46" y="52"/>
                  </a:lnTo>
                  <a:lnTo>
                    <a:pt x="46" y="50"/>
                  </a:lnTo>
                  <a:lnTo>
                    <a:pt x="46" y="50"/>
                  </a:lnTo>
                  <a:lnTo>
                    <a:pt x="50" y="48"/>
                  </a:lnTo>
                  <a:lnTo>
                    <a:pt x="50" y="46"/>
                  </a:lnTo>
                  <a:lnTo>
                    <a:pt x="50" y="46"/>
                  </a:lnTo>
                  <a:lnTo>
                    <a:pt x="48" y="42"/>
                  </a:lnTo>
                  <a:lnTo>
                    <a:pt x="48" y="38"/>
                  </a:lnTo>
                  <a:lnTo>
                    <a:pt x="52" y="36"/>
                  </a:lnTo>
                  <a:lnTo>
                    <a:pt x="56" y="34"/>
                  </a:lnTo>
                  <a:lnTo>
                    <a:pt x="56" y="3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81"/>
            <p:cNvSpPr>
              <a:spLocks/>
            </p:cNvSpPr>
            <p:nvPr/>
          </p:nvSpPr>
          <p:spPr bwMode="auto">
            <a:xfrm>
              <a:off x="6172200" y="466725"/>
              <a:ext cx="123825" cy="44450"/>
            </a:xfrm>
            <a:custGeom>
              <a:avLst/>
              <a:gdLst/>
              <a:ahLst/>
              <a:cxnLst>
                <a:cxn ang="0">
                  <a:pos x="76" y="14"/>
                </a:cxn>
                <a:cxn ang="0">
                  <a:pos x="76" y="14"/>
                </a:cxn>
                <a:cxn ang="0">
                  <a:pos x="78" y="10"/>
                </a:cxn>
                <a:cxn ang="0">
                  <a:pos x="74" y="6"/>
                </a:cxn>
                <a:cxn ang="0">
                  <a:pos x="74" y="6"/>
                </a:cxn>
                <a:cxn ang="0">
                  <a:pos x="64" y="0"/>
                </a:cxn>
                <a:cxn ang="0">
                  <a:pos x="58" y="0"/>
                </a:cxn>
                <a:cxn ang="0">
                  <a:pos x="52" y="2"/>
                </a:cxn>
                <a:cxn ang="0">
                  <a:pos x="52" y="2"/>
                </a:cxn>
                <a:cxn ang="0">
                  <a:pos x="44" y="4"/>
                </a:cxn>
                <a:cxn ang="0">
                  <a:pos x="36" y="4"/>
                </a:cxn>
                <a:cxn ang="0">
                  <a:pos x="28" y="6"/>
                </a:cxn>
                <a:cxn ang="0">
                  <a:pos x="20" y="10"/>
                </a:cxn>
                <a:cxn ang="0">
                  <a:pos x="20" y="10"/>
                </a:cxn>
                <a:cxn ang="0">
                  <a:pos x="16" y="2"/>
                </a:cxn>
                <a:cxn ang="0">
                  <a:pos x="12" y="0"/>
                </a:cxn>
                <a:cxn ang="0">
                  <a:pos x="6" y="2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4" y="8"/>
                </a:cxn>
                <a:cxn ang="0">
                  <a:pos x="8" y="8"/>
                </a:cxn>
                <a:cxn ang="0">
                  <a:pos x="10" y="8"/>
                </a:cxn>
                <a:cxn ang="0">
                  <a:pos x="14" y="10"/>
                </a:cxn>
                <a:cxn ang="0">
                  <a:pos x="14" y="10"/>
                </a:cxn>
                <a:cxn ang="0">
                  <a:pos x="12" y="12"/>
                </a:cxn>
                <a:cxn ang="0">
                  <a:pos x="12" y="12"/>
                </a:cxn>
                <a:cxn ang="0">
                  <a:pos x="6" y="12"/>
                </a:cxn>
                <a:cxn ang="0">
                  <a:pos x="6" y="12"/>
                </a:cxn>
                <a:cxn ang="0">
                  <a:pos x="8" y="16"/>
                </a:cxn>
                <a:cxn ang="0">
                  <a:pos x="12" y="16"/>
                </a:cxn>
                <a:cxn ang="0">
                  <a:pos x="12" y="16"/>
                </a:cxn>
                <a:cxn ang="0">
                  <a:pos x="14" y="18"/>
                </a:cxn>
                <a:cxn ang="0">
                  <a:pos x="14" y="20"/>
                </a:cxn>
                <a:cxn ang="0">
                  <a:pos x="14" y="22"/>
                </a:cxn>
                <a:cxn ang="0">
                  <a:pos x="16" y="24"/>
                </a:cxn>
                <a:cxn ang="0">
                  <a:pos x="16" y="24"/>
                </a:cxn>
                <a:cxn ang="0">
                  <a:pos x="20" y="26"/>
                </a:cxn>
                <a:cxn ang="0">
                  <a:pos x="28" y="28"/>
                </a:cxn>
                <a:cxn ang="0">
                  <a:pos x="46" y="26"/>
                </a:cxn>
                <a:cxn ang="0">
                  <a:pos x="64" y="22"/>
                </a:cxn>
                <a:cxn ang="0">
                  <a:pos x="72" y="18"/>
                </a:cxn>
                <a:cxn ang="0">
                  <a:pos x="76" y="14"/>
                </a:cxn>
                <a:cxn ang="0">
                  <a:pos x="76" y="14"/>
                </a:cxn>
              </a:cxnLst>
              <a:rect l="0" t="0" r="r" b="b"/>
              <a:pathLst>
                <a:path w="78" h="28">
                  <a:moveTo>
                    <a:pt x="76" y="14"/>
                  </a:moveTo>
                  <a:lnTo>
                    <a:pt x="76" y="14"/>
                  </a:lnTo>
                  <a:lnTo>
                    <a:pt x="78" y="10"/>
                  </a:lnTo>
                  <a:lnTo>
                    <a:pt x="74" y="6"/>
                  </a:lnTo>
                  <a:lnTo>
                    <a:pt x="74" y="6"/>
                  </a:lnTo>
                  <a:lnTo>
                    <a:pt x="64" y="0"/>
                  </a:lnTo>
                  <a:lnTo>
                    <a:pt x="58" y="0"/>
                  </a:lnTo>
                  <a:lnTo>
                    <a:pt x="52" y="2"/>
                  </a:lnTo>
                  <a:lnTo>
                    <a:pt x="52" y="2"/>
                  </a:lnTo>
                  <a:lnTo>
                    <a:pt x="44" y="4"/>
                  </a:lnTo>
                  <a:lnTo>
                    <a:pt x="36" y="4"/>
                  </a:lnTo>
                  <a:lnTo>
                    <a:pt x="28" y="6"/>
                  </a:lnTo>
                  <a:lnTo>
                    <a:pt x="20" y="10"/>
                  </a:lnTo>
                  <a:lnTo>
                    <a:pt x="20" y="10"/>
                  </a:lnTo>
                  <a:lnTo>
                    <a:pt x="16" y="2"/>
                  </a:lnTo>
                  <a:lnTo>
                    <a:pt x="12" y="0"/>
                  </a:lnTo>
                  <a:lnTo>
                    <a:pt x="6" y="2"/>
                  </a:lnTo>
                  <a:lnTo>
                    <a:pt x="0" y="6"/>
                  </a:lnTo>
                  <a:lnTo>
                    <a:pt x="0" y="6"/>
                  </a:lnTo>
                  <a:lnTo>
                    <a:pt x="4" y="8"/>
                  </a:lnTo>
                  <a:lnTo>
                    <a:pt x="8" y="8"/>
                  </a:lnTo>
                  <a:lnTo>
                    <a:pt x="10" y="8"/>
                  </a:lnTo>
                  <a:lnTo>
                    <a:pt x="14" y="10"/>
                  </a:lnTo>
                  <a:lnTo>
                    <a:pt x="14" y="10"/>
                  </a:lnTo>
                  <a:lnTo>
                    <a:pt x="12" y="12"/>
                  </a:lnTo>
                  <a:lnTo>
                    <a:pt x="12" y="12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8" y="16"/>
                  </a:lnTo>
                  <a:lnTo>
                    <a:pt x="12" y="16"/>
                  </a:lnTo>
                  <a:lnTo>
                    <a:pt x="12" y="16"/>
                  </a:lnTo>
                  <a:lnTo>
                    <a:pt x="14" y="18"/>
                  </a:lnTo>
                  <a:lnTo>
                    <a:pt x="14" y="20"/>
                  </a:lnTo>
                  <a:lnTo>
                    <a:pt x="14" y="22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20" y="26"/>
                  </a:lnTo>
                  <a:lnTo>
                    <a:pt x="28" y="28"/>
                  </a:lnTo>
                  <a:lnTo>
                    <a:pt x="46" y="26"/>
                  </a:lnTo>
                  <a:lnTo>
                    <a:pt x="64" y="22"/>
                  </a:lnTo>
                  <a:lnTo>
                    <a:pt x="72" y="18"/>
                  </a:lnTo>
                  <a:lnTo>
                    <a:pt x="76" y="14"/>
                  </a:lnTo>
                  <a:lnTo>
                    <a:pt x="76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82"/>
            <p:cNvSpPr>
              <a:spLocks/>
            </p:cNvSpPr>
            <p:nvPr/>
          </p:nvSpPr>
          <p:spPr bwMode="auto">
            <a:xfrm>
              <a:off x="8531225" y="2232025"/>
              <a:ext cx="92075" cy="98425"/>
            </a:xfrm>
            <a:custGeom>
              <a:avLst/>
              <a:gdLst/>
              <a:ahLst/>
              <a:cxnLst>
                <a:cxn ang="0">
                  <a:pos x="48" y="2"/>
                </a:cxn>
                <a:cxn ang="0">
                  <a:pos x="48" y="2"/>
                </a:cxn>
                <a:cxn ang="0">
                  <a:pos x="46" y="0"/>
                </a:cxn>
                <a:cxn ang="0">
                  <a:pos x="44" y="2"/>
                </a:cxn>
                <a:cxn ang="0">
                  <a:pos x="42" y="6"/>
                </a:cxn>
                <a:cxn ang="0">
                  <a:pos x="42" y="6"/>
                </a:cxn>
                <a:cxn ang="0">
                  <a:pos x="38" y="14"/>
                </a:cxn>
                <a:cxn ang="0">
                  <a:pos x="32" y="22"/>
                </a:cxn>
                <a:cxn ang="0">
                  <a:pos x="26" y="30"/>
                </a:cxn>
                <a:cxn ang="0">
                  <a:pos x="18" y="34"/>
                </a:cxn>
                <a:cxn ang="0">
                  <a:pos x="18" y="34"/>
                </a:cxn>
                <a:cxn ang="0">
                  <a:pos x="12" y="38"/>
                </a:cxn>
                <a:cxn ang="0">
                  <a:pos x="8" y="42"/>
                </a:cxn>
                <a:cxn ang="0">
                  <a:pos x="2" y="52"/>
                </a:cxn>
                <a:cxn ang="0">
                  <a:pos x="2" y="52"/>
                </a:cxn>
                <a:cxn ang="0">
                  <a:pos x="0" y="54"/>
                </a:cxn>
                <a:cxn ang="0">
                  <a:pos x="2" y="56"/>
                </a:cxn>
                <a:cxn ang="0">
                  <a:pos x="2" y="58"/>
                </a:cxn>
                <a:cxn ang="0">
                  <a:pos x="2" y="58"/>
                </a:cxn>
                <a:cxn ang="0">
                  <a:pos x="10" y="60"/>
                </a:cxn>
                <a:cxn ang="0">
                  <a:pos x="18" y="62"/>
                </a:cxn>
                <a:cxn ang="0">
                  <a:pos x="18" y="62"/>
                </a:cxn>
                <a:cxn ang="0">
                  <a:pos x="24" y="60"/>
                </a:cxn>
                <a:cxn ang="0">
                  <a:pos x="28" y="58"/>
                </a:cxn>
                <a:cxn ang="0">
                  <a:pos x="30" y="54"/>
                </a:cxn>
                <a:cxn ang="0">
                  <a:pos x="32" y="52"/>
                </a:cxn>
                <a:cxn ang="0">
                  <a:pos x="32" y="52"/>
                </a:cxn>
                <a:cxn ang="0">
                  <a:pos x="36" y="40"/>
                </a:cxn>
                <a:cxn ang="0">
                  <a:pos x="40" y="34"/>
                </a:cxn>
                <a:cxn ang="0">
                  <a:pos x="46" y="30"/>
                </a:cxn>
                <a:cxn ang="0">
                  <a:pos x="46" y="30"/>
                </a:cxn>
                <a:cxn ang="0">
                  <a:pos x="50" y="28"/>
                </a:cxn>
                <a:cxn ang="0">
                  <a:pos x="52" y="24"/>
                </a:cxn>
                <a:cxn ang="0">
                  <a:pos x="58" y="14"/>
                </a:cxn>
                <a:cxn ang="0">
                  <a:pos x="58" y="14"/>
                </a:cxn>
                <a:cxn ang="0">
                  <a:pos x="58" y="8"/>
                </a:cxn>
                <a:cxn ang="0">
                  <a:pos x="56" y="6"/>
                </a:cxn>
                <a:cxn ang="0">
                  <a:pos x="52" y="4"/>
                </a:cxn>
                <a:cxn ang="0">
                  <a:pos x="48" y="2"/>
                </a:cxn>
                <a:cxn ang="0">
                  <a:pos x="48" y="2"/>
                </a:cxn>
              </a:cxnLst>
              <a:rect l="0" t="0" r="r" b="b"/>
              <a:pathLst>
                <a:path w="58" h="62">
                  <a:moveTo>
                    <a:pt x="48" y="2"/>
                  </a:moveTo>
                  <a:lnTo>
                    <a:pt x="48" y="2"/>
                  </a:lnTo>
                  <a:lnTo>
                    <a:pt x="46" y="0"/>
                  </a:lnTo>
                  <a:lnTo>
                    <a:pt x="44" y="2"/>
                  </a:lnTo>
                  <a:lnTo>
                    <a:pt x="42" y="6"/>
                  </a:lnTo>
                  <a:lnTo>
                    <a:pt x="42" y="6"/>
                  </a:lnTo>
                  <a:lnTo>
                    <a:pt x="38" y="14"/>
                  </a:lnTo>
                  <a:lnTo>
                    <a:pt x="32" y="22"/>
                  </a:lnTo>
                  <a:lnTo>
                    <a:pt x="26" y="30"/>
                  </a:lnTo>
                  <a:lnTo>
                    <a:pt x="18" y="34"/>
                  </a:lnTo>
                  <a:lnTo>
                    <a:pt x="18" y="34"/>
                  </a:lnTo>
                  <a:lnTo>
                    <a:pt x="12" y="38"/>
                  </a:lnTo>
                  <a:lnTo>
                    <a:pt x="8" y="42"/>
                  </a:lnTo>
                  <a:lnTo>
                    <a:pt x="2" y="52"/>
                  </a:lnTo>
                  <a:lnTo>
                    <a:pt x="2" y="52"/>
                  </a:lnTo>
                  <a:lnTo>
                    <a:pt x="0" y="54"/>
                  </a:lnTo>
                  <a:lnTo>
                    <a:pt x="2" y="56"/>
                  </a:lnTo>
                  <a:lnTo>
                    <a:pt x="2" y="58"/>
                  </a:lnTo>
                  <a:lnTo>
                    <a:pt x="2" y="58"/>
                  </a:lnTo>
                  <a:lnTo>
                    <a:pt x="10" y="60"/>
                  </a:lnTo>
                  <a:lnTo>
                    <a:pt x="18" y="62"/>
                  </a:lnTo>
                  <a:lnTo>
                    <a:pt x="18" y="62"/>
                  </a:lnTo>
                  <a:lnTo>
                    <a:pt x="24" y="60"/>
                  </a:lnTo>
                  <a:lnTo>
                    <a:pt x="28" y="58"/>
                  </a:lnTo>
                  <a:lnTo>
                    <a:pt x="30" y="54"/>
                  </a:lnTo>
                  <a:lnTo>
                    <a:pt x="32" y="52"/>
                  </a:lnTo>
                  <a:lnTo>
                    <a:pt x="32" y="52"/>
                  </a:lnTo>
                  <a:lnTo>
                    <a:pt x="36" y="40"/>
                  </a:lnTo>
                  <a:lnTo>
                    <a:pt x="40" y="34"/>
                  </a:lnTo>
                  <a:lnTo>
                    <a:pt x="46" y="30"/>
                  </a:lnTo>
                  <a:lnTo>
                    <a:pt x="46" y="30"/>
                  </a:lnTo>
                  <a:lnTo>
                    <a:pt x="50" y="28"/>
                  </a:lnTo>
                  <a:lnTo>
                    <a:pt x="52" y="24"/>
                  </a:lnTo>
                  <a:lnTo>
                    <a:pt x="58" y="14"/>
                  </a:lnTo>
                  <a:lnTo>
                    <a:pt x="58" y="14"/>
                  </a:lnTo>
                  <a:lnTo>
                    <a:pt x="58" y="8"/>
                  </a:lnTo>
                  <a:lnTo>
                    <a:pt x="56" y="6"/>
                  </a:lnTo>
                  <a:lnTo>
                    <a:pt x="52" y="4"/>
                  </a:lnTo>
                  <a:lnTo>
                    <a:pt x="48" y="2"/>
                  </a:lnTo>
                  <a:lnTo>
                    <a:pt x="48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83"/>
            <p:cNvSpPr>
              <a:spLocks/>
            </p:cNvSpPr>
            <p:nvPr/>
          </p:nvSpPr>
          <p:spPr bwMode="auto">
            <a:xfrm>
              <a:off x="5314950" y="295275"/>
              <a:ext cx="161925" cy="34925"/>
            </a:xfrm>
            <a:custGeom>
              <a:avLst/>
              <a:gdLst/>
              <a:ahLst/>
              <a:cxnLst>
                <a:cxn ang="0">
                  <a:pos x="14" y="20"/>
                </a:cxn>
                <a:cxn ang="0">
                  <a:pos x="14" y="20"/>
                </a:cxn>
                <a:cxn ang="0">
                  <a:pos x="42" y="20"/>
                </a:cxn>
                <a:cxn ang="0">
                  <a:pos x="70" y="20"/>
                </a:cxn>
                <a:cxn ang="0">
                  <a:pos x="70" y="20"/>
                </a:cxn>
                <a:cxn ang="0">
                  <a:pos x="82" y="22"/>
                </a:cxn>
                <a:cxn ang="0">
                  <a:pos x="94" y="22"/>
                </a:cxn>
                <a:cxn ang="0">
                  <a:pos x="94" y="22"/>
                </a:cxn>
                <a:cxn ang="0">
                  <a:pos x="100" y="18"/>
                </a:cxn>
                <a:cxn ang="0">
                  <a:pos x="102" y="14"/>
                </a:cxn>
                <a:cxn ang="0">
                  <a:pos x="102" y="14"/>
                </a:cxn>
                <a:cxn ang="0">
                  <a:pos x="102" y="12"/>
                </a:cxn>
                <a:cxn ang="0">
                  <a:pos x="100" y="12"/>
                </a:cxn>
                <a:cxn ang="0">
                  <a:pos x="96" y="10"/>
                </a:cxn>
                <a:cxn ang="0">
                  <a:pos x="96" y="10"/>
                </a:cxn>
                <a:cxn ang="0">
                  <a:pos x="88" y="10"/>
                </a:cxn>
                <a:cxn ang="0">
                  <a:pos x="82" y="8"/>
                </a:cxn>
                <a:cxn ang="0">
                  <a:pos x="68" y="10"/>
                </a:cxn>
                <a:cxn ang="0">
                  <a:pos x="68" y="10"/>
                </a:cxn>
                <a:cxn ang="0">
                  <a:pos x="48" y="12"/>
                </a:cxn>
                <a:cxn ang="0">
                  <a:pos x="38" y="12"/>
                </a:cxn>
                <a:cxn ang="0">
                  <a:pos x="28" y="8"/>
                </a:cxn>
                <a:cxn ang="0">
                  <a:pos x="28" y="8"/>
                </a:cxn>
                <a:cxn ang="0">
                  <a:pos x="14" y="2"/>
                </a:cxn>
                <a:cxn ang="0">
                  <a:pos x="8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2" y="4"/>
                </a:cxn>
                <a:cxn ang="0">
                  <a:pos x="4" y="8"/>
                </a:cxn>
                <a:cxn ang="0">
                  <a:pos x="8" y="12"/>
                </a:cxn>
                <a:cxn ang="0">
                  <a:pos x="8" y="18"/>
                </a:cxn>
                <a:cxn ang="0">
                  <a:pos x="8" y="18"/>
                </a:cxn>
                <a:cxn ang="0">
                  <a:pos x="10" y="20"/>
                </a:cxn>
                <a:cxn ang="0">
                  <a:pos x="14" y="20"/>
                </a:cxn>
                <a:cxn ang="0">
                  <a:pos x="14" y="20"/>
                </a:cxn>
              </a:cxnLst>
              <a:rect l="0" t="0" r="r" b="b"/>
              <a:pathLst>
                <a:path w="102" h="22">
                  <a:moveTo>
                    <a:pt x="14" y="20"/>
                  </a:moveTo>
                  <a:lnTo>
                    <a:pt x="14" y="20"/>
                  </a:lnTo>
                  <a:lnTo>
                    <a:pt x="42" y="20"/>
                  </a:lnTo>
                  <a:lnTo>
                    <a:pt x="70" y="20"/>
                  </a:lnTo>
                  <a:lnTo>
                    <a:pt x="70" y="20"/>
                  </a:lnTo>
                  <a:lnTo>
                    <a:pt x="82" y="22"/>
                  </a:lnTo>
                  <a:lnTo>
                    <a:pt x="94" y="22"/>
                  </a:lnTo>
                  <a:lnTo>
                    <a:pt x="94" y="22"/>
                  </a:lnTo>
                  <a:lnTo>
                    <a:pt x="100" y="18"/>
                  </a:lnTo>
                  <a:lnTo>
                    <a:pt x="102" y="14"/>
                  </a:lnTo>
                  <a:lnTo>
                    <a:pt x="102" y="14"/>
                  </a:lnTo>
                  <a:lnTo>
                    <a:pt x="102" y="12"/>
                  </a:lnTo>
                  <a:lnTo>
                    <a:pt x="100" y="12"/>
                  </a:lnTo>
                  <a:lnTo>
                    <a:pt x="96" y="10"/>
                  </a:lnTo>
                  <a:lnTo>
                    <a:pt x="96" y="10"/>
                  </a:lnTo>
                  <a:lnTo>
                    <a:pt x="88" y="10"/>
                  </a:lnTo>
                  <a:lnTo>
                    <a:pt x="82" y="8"/>
                  </a:lnTo>
                  <a:lnTo>
                    <a:pt x="68" y="10"/>
                  </a:lnTo>
                  <a:lnTo>
                    <a:pt x="68" y="10"/>
                  </a:lnTo>
                  <a:lnTo>
                    <a:pt x="48" y="12"/>
                  </a:lnTo>
                  <a:lnTo>
                    <a:pt x="38" y="12"/>
                  </a:lnTo>
                  <a:lnTo>
                    <a:pt x="28" y="8"/>
                  </a:lnTo>
                  <a:lnTo>
                    <a:pt x="28" y="8"/>
                  </a:lnTo>
                  <a:lnTo>
                    <a:pt x="14" y="2"/>
                  </a:lnTo>
                  <a:lnTo>
                    <a:pt x="8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4"/>
                  </a:lnTo>
                  <a:lnTo>
                    <a:pt x="4" y="8"/>
                  </a:lnTo>
                  <a:lnTo>
                    <a:pt x="8" y="12"/>
                  </a:lnTo>
                  <a:lnTo>
                    <a:pt x="8" y="18"/>
                  </a:lnTo>
                  <a:lnTo>
                    <a:pt x="8" y="18"/>
                  </a:lnTo>
                  <a:lnTo>
                    <a:pt x="10" y="20"/>
                  </a:lnTo>
                  <a:lnTo>
                    <a:pt x="14" y="20"/>
                  </a:lnTo>
                  <a:lnTo>
                    <a:pt x="14" y="2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84"/>
            <p:cNvSpPr>
              <a:spLocks/>
            </p:cNvSpPr>
            <p:nvPr/>
          </p:nvSpPr>
          <p:spPr bwMode="auto">
            <a:xfrm>
              <a:off x="5273675" y="288925"/>
              <a:ext cx="41275" cy="12700"/>
            </a:xfrm>
            <a:custGeom>
              <a:avLst/>
              <a:gdLst/>
              <a:ahLst/>
              <a:cxnLst>
                <a:cxn ang="0">
                  <a:pos x="24" y="4"/>
                </a:cxn>
                <a:cxn ang="0">
                  <a:pos x="24" y="4"/>
                </a:cxn>
                <a:cxn ang="0">
                  <a:pos x="12" y="0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12" y="8"/>
                </a:cxn>
                <a:cxn ang="0">
                  <a:pos x="18" y="8"/>
                </a:cxn>
                <a:cxn ang="0">
                  <a:pos x="26" y="4"/>
                </a:cxn>
                <a:cxn ang="0">
                  <a:pos x="26" y="4"/>
                </a:cxn>
                <a:cxn ang="0">
                  <a:pos x="26" y="4"/>
                </a:cxn>
                <a:cxn ang="0">
                  <a:pos x="26" y="4"/>
                </a:cxn>
                <a:cxn ang="0">
                  <a:pos x="26" y="4"/>
                </a:cxn>
                <a:cxn ang="0">
                  <a:pos x="26" y="4"/>
                </a:cxn>
                <a:cxn ang="0">
                  <a:pos x="26" y="4"/>
                </a:cxn>
                <a:cxn ang="0">
                  <a:pos x="26" y="4"/>
                </a:cxn>
                <a:cxn ang="0">
                  <a:pos x="26" y="4"/>
                </a:cxn>
                <a:cxn ang="0">
                  <a:pos x="26" y="4"/>
                </a:cxn>
                <a:cxn ang="0">
                  <a:pos x="26" y="4"/>
                </a:cxn>
                <a:cxn ang="0">
                  <a:pos x="24" y="4"/>
                </a:cxn>
              </a:cxnLst>
              <a:rect l="0" t="0" r="r" b="b"/>
              <a:pathLst>
                <a:path w="26" h="8">
                  <a:moveTo>
                    <a:pt x="24" y="4"/>
                  </a:moveTo>
                  <a:lnTo>
                    <a:pt x="24" y="4"/>
                  </a:lnTo>
                  <a:lnTo>
                    <a:pt x="12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12" y="8"/>
                  </a:lnTo>
                  <a:lnTo>
                    <a:pt x="18" y="8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4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85"/>
            <p:cNvSpPr>
              <a:spLocks/>
            </p:cNvSpPr>
            <p:nvPr/>
          </p:nvSpPr>
          <p:spPr bwMode="auto">
            <a:xfrm>
              <a:off x="5730875" y="708025"/>
              <a:ext cx="69850" cy="79375"/>
            </a:xfrm>
            <a:custGeom>
              <a:avLst/>
              <a:gdLst/>
              <a:ahLst/>
              <a:cxnLst>
                <a:cxn ang="0">
                  <a:pos x="30" y="0"/>
                </a:cxn>
                <a:cxn ang="0">
                  <a:pos x="30" y="0"/>
                </a:cxn>
                <a:cxn ang="0">
                  <a:pos x="24" y="4"/>
                </a:cxn>
                <a:cxn ang="0">
                  <a:pos x="20" y="8"/>
                </a:cxn>
                <a:cxn ang="0">
                  <a:pos x="14" y="20"/>
                </a:cxn>
                <a:cxn ang="0">
                  <a:pos x="8" y="30"/>
                </a:cxn>
                <a:cxn ang="0">
                  <a:pos x="0" y="40"/>
                </a:cxn>
                <a:cxn ang="0">
                  <a:pos x="0" y="40"/>
                </a:cxn>
                <a:cxn ang="0">
                  <a:pos x="18" y="42"/>
                </a:cxn>
                <a:cxn ang="0">
                  <a:pos x="24" y="42"/>
                </a:cxn>
                <a:cxn ang="0">
                  <a:pos x="32" y="44"/>
                </a:cxn>
                <a:cxn ang="0">
                  <a:pos x="32" y="44"/>
                </a:cxn>
                <a:cxn ang="0">
                  <a:pos x="30" y="46"/>
                </a:cxn>
                <a:cxn ang="0">
                  <a:pos x="30" y="48"/>
                </a:cxn>
                <a:cxn ang="0">
                  <a:pos x="30" y="50"/>
                </a:cxn>
                <a:cxn ang="0">
                  <a:pos x="30" y="50"/>
                </a:cxn>
                <a:cxn ang="0">
                  <a:pos x="34" y="48"/>
                </a:cxn>
                <a:cxn ang="0">
                  <a:pos x="38" y="42"/>
                </a:cxn>
                <a:cxn ang="0">
                  <a:pos x="38" y="42"/>
                </a:cxn>
                <a:cxn ang="0">
                  <a:pos x="42" y="40"/>
                </a:cxn>
                <a:cxn ang="0">
                  <a:pos x="42" y="40"/>
                </a:cxn>
                <a:cxn ang="0">
                  <a:pos x="44" y="36"/>
                </a:cxn>
                <a:cxn ang="0">
                  <a:pos x="44" y="32"/>
                </a:cxn>
                <a:cxn ang="0">
                  <a:pos x="44" y="28"/>
                </a:cxn>
                <a:cxn ang="0">
                  <a:pos x="44" y="24"/>
                </a:cxn>
                <a:cxn ang="0">
                  <a:pos x="44" y="24"/>
                </a:cxn>
                <a:cxn ang="0">
                  <a:pos x="44" y="24"/>
                </a:cxn>
                <a:cxn ang="0">
                  <a:pos x="42" y="24"/>
                </a:cxn>
                <a:cxn ang="0">
                  <a:pos x="36" y="24"/>
                </a:cxn>
                <a:cxn ang="0">
                  <a:pos x="36" y="24"/>
                </a:cxn>
                <a:cxn ang="0">
                  <a:pos x="32" y="24"/>
                </a:cxn>
                <a:cxn ang="0">
                  <a:pos x="28" y="22"/>
                </a:cxn>
                <a:cxn ang="0">
                  <a:pos x="26" y="18"/>
                </a:cxn>
                <a:cxn ang="0">
                  <a:pos x="22" y="18"/>
                </a:cxn>
                <a:cxn ang="0">
                  <a:pos x="22" y="18"/>
                </a:cxn>
                <a:cxn ang="0">
                  <a:pos x="24" y="14"/>
                </a:cxn>
                <a:cxn ang="0">
                  <a:pos x="26" y="10"/>
                </a:cxn>
                <a:cxn ang="0">
                  <a:pos x="26" y="10"/>
                </a:cxn>
                <a:cxn ang="0">
                  <a:pos x="30" y="0"/>
                </a:cxn>
                <a:cxn ang="0">
                  <a:pos x="30" y="0"/>
                </a:cxn>
              </a:cxnLst>
              <a:rect l="0" t="0" r="r" b="b"/>
              <a:pathLst>
                <a:path w="44" h="50">
                  <a:moveTo>
                    <a:pt x="30" y="0"/>
                  </a:moveTo>
                  <a:lnTo>
                    <a:pt x="30" y="0"/>
                  </a:lnTo>
                  <a:lnTo>
                    <a:pt x="24" y="4"/>
                  </a:lnTo>
                  <a:lnTo>
                    <a:pt x="20" y="8"/>
                  </a:lnTo>
                  <a:lnTo>
                    <a:pt x="14" y="20"/>
                  </a:lnTo>
                  <a:lnTo>
                    <a:pt x="8" y="30"/>
                  </a:lnTo>
                  <a:lnTo>
                    <a:pt x="0" y="40"/>
                  </a:lnTo>
                  <a:lnTo>
                    <a:pt x="0" y="40"/>
                  </a:lnTo>
                  <a:lnTo>
                    <a:pt x="18" y="42"/>
                  </a:lnTo>
                  <a:lnTo>
                    <a:pt x="24" y="42"/>
                  </a:lnTo>
                  <a:lnTo>
                    <a:pt x="32" y="44"/>
                  </a:lnTo>
                  <a:lnTo>
                    <a:pt x="32" y="44"/>
                  </a:lnTo>
                  <a:lnTo>
                    <a:pt x="30" y="46"/>
                  </a:lnTo>
                  <a:lnTo>
                    <a:pt x="30" y="48"/>
                  </a:lnTo>
                  <a:lnTo>
                    <a:pt x="30" y="50"/>
                  </a:lnTo>
                  <a:lnTo>
                    <a:pt x="30" y="50"/>
                  </a:lnTo>
                  <a:lnTo>
                    <a:pt x="34" y="48"/>
                  </a:lnTo>
                  <a:lnTo>
                    <a:pt x="38" y="42"/>
                  </a:lnTo>
                  <a:lnTo>
                    <a:pt x="38" y="42"/>
                  </a:lnTo>
                  <a:lnTo>
                    <a:pt x="42" y="40"/>
                  </a:lnTo>
                  <a:lnTo>
                    <a:pt x="42" y="40"/>
                  </a:lnTo>
                  <a:lnTo>
                    <a:pt x="44" y="36"/>
                  </a:lnTo>
                  <a:lnTo>
                    <a:pt x="44" y="32"/>
                  </a:lnTo>
                  <a:lnTo>
                    <a:pt x="44" y="28"/>
                  </a:lnTo>
                  <a:lnTo>
                    <a:pt x="44" y="24"/>
                  </a:lnTo>
                  <a:lnTo>
                    <a:pt x="44" y="24"/>
                  </a:lnTo>
                  <a:lnTo>
                    <a:pt x="44" y="24"/>
                  </a:lnTo>
                  <a:lnTo>
                    <a:pt x="42" y="24"/>
                  </a:lnTo>
                  <a:lnTo>
                    <a:pt x="36" y="24"/>
                  </a:lnTo>
                  <a:lnTo>
                    <a:pt x="36" y="24"/>
                  </a:lnTo>
                  <a:lnTo>
                    <a:pt x="32" y="24"/>
                  </a:lnTo>
                  <a:lnTo>
                    <a:pt x="28" y="22"/>
                  </a:lnTo>
                  <a:lnTo>
                    <a:pt x="26" y="18"/>
                  </a:lnTo>
                  <a:lnTo>
                    <a:pt x="22" y="18"/>
                  </a:lnTo>
                  <a:lnTo>
                    <a:pt x="22" y="18"/>
                  </a:lnTo>
                  <a:lnTo>
                    <a:pt x="24" y="14"/>
                  </a:lnTo>
                  <a:lnTo>
                    <a:pt x="26" y="10"/>
                  </a:lnTo>
                  <a:lnTo>
                    <a:pt x="26" y="10"/>
                  </a:lnTo>
                  <a:lnTo>
                    <a:pt x="30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86"/>
            <p:cNvSpPr>
              <a:spLocks/>
            </p:cNvSpPr>
            <p:nvPr/>
          </p:nvSpPr>
          <p:spPr bwMode="auto">
            <a:xfrm>
              <a:off x="6340475" y="647700"/>
              <a:ext cx="53975" cy="60325"/>
            </a:xfrm>
            <a:custGeom>
              <a:avLst/>
              <a:gdLst/>
              <a:ahLst/>
              <a:cxnLst>
                <a:cxn ang="0">
                  <a:pos x="8" y="38"/>
                </a:cxn>
                <a:cxn ang="0">
                  <a:pos x="8" y="38"/>
                </a:cxn>
                <a:cxn ang="0">
                  <a:pos x="20" y="34"/>
                </a:cxn>
                <a:cxn ang="0">
                  <a:pos x="30" y="30"/>
                </a:cxn>
                <a:cxn ang="0">
                  <a:pos x="30" y="30"/>
                </a:cxn>
                <a:cxn ang="0">
                  <a:pos x="32" y="28"/>
                </a:cxn>
                <a:cxn ang="0">
                  <a:pos x="32" y="24"/>
                </a:cxn>
                <a:cxn ang="0">
                  <a:pos x="32" y="18"/>
                </a:cxn>
                <a:cxn ang="0">
                  <a:pos x="32" y="18"/>
                </a:cxn>
                <a:cxn ang="0">
                  <a:pos x="32" y="12"/>
                </a:cxn>
                <a:cxn ang="0">
                  <a:pos x="32" y="12"/>
                </a:cxn>
                <a:cxn ang="0">
                  <a:pos x="34" y="6"/>
                </a:cxn>
                <a:cxn ang="0">
                  <a:pos x="32" y="2"/>
                </a:cxn>
                <a:cxn ang="0">
                  <a:pos x="30" y="0"/>
                </a:cxn>
                <a:cxn ang="0">
                  <a:pos x="24" y="0"/>
                </a:cxn>
                <a:cxn ang="0">
                  <a:pos x="24" y="0"/>
                </a:cxn>
                <a:cxn ang="0">
                  <a:pos x="18" y="2"/>
                </a:cxn>
                <a:cxn ang="0">
                  <a:pos x="14" y="6"/>
                </a:cxn>
                <a:cxn ang="0">
                  <a:pos x="10" y="12"/>
                </a:cxn>
                <a:cxn ang="0">
                  <a:pos x="4" y="14"/>
                </a:cxn>
                <a:cxn ang="0">
                  <a:pos x="4" y="14"/>
                </a:cxn>
                <a:cxn ang="0">
                  <a:pos x="4" y="16"/>
                </a:cxn>
                <a:cxn ang="0">
                  <a:pos x="2" y="18"/>
                </a:cxn>
                <a:cxn ang="0">
                  <a:pos x="4" y="20"/>
                </a:cxn>
                <a:cxn ang="0">
                  <a:pos x="4" y="20"/>
                </a:cxn>
                <a:cxn ang="0">
                  <a:pos x="6" y="22"/>
                </a:cxn>
                <a:cxn ang="0">
                  <a:pos x="8" y="24"/>
                </a:cxn>
                <a:cxn ang="0">
                  <a:pos x="4" y="30"/>
                </a:cxn>
                <a:cxn ang="0">
                  <a:pos x="4" y="30"/>
                </a:cxn>
                <a:cxn ang="0">
                  <a:pos x="2" y="32"/>
                </a:cxn>
                <a:cxn ang="0">
                  <a:pos x="0" y="34"/>
                </a:cxn>
                <a:cxn ang="0">
                  <a:pos x="0" y="36"/>
                </a:cxn>
                <a:cxn ang="0">
                  <a:pos x="0" y="36"/>
                </a:cxn>
                <a:cxn ang="0">
                  <a:pos x="4" y="38"/>
                </a:cxn>
                <a:cxn ang="0">
                  <a:pos x="8" y="38"/>
                </a:cxn>
                <a:cxn ang="0">
                  <a:pos x="8" y="38"/>
                </a:cxn>
              </a:cxnLst>
              <a:rect l="0" t="0" r="r" b="b"/>
              <a:pathLst>
                <a:path w="34" h="38">
                  <a:moveTo>
                    <a:pt x="8" y="38"/>
                  </a:moveTo>
                  <a:lnTo>
                    <a:pt x="8" y="38"/>
                  </a:lnTo>
                  <a:lnTo>
                    <a:pt x="20" y="34"/>
                  </a:lnTo>
                  <a:lnTo>
                    <a:pt x="30" y="30"/>
                  </a:lnTo>
                  <a:lnTo>
                    <a:pt x="30" y="30"/>
                  </a:lnTo>
                  <a:lnTo>
                    <a:pt x="32" y="28"/>
                  </a:lnTo>
                  <a:lnTo>
                    <a:pt x="32" y="24"/>
                  </a:lnTo>
                  <a:lnTo>
                    <a:pt x="32" y="18"/>
                  </a:lnTo>
                  <a:lnTo>
                    <a:pt x="32" y="18"/>
                  </a:lnTo>
                  <a:lnTo>
                    <a:pt x="32" y="12"/>
                  </a:lnTo>
                  <a:lnTo>
                    <a:pt x="32" y="12"/>
                  </a:lnTo>
                  <a:lnTo>
                    <a:pt x="34" y="6"/>
                  </a:lnTo>
                  <a:lnTo>
                    <a:pt x="32" y="2"/>
                  </a:lnTo>
                  <a:lnTo>
                    <a:pt x="30" y="0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18" y="2"/>
                  </a:lnTo>
                  <a:lnTo>
                    <a:pt x="14" y="6"/>
                  </a:lnTo>
                  <a:lnTo>
                    <a:pt x="10" y="12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4" y="16"/>
                  </a:lnTo>
                  <a:lnTo>
                    <a:pt x="2" y="18"/>
                  </a:lnTo>
                  <a:lnTo>
                    <a:pt x="4" y="20"/>
                  </a:lnTo>
                  <a:lnTo>
                    <a:pt x="4" y="20"/>
                  </a:lnTo>
                  <a:lnTo>
                    <a:pt x="6" y="22"/>
                  </a:lnTo>
                  <a:lnTo>
                    <a:pt x="8" y="24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2" y="32"/>
                  </a:lnTo>
                  <a:lnTo>
                    <a:pt x="0" y="34"/>
                  </a:lnTo>
                  <a:lnTo>
                    <a:pt x="0" y="36"/>
                  </a:lnTo>
                  <a:lnTo>
                    <a:pt x="0" y="36"/>
                  </a:lnTo>
                  <a:lnTo>
                    <a:pt x="4" y="38"/>
                  </a:lnTo>
                  <a:lnTo>
                    <a:pt x="8" y="38"/>
                  </a:lnTo>
                  <a:lnTo>
                    <a:pt x="8" y="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87"/>
            <p:cNvSpPr>
              <a:spLocks/>
            </p:cNvSpPr>
            <p:nvPr/>
          </p:nvSpPr>
          <p:spPr bwMode="auto">
            <a:xfrm>
              <a:off x="7940675" y="1571625"/>
              <a:ext cx="47625" cy="82550"/>
            </a:xfrm>
            <a:custGeom>
              <a:avLst/>
              <a:gdLst/>
              <a:ahLst/>
              <a:cxnLst>
                <a:cxn ang="0">
                  <a:pos x="4" y="32"/>
                </a:cxn>
                <a:cxn ang="0">
                  <a:pos x="4" y="32"/>
                </a:cxn>
                <a:cxn ang="0">
                  <a:pos x="6" y="36"/>
                </a:cxn>
                <a:cxn ang="0">
                  <a:pos x="4" y="42"/>
                </a:cxn>
                <a:cxn ang="0">
                  <a:pos x="4" y="42"/>
                </a:cxn>
                <a:cxn ang="0">
                  <a:pos x="4" y="48"/>
                </a:cxn>
                <a:cxn ang="0">
                  <a:pos x="4" y="50"/>
                </a:cxn>
                <a:cxn ang="0">
                  <a:pos x="8" y="52"/>
                </a:cxn>
                <a:cxn ang="0">
                  <a:pos x="8" y="52"/>
                </a:cxn>
                <a:cxn ang="0">
                  <a:pos x="10" y="46"/>
                </a:cxn>
                <a:cxn ang="0">
                  <a:pos x="10" y="40"/>
                </a:cxn>
                <a:cxn ang="0">
                  <a:pos x="10" y="28"/>
                </a:cxn>
                <a:cxn ang="0">
                  <a:pos x="10" y="28"/>
                </a:cxn>
                <a:cxn ang="0">
                  <a:pos x="10" y="22"/>
                </a:cxn>
                <a:cxn ang="0">
                  <a:pos x="12" y="22"/>
                </a:cxn>
                <a:cxn ang="0">
                  <a:pos x="14" y="20"/>
                </a:cxn>
                <a:cxn ang="0">
                  <a:pos x="14" y="20"/>
                </a:cxn>
                <a:cxn ang="0">
                  <a:pos x="16" y="22"/>
                </a:cxn>
                <a:cxn ang="0">
                  <a:pos x="16" y="22"/>
                </a:cxn>
                <a:cxn ang="0">
                  <a:pos x="16" y="26"/>
                </a:cxn>
                <a:cxn ang="0">
                  <a:pos x="16" y="26"/>
                </a:cxn>
                <a:cxn ang="0">
                  <a:pos x="18" y="34"/>
                </a:cxn>
                <a:cxn ang="0">
                  <a:pos x="20" y="38"/>
                </a:cxn>
                <a:cxn ang="0">
                  <a:pos x="24" y="40"/>
                </a:cxn>
                <a:cxn ang="0">
                  <a:pos x="28" y="40"/>
                </a:cxn>
                <a:cxn ang="0">
                  <a:pos x="28" y="40"/>
                </a:cxn>
                <a:cxn ang="0">
                  <a:pos x="28" y="32"/>
                </a:cxn>
                <a:cxn ang="0">
                  <a:pos x="28" y="32"/>
                </a:cxn>
                <a:cxn ang="0">
                  <a:pos x="24" y="26"/>
                </a:cxn>
                <a:cxn ang="0">
                  <a:pos x="22" y="18"/>
                </a:cxn>
                <a:cxn ang="0">
                  <a:pos x="22" y="14"/>
                </a:cxn>
                <a:cxn ang="0">
                  <a:pos x="22" y="10"/>
                </a:cxn>
                <a:cxn ang="0">
                  <a:pos x="26" y="6"/>
                </a:cxn>
                <a:cxn ang="0">
                  <a:pos x="30" y="2"/>
                </a:cxn>
                <a:cxn ang="0">
                  <a:pos x="30" y="2"/>
                </a:cxn>
                <a:cxn ang="0">
                  <a:pos x="30" y="2"/>
                </a:cxn>
                <a:cxn ang="0">
                  <a:pos x="28" y="0"/>
                </a:cxn>
                <a:cxn ang="0">
                  <a:pos x="28" y="0"/>
                </a:cxn>
                <a:cxn ang="0">
                  <a:pos x="24" y="2"/>
                </a:cxn>
                <a:cxn ang="0">
                  <a:pos x="18" y="4"/>
                </a:cxn>
                <a:cxn ang="0">
                  <a:pos x="14" y="6"/>
                </a:cxn>
                <a:cxn ang="0">
                  <a:pos x="10" y="4"/>
                </a:cxn>
                <a:cxn ang="0">
                  <a:pos x="8" y="2"/>
                </a:cxn>
                <a:cxn ang="0">
                  <a:pos x="8" y="2"/>
                </a:cxn>
                <a:cxn ang="0">
                  <a:pos x="8" y="0"/>
                </a:cxn>
                <a:cxn ang="0">
                  <a:pos x="6" y="2"/>
                </a:cxn>
                <a:cxn ang="0">
                  <a:pos x="4" y="4"/>
                </a:cxn>
                <a:cxn ang="0">
                  <a:pos x="4" y="4"/>
                </a:cxn>
                <a:cxn ang="0">
                  <a:pos x="4" y="12"/>
                </a:cxn>
                <a:cxn ang="0">
                  <a:pos x="0" y="18"/>
                </a:cxn>
                <a:cxn ang="0">
                  <a:pos x="0" y="26"/>
                </a:cxn>
                <a:cxn ang="0">
                  <a:pos x="2" y="30"/>
                </a:cxn>
                <a:cxn ang="0">
                  <a:pos x="4" y="32"/>
                </a:cxn>
                <a:cxn ang="0">
                  <a:pos x="4" y="32"/>
                </a:cxn>
              </a:cxnLst>
              <a:rect l="0" t="0" r="r" b="b"/>
              <a:pathLst>
                <a:path w="30" h="52">
                  <a:moveTo>
                    <a:pt x="4" y="32"/>
                  </a:moveTo>
                  <a:lnTo>
                    <a:pt x="4" y="32"/>
                  </a:lnTo>
                  <a:lnTo>
                    <a:pt x="6" y="36"/>
                  </a:lnTo>
                  <a:lnTo>
                    <a:pt x="4" y="42"/>
                  </a:lnTo>
                  <a:lnTo>
                    <a:pt x="4" y="42"/>
                  </a:lnTo>
                  <a:lnTo>
                    <a:pt x="4" y="48"/>
                  </a:lnTo>
                  <a:lnTo>
                    <a:pt x="4" y="50"/>
                  </a:lnTo>
                  <a:lnTo>
                    <a:pt x="8" y="52"/>
                  </a:lnTo>
                  <a:lnTo>
                    <a:pt x="8" y="52"/>
                  </a:lnTo>
                  <a:lnTo>
                    <a:pt x="10" y="46"/>
                  </a:lnTo>
                  <a:lnTo>
                    <a:pt x="10" y="40"/>
                  </a:lnTo>
                  <a:lnTo>
                    <a:pt x="10" y="28"/>
                  </a:lnTo>
                  <a:lnTo>
                    <a:pt x="10" y="28"/>
                  </a:lnTo>
                  <a:lnTo>
                    <a:pt x="10" y="22"/>
                  </a:lnTo>
                  <a:lnTo>
                    <a:pt x="12" y="22"/>
                  </a:lnTo>
                  <a:lnTo>
                    <a:pt x="14" y="20"/>
                  </a:lnTo>
                  <a:lnTo>
                    <a:pt x="14" y="20"/>
                  </a:lnTo>
                  <a:lnTo>
                    <a:pt x="16" y="22"/>
                  </a:lnTo>
                  <a:lnTo>
                    <a:pt x="16" y="22"/>
                  </a:lnTo>
                  <a:lnTo>
                    <a:pt x="16" y="26"/>
                  </a:lnTo>
                  <a:lnTo>
                    <a:pt x="16" y="26"/>
                  </a:lnTo>
                  <a:lnTo>
                    <a:pt x="18" y="34"/>
                  </a:lnTo>
                  <a:lnTo>
                    <a:pt x="20" y="38"/>
                  </a:lnTo>
                  <a:lnTo>
                    <a:pt x="24" y="40"/>
                  </a:lnTo>
                  <a:lnTo>
                    <a:pt x="28" y="40"/>
                  </a:lnTo>
                  <a:lnTo>
                    <a:pt x="28" y="40"/>
                  </a:lnTo>
                  <a:lnTo>
                    <a:pt x="28" y="32"/>
                  </a:lnTo>
                  <a:lnTo>
                    <a:pt x="28" y="32"/>
                  </a:lnTo>
                  <a:lnTo>
                    <a:pt x="24" y="26"/>
                  </a:lnTo>
                  <a:lnTo>
                    <a:pt x="22" y="18"/>
                  </a:lnTo>
                  <a:lnTo>
                    <a:pt x="22" y="14"/>
                  </a:lnTo>
                  <a:lnTo>
                    <a:pt x="22" y="10"/>
                  </a:lnTo>
                  <a:lnTo>
                    <a:pt x="26" y="6"/>
                  </a:lnTo>
                  <a:lnTo>
                    <a:pt x="30" y="2"/>
                  </a:lnTo>
                  <a:lnTo>
                    <a:pt x="30" y="2"/>
                  </a:lnTo>
                  <a:lnTo>
                    <a:pt x="30" y="2"/>
                  </a:lnTo>
                  <a:lnTo>
                    <a:pt x="28" y="0"/>
                  </a:lnTo>
                  <a:lnTo>
                    <a:pt x="28" y="0"/>
                  </a:lnTo>
                  <a:lnTo>
                    <a:pt x="24" y="2"/>
                  </a:lnTo>
                  <a:lnTo>
                    <a:pt x="18" y="4"/>
                  </a:lnTo>
                  <a:lnTo>
                    <a:pt x="14" y="6"/>
                  </a:lnTo>
                  <a:lnTo>
                    <a:pt x="10" y="4"/>
                  </a:lnTo>
                  <a:lnTo>
                    <a:pt x="8" y="2"/>
                  </a:lnTo>
                  <a:lnTo>
                    <a:pt x="8" y="2"/>
                  </a:lnTo>
                  <a:lnTo>
                    <a:pt x="8" y="0"/>
                  </a:lnTo>
                  <a:lnTo>
                    <a:pt x="6" y="2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12"/>
                  </a:lnTo>
                  <a:lnTo>
                    <a:pt x="0" y="18"/>
                  </a:lnTo>
                  <a:lnTo>
                    <a:pt x="0" y="26"/>
                  </a:lnTo>
                  <a:lnTo>
                    <a:pt x="2" y="30"/>
                  </a:lnTo>
                  <a:lnTo>
                    <a:pt x="4" y="32"/>
                  </a:lnTo>
                  <a:lnTo>
                    <a:pt x="4" y="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88"/>
            <p:cNvSpPr>
              <a:spLocks/>
            </p:cNvSpPr>
            <p:nvPr/>
          </p:nvSpPr>
          <p:spPr bwMode="auto">
            <a:xfrm>
              <a:off x="7985125" y="1635125"/>
              <a:ext cx="1588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89"/>
            <p:cNvSpPr>
              <a:spLocks/>
            </p:cNvSpPr>
            <p:nvPr/>
          </p:nvSpPr>
          <p:spPr bwMode="auto">
            <a:xfrm>
              <a:off x="8626475" y="2171700"/>
              <a:ext cx="50800" cy="73025"/>
            </a:xfrm>
            <a:custGeom>
              <a:avLst/>
              <a:gdLst/>
              <a:ahLst/>
              <a:cxnLst>
                <a:cxn ang="0">
                  <a:pos x="14" y="6"/>
                </a:cxn>
                <a:cxn ang="0">
                  <a:pos x="14" y="6"/>
                </a:cxn>
                <a:cxn ang="0">
                  <a:pos x="10" y="2"/>
                </a:cxn>
                <a:cxn ang="0">
                  <a:pos x="8" y="0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4" y="10"/>
                </a:cxn>
                <a:cxn ang="0">
                  <a:pos x="4" y="10"/>
                </a:cxn>
                <a:cxn ang="0">
                  <a:pos x="2" y="16"/>
                </a:cxn>
                <a:cxn ang="0">
                  <a:pos x="0" y="22"/>
                </a:cxn>
                <a:cxn ang="0">
                  <a:pos x="0" y="26"/>
                </a:cxn>
                <a:cxn ang="0">
                  <a:pos x="0" y="28"/>
                </a:cxn>
                <a:cxn ang="0">
                  <a:pos x="2" y="30"/>
                </a:cxn>
                <a:cxn ang="0">
                  <a:pos x="8" y="34"/>
                </a:cxn>
                <a:cxn ang="0">
                  <a:pos x="8" y="34"/>
                </a:cxn>
                <a:cxn ang="0">
                  <a:pos x="8" y="36"/>
                </a:cxn>
                <a:cxn ang="0">
                  <a:pos x="6" y="40"/>
                </a:cxn>
                <a:cxn ang="0">
                  <a:pos x="6" y="40"/>
                </a:cxn>
                <a:cxn ang="0">
                  <a:pos x="4" y="44"/>
                </a:cxn>
                <a:cxn ang="0">
                  <a:pos x="8" y="46"/>
                </a:cxn>
                <a:cxn ang="0">
                  <a:pos x="8" y="46"/>
                </a:cxn>
                <a:cxn ang="0">
                  <a:pos x="10" y="46"/>
                </a:cxn>
                <a:cxn ang="0">
                  <a:pos x="12" y="44"/>
                </a:cxn>
                <a:cxn ang="0">
                  <a:pos x="12" y="44"/>
                </a:cxn>
                <a:cxn ang="0">
                  <a:pos x="32" y="10"/>
                </a:cxn>
                <a:cxn ang="0">
                  <a:pos x="32" y="10"/>
                </a:cxn>
                <a:cxn ang="0">
                  <a:pos x="30" y="6"/>
                </a:cxn>
                <a:cxn ang="0">
                  <a:pos x="30" y="6"/>
                </a:cxn>
                <a:cxn ang="0">
                  <a:pos x="26" y="8"/>
                </a:cxn>
                <a:cxn ang="0">
                  <a:pos x="22" y="10"/>
                </a:cxn>
                <a:cxn ang="0">
                  <a:pos x="18" y="10"/>
                </a:cxn>
                <a:cxn ang="0">
                  <a:pos x="14" y="6"/>
                </a:cxn>
                <a:cxn ang="0">
                  <a:pos x="14" y="6"/>
                </a:cxn>
              </a:cxnLst>
              <a:rect l="0" t="0" r="r" b="b"/>
              <a:pathLst>
                <a:path w="32" h="46">
                  <a:moveTo>
                    <a:pt x="14" y="6"/>
                  </a:moveTo>
                  <a:lnTo>
                    <a:pt x="14" y="6"/>
                  </a:lnTo>
                  <a:lnTo>
                    <a:pt x="10" y="2"/>
                  </a:lnTo>
                  <a:lnTo>
                    <a:pt x="8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2" y="16"/>
                  </a:lnTo>
                  <a:lnTo>
                    <a:pt x="0" y="22"/>
                  </a:lnTo>
                  <a:lnTo>
                    <a:pt x="0" y="26"/>
                  </a:lnTo>
                  <a:lnTo>
                    <a:pt x="0" y="28"/>
                  </a:lnTo>
                  <a:lnTo>
                    <a:pt x="2" y="30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8" y="36"/>
                  </a:lnTo>
                  <a:lnTo>
                    <a:pt x="6" y="40"/>
                  </a:lnTo>
                  <a:lnTo>
                    <a:pt x="6" y="40"/>
                  </a:lnTo>
                  <a:lnTo>
                    <a:pt x="4" y="44"/>
                  </a:lnTo>
                  <a:lnTo>
                    <a:pt x="8" y="46"/>
                  </a:lnTo>
                  <a:lnTo>
                    <a:pt x="8" y="46"/>
                  </a:lnTo>
                  <a:lnTo>
                    <a:pt x="10" y="46"/>
                  </a:lnTo>
                  <a:lnTo>
                    <a:pt x="12" y="44"/>
                  </a:lnTo>
                  <a:lnTo>
                    <a:pt x="12" y="44"/>
                  </a:lnTo>
                  <a:lnTo>
                    <a:pt x="32" y="10"/>
                  </a:lnTo>
                  <a:lnTo>
                    <a:pt x="32" y="10"/>
                  </a:lnTo>
                  <a:lnTo>
                    <a:pt x="30" y="6"/>
                  </a:lnTo>
                  <a:lnTo>
                    <a:pt x="30" y="6"/>
                  </a:lnTo>
                  <a:lnTo>
                    <a:pt x="26" y="8"/>
                  </a:lnTo>
                  <a:lnTo>
                    <a:pt x="22" y="10"/>
                  </a:lnTo>
                  <a:lnTo>
                    <a:pt x="18" y="10"/>
                  </a:lnTo>
                  <a:lnTo>
                    <a:pt x="14" y="6"/>
                  </a:lnTo>
                  <a:lnTo>
                    <a:pt x="14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90"/>
            <p:cNvSpPr>
              <a:spLocks/>
            </p:cNvSpPr>
            <p:nvPr/>
          </p:nvSpPr>
          <p:spPr bwMode="auto">
            <a:xfrm>
              <a:off x="7775575" y="1660525"/>
              <a:ext cx="111125" cy="41275"/>
            </a:xfrm>
            <a:custGeom>
              <a:avLst/>
              <a:gdLst/>
              <a:ahLst/>
              <a:cxnLst>
                <a:cxn ang="0">
                  <a:pos x="70" y="22"/>
                </a:cxn>
                <a:cxn ang="0">
                  <a:pos x="70" y="22"/>
                </a:cxn>
                <a:cxn ang="0">
                  <a:pos x="68" y="18"/>
                </a:cxn>
                <a:cxn ang="0">
                  <a:pos x="68" y="18"/>
                </a:cxn>
                <a:cxn ang="0">
                  <a:pos x="62" y="18"/>
                </a:cxn>
                <a:cxn ang="0">
                  <a:pos x="58" y="14"/>
                </a:cxn>
                <a:cxn ang="0">
                  <a:pos x="54" y="12"/>
                </a:cxn>
                <a:cxn ang="0">
                  <a:pos x="52" y="10"/>
                </a:cxn>
                <a:cxn ang="0">
                  <a:pos x="52" y="10"/>
                </a:cxn>
                <a:cxn ang="0">
                  <a:pos x="28" y="6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2" y="4"/>
                </a:cxn>
                <a:cxn ang="0">
                  <a:pos x="2" y="4"/>
                </a:cxn>
                <a:cxn ang="0">
                  <a:pos x="0" y="6"/>
                </a:cxn>
                <a:cxn ang="0">
                  <a:pos x="2" y="8"/>
                </a:cxn>
                <a:cxn ang="0">
                  <a:pos x="4" y="8"/>
                </a:cxn>
                <a:cxn ang="0">
                  <a:pos x="4" y="8"/>
                </a:cxn>
                <a:cxn ang="0">
                  <a:pos x="18" y="16"/>
                </a:cxn>
                <a:cxn ang="0">
                  <a:pos x="34" y="20"/>
                </a:cxn>
                <a:cxn ang="0">
                  <a:pos x="66" y="26"/>
                </a:cxn>
                <a:cxn ang="0">
                  <a:pos x="66" y="26"/>
                </a:cxn>
                <a:cxn ang="0">
                  <a:pos x="68" y="24"/>
                </a:cxn>
                <a:cxn ang="0">
                  <a:pos x="70" y="22"/>
                </a:cxn>
                <a:cxn ang="0">
                  <a:pos x="70" y="22"/>
                </a:cxn>
              </a:cxnLst>
              <a:rect l="0" t="0" r="r" b="b"/>
              <a:pathLst>
                <a:path w="70" h="26">
                  <a:moveTo>
                    <a:pt x="70" y="22"/>
                  </a:moveTo>
                  <a:lnTo>
                    <a:pt x="70" y="22"/>
                  </a:lnTo>
                  <a:lnTo>
                    <a:pt x="68" y="18"/>
                  </a:lnTo>
                  <a:lnTo>
                    <a:pt x="68" y="18"/>
                  </a:lnTo>
                  <a:lnTo>
                    <a:pt x="62" y="18"/>
                  </a:lnTo>
                  <a:lnTo>
                    <a:pt x="58" y="14"/>
                  </a:lnTo>
                  <a:lnTo>
                    <a:pt x="54" y="12"/>
                  </a:lnTo>
                  <a:lnTo>
                    <a:pt x="52" y="10"/>
                  </a:lnTo>
                  <a:lnTo>
                    <a:pt x="52" y="10"/>
                  </a:lnTo>
                  <a:lnTo>
                    <a:pt x="28" y="6"/>
                  </a:lnTo>
                  <a:lnTo>
                    <a:pt x="6" y="0"/>
                  </a:lnTo>
                  <a:lnTo>
                    <a:pt x="6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2" y="4"/>
                  </a:lnTo>
                  <a:lnTo>
                    <a:pt x="2" y="4"/>
                  </a:lnTo>
                  <a:lnTo>
                    <a:pt x="0" y="6"/>
                  </a:lnTo>
                  <a:lnTo>
                    <a:pt x="2" y="8"/>
                  </a:lnTo>
                  <a:lnTo>
                    <a:pt x="4" y="8"/>
                  </a:lnTo>
                  <a:lnTo>
                    <a:pt x="4" y="8"/>
                  </a:lnTo>
                  <a:lnTo>
                    <a:pt x="18" y="16"/>
                  </a:lnTo>
                  <a:lnTo>
                    <a:pt x="34" y="20"/>
                  </a:lnTo>
                  <a:lnTo>
                    <a:pt x="66" y="26"/>
                  </a:lnTo>
                  <a:lnTo>
                    <a:pt x="66" y="26"/>
                  </a:lnTo>
                  <a:lnTo>
                    <a:pt x="68" y="24"/>
                  </a:lnTo>
                  <a:lnTo>
                    <a:pt x="70" y="22"/>
                  </a:lnTo>
                  <a:lnTo>
                    <a:pt x="70" y="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91"/>
            <p:cNvSpPr>
              <a:spLocks/>
            </p:cNvSpPr>
            <p:nvPr/>
          </p:nvSpPr>
          <p:spPr bwMode="auto">
            <a:xfrm>
              <a:off x="7102475" y="288925"/>
              <a:ext cx="215900" cy="104775"/>
            </a:xfrm>
            <a:custGeom>
              <a:avLst/>
              <a:gdLst/>
              <a:ahLst/>
              <a:cxnLst>
                <a:cxn ang="0">
                  <a:pos x="44" y="64"/>
                </a:cxn>
                <a:cxn ang="0">
                  <a:pos x="44" y="64"/>
                </a:cxn>
                <a:cxn ang="0">
                  <a:pos x="38" y="60"/>
                </a:cxn>
                <a:cxn ang="0">
                  <a:pos x="34" y="56"/>
                </a:cxn>
                <a:cxn ang="0">
                  <a:pos x="32" y="54"/>
                </a:cxn>
                <a:cxn ang="0">
                  <a:pos x="32" y="52"/>
                </a:cxn>
                <a:cxn ang="0">
                  <a:pos x="32" y="48"/>
                </a:cxn>
                <a:cxn ang="0">
                  <a:pos x="36" y="44"/>
                </a:cxn>
                <a:cxn ang="0">
                  <a:pos x="36" y="44"/>
                </a:cxn>
                <a:cxn ang="0">
                  <a:pos x="44" y="38"/>
                </a:cxn>
                <a:cxn ang="0">
                  <a:pos x="44" y="38"/>
                </a:cxn>
                <a:cxn ang="0">
                  <a:pos x="54" y="30"/>
                </a:cxn>
                <a:cxn ang="0">
                  <a:pos x="66" y="24"/>
                </a:cxn>
                <a:cxn ang="0">
                  <a:pos x="78" y="18"/>
                </a:cxn>
                <a:cxn ang="0">
                  <a:pos x="90" y="16"/>
                </a:cxn>
                <a:cxn ang="0">
                  <a:pos x="90" y="16"/>
                </a:cxn>
                <a:cxn ang="0">
                  <a:pos x="128" y="8"/>
                </a:cxn>
                <a:cxn ang="0">
                  <a:pos x="128" y="8"/>
                </a:cxn>
                <a:cxn ang="0">
                  <a:pos x="134" y="6"/>
                </a:cxn>
                <a:cxn ang="0">
                  <a:pos x="134" y="6"/>
                </a:cxn>
                <a:cxn ang="0">
                  <a:pos x="136" y="4"/>
                </a:cxn>
                <a:cxn ang="0">
                  <a:pos x="136" y="4"/>
                </a:cxn>
                <a:cxn ang="0">
                  <a:pos x="134" y="0"/>
                </a:cxn>
                <a:cxn ang="0">
                  <a:pos x="132" y="0"/>
                </a:cxn>
                <a:cxn ang="0">
                  <a:pos x="128" y="0"/>
                </a:cxn>
                <a:cxn ang="0">
                  <a:pos x="128" y="0"/>
                </a:cxn>
                <a:cxn ang="0">
                  <a:pos x="102" y="6"/>
                </a:cxn>
                <a:cxn ang="0">
                  <a:pos x="76" y="10"/>
                </a:cxn>
                <a:cxn ang="0">
                  <a:pos x="76" y="10"/>
                </a:cxn>
                <a:cxn ang="0">
                  <a:pos x="64" y="12"/>
                </a:cxn>
                <a:cxn ang="0">
                  <a:pos x="52" y="16"/>
                </a:cxn>
                <a:cxn ang="0">
                  <a:pos x="40" y="22"/>
                </a:cxn>
                <a:cxn ang="0">
                  <a:pos x="28" y="30"/>
                </a:cxn>
                <a:cxn ang="0">
                  <a:pos x="28" y="30"/>
                </a:cxn>
                <a:cxn ang="0">
                  <a:pos x="26" y="32"/>
                </a:cxn>
                <a:cxn ang="0">
                  <a:pos x="24" y="32"/>
                </a:cxn>
                <a:cxn ang="0">
                  <a:pos x="24" y="32"/>
                </a:cxn>
                <a:cxn ang="0">
                  <a:pos x="20" y="40"/>
                </a:cxn>
                <a:cxn ang="0">
                  <a:pos x="14" y="46"/>
                </a:cxn>
                <a:cxn ang="0">
                  <a:pos x="0" y="56"/>
                </a:cxn>
                <a:cxn ang="0">
                  <a:pos x="0" y="56"/>
                </a:cxn>
                <a:cxn ang="0">
                  <a:pos x="6" y="56"/>
                </a:cxn>
                <a:cxn ang="0">
                  <a:pos x="12" y="58"/>
                </a:cxn>
                <a:cxn ang="0">
                  <a:pos x="22" y="62"/>
                </a:cxn>
                <a:cxn ang="0">
                  <a:pos x="32" y="66"/>
                </a:cxn>
                <a:cxn ang="0">
                  <a:pos x="38" y="66"/>
                </a:cxn>
                <a:cxn ang="0">
                  <a:pos x="44" y="64"/>
                </a:cxn>
                <a:cxn ang="0">
                  <a:pos x="44" y="64"/>
                </a:cxn>
              </a:cxnLst>
              <a:rect l="0" t="0" r="r" b="b"/>
              <a:pathLst>
                <a:path w="136" h="66">
                  <a:moveTo>
                    <a:pt x="44" y="64"/>
                  </a:moveTo>
                  <a:lnTo>
                    <a:pt x="44" y="64"/>
                  </a:lnTo>
                  <a:lnTo>
                    <a:pt x="38" y="60"/>
                  </a:lnTo>
                  <a:lnTo>
                    <a:pt x="34" y="56"/>
                  </a:lnTo>
                  <a:lnTo>
                    <a:pt x="32" y="54"/>
                  </a:lnTo>
                  <a:lnTo>
                    <a:pt x="32" y="52"/>
                  </a:lnTo>
                  <a:lnTo>
                    <a:pt x="32" y="48"/>
                  </a:lnTo>
                  <a:lnTo>
                    <a:pt x="36" y="44"/>
                  </a:lnTo>
                  <a:lnTo>
                    <a:pt x="36" y="44"/>
                  </a:lnTo>
                  <a:lnTo>
                    <a:pt x="44" y="38"/>
                  </a:lnTo>
                  <a:lnTo>
                    <a:pt x="44" y="38"/>
                  </a:lnTo>
                  <a:lnTo>
                    <a:pt x="54" y="30"/>
                  </a:lnTo>
                  <a:lnTo>
                    <a:pt x="66" y="24"/>
                  </a:lnTo>
                  <a:lnTo>
                    <a:pt x="78" y="18"/>
                  </a:lnTo>
                  <a:lnTo>
                    <a:pt x="90" y="16"/>
                  </a:lnTo>
                  <a:lnTo>
                    <a:pt x="90" y="16"/>
                  </a:lnTo>
                  <a:lnTo>
                    <a:pt x="128" y="8"/>
                  </a:lnTo>
                  <a:lnTo>
                    <a:pt x="128" y="8"/>
                  </a:lnTo>
                  <a:lnTo>
                    <a:pt x="134" y="6"/>
                  </a:lnTo>
                  <a:lnTo>
                    <a:pt x="134" y="6"/>
                  </a:lnTo>
                  <a:lnTo>
                    <a:pt x="136" y="4"/>
                  </a:lnTo>
                  <a:lnTo>
                    <a:pt x="136" y="4"/>
                  </a:lnTo>
                  <a:lnTo>
                    <a:pt x="134" y="0"/>
                  </a:lnTo>
                  <a:lnTo>
                    <a:pt x="132" y="0"/>
                  </a:lnTo>
                  <a:lnTo>
                    <a:pt x="128" y="0"/>
                  </a:lnTo>
                  <a:lnTo>
                    <a:pt x="128" y="0"/>
                  </a:lnTo>
                  <a:lnTo>
                    <a:pt x="102" y="6"/>
                  </a:lnTo>
                  <a:lnTo>
                    <a:pt x="76" y="10"/>
                  </a:lnTo>
                  <a:lnTo>
                    <a:pt x="76" y="10"/>
                  </a:lnTo>
                  <a:lnTo>
                    <a:pt x="64" y="12"/>
                  </a:lnTo>
                  <a:lnTo>
                    <a:pt x="52" y="16"/>
                  </a:lnTo>
                  <a:lnTo>
                    <a:pt x="40" y="22"/>
                  </a:lnTo>
                  <a:lnTo>
                    <a:pt x="28" y="30"/>
                  </a:lnTo>
                  <a:lnTo>
                    <a:pt x="28" y="30"/>
                  </a:lnTo>
                  <a:lnTo>
                    <a:pt x="26" y="32"/>
                  </a:lnTo>
                  <a:lnTo>
                    <a:pt x="24" y="32"/>
                  </a:lnTo>
                  <a:lnTo>
                    <a:pt x="24" y="32"/>
                  </a:lnTo>
                  <a:lnTo>
                    <a:pt x="20" y="40"/>
                  </a:lnTo>
                  <a:lnTo>
                    <a:pt x="14" y="46"/>
                  </a:lnTo>
                  <a:lnTo>
                    <a:pt x="0" y="56"/>
                  </a:lnTo>
                  <a:lnTo>
                    <a:pt x="0" y="56"/>
                  </a:lnTo>
                  <a:lnTo>
                    <a:pt x="6" y="56"/>
                  </a:lnTo>
                  <a:lnTo>
                    <a:pt x="12" y="58"/>
                  </a:lnTo>
                  <a:lnTo>
                    <a:pt x="22" y="62"/>
                  </a:lnTo>
                  <a:lnTo>
                    <a:pt x="32" y="66"/>
                  </a:lnTo>
                  <a:lnTo>
                    <a:pt x="38" y="66"/>
                  </a:lnTo>
                  <a:lnTo>
                    <a:pt x="44" y="64"/>
                  </a:lnTo>
                  <a:lnTo>
                    <a:pt x="44" y="6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92"/>
            <p:cNvSpPr>
              <a:spLocks/>
            </p:cNvSpPr>
            <p:nvPr/>
          </p:nvSpPr>
          <p:spPr bwMode="auto">
            <a:xfrm>
              <a:off x="5194300" y="339725"/>
              <a:ext cx="76200" cy="41275"/>
            </a:xfrm>
            <a:custGeom>
              <a:avLst/>
              <a:gdLst/>
              <a:ahLst/>
              <a:cxnLst>
                <a:cxn ang="0">
                  <a:pos x="0" y="14"/>
                </a:cxn>
                <a:cxn ang="0">
                  <a:pos x="0" y="14"/>
                </a:cxn>
                <a:cxn ang="0">
                  <a:pos x="6" y="14"/>
                </a:cxn>
                <a:cxn ang="0">
                  <a:pos x="10" y="16"/>
                </a:cxn>
                <a:cxn ang="0">
                  <a:pos x="22" y="22"/>
                </a:cxn>
                <a:cxn ang="0">
                  <a:pos x="32" y="26"/>
                </a:cxn>
                <a:cxn ang="0">
                  <a:pos x="38" y="26"/>
                </a:cxn>
                <a:cxn ang="0">
                  <a:pos x="44" y="24"/>
                </a:cxn>
                <a:cxn ang="0">
                  <a:pos x="44" y="24"/>
                </a:cxn>
                <a:cxn ang="0">
                  <a:pos x="46" y="20"/>
                </a:cxn>
                <a:cxn ang="0">
                  <a:pos x="48" y="18"/>
                </a:cxn>
                <a:cxn ang="0">
                  <a:pos x="48" y="18"/>
                </a:cxn>
                <a:cxn ang="0">
                  <a:pos x="48" y="14"/>
                </a:cxn>
                <a:cxn ang="0">
                  <a:pos x="48" y="14"/>
                </a:cxn>
                <a:cxn ang="0">
                  <a:pos x="44" y="12"/>
                </a:cxn>
                <a:cxn ang="0">
                  <a:pos x="44" y="12"/>
                </a:cxn>
                <a:cxn ang="0">
                  <a:pos x="42" y="12"/>
                </a:cxn>
                <a:cxn ang="0">
                  <a:pos x="40" y="10"/>
                </a:cxn>
                <a:cxn ang="0">
                  <a:pos x="38" y="10"/>
                </a:cxn>
                <a:cxn ang="0">
                  <a:pos x="36" y="8"/>
                </a:cxn>
                <a:cxn ang="0">
                  <a:pos x="36" y="8"/>
                </a:cxn>
                <a:cxn ang="0">
                  <a:pos x="42" y="2"/>
                </a:cxn>
                <a:cxn ang="0">
                  <a:pos x="42" y="2"/>
                </a:cxn>
                <a:cxn ang="0">
                  <a:pos x="40" y="0"/>
                </a:cxn>
                <a:cxn ang="0">
                  <a:pos x="38" y="0"/>
                </a:cxn>
                <a:cxn ang="0">
                  <a:pos x="32" y="0"/>
                </a:cxn>
                <a:cxn ang="0">
                  <a:pos x="28" y="2"/>
                </a:cxn>
                <a:cxn ang="0">
                  <a:pos x="22" y="0"/>
                </a:cxn>
                <a:cxn ang="0">
                  <a:pos x="22" y="0"/>
                </a:cxn>
                <a:cxn ang="0">
                  <a:pos x="16" y="0"/>
                </a:cxn>
                <a:cxn ang="0">
                  <a:pos x="12" y="4"/>
                </a:cxn>
                <a:cxn ang="0">
                  <a:pos x="12" y="4"/>
                </a:cxn>
                <a:cxn ang="0">
                  <a:pos x="16" y="6"/>
                </a:cxn>
                <a:cxn ang="0">
                  <a:pos x="20" y="8"/>
                </a:cxn>
                <a:cxn ang="0">
                  <a:pos x="20" y="8"/>
                </a:cxn>
                <a:cxn ang="0">
                  <a:pos x="18" y="12"/>
                </a:cxn>
                <a:cxn ang="0">
                  <a:pos x="16" y="12"/>
                </a:cxn>
                <a:cxn ang="0">
                  <a:pos x="12" y="12"/>
                </a:cxn>
                <a:cxn ang="0">
                  <a:pos x="6" y="12"/>
                </a:cxn>
                <a:cxn ang="0">
                  <a:pos x="2" y="12"/>
                </a:cxn>
                <a:cxn ang="0">
                  <a:pos x="0" y="14"/>
                </a:cxn>
                <a:cxn ang="0">
                  <a:pos x="0" y="14"/>
                </a:cxn>
              </a:cxnLst>
              <a:rect l="0" t="0" r="r" b="b"/>
              <a:pathLst>
                <a:path w="48" h="26">
                  <a:moveTo>
                    <a:pt x="0" y="14"/>
                  </a:moveTo>
                  <a:lnTo>
                    <a:pt x="0" y="14"/>
                  </a:lnTo>
                  <a:lnTo>
                    <a:pt x="6" y="14"/>
                  </a:lnTo>
                  <a:lnTo>
                    <a:pt x="10" y="16"/>
                  </a:lnTo>
                  <a:lnTo>
                    <a:pt x="22" y="22"/>
                  </a:lnTo>
                  <a:lnTo>
                    <a:pt x="32" y="26"/>
                  </a:lnTo>
                  <a:lnTo>
                    <a:pt x="38" y="26"/>
                  </a:lnTo>
                  <a:lnTo>
                    <a:pt x="44" y="24"/>
                  </a:lnTo>
                  <a:lnTo>
                    <a:pt x="44" y="24"/>
                  </a:lnTo>
                  <a:lnTo>
                    <a:pt x="46" y="20"/>
                  </a:lnTo>
                  <a:lnTo>
                    <a:pt x="48" y="18"/>
                  </a:lnTo>
                  <a:lnTo>
                    <a:pt x="48" y="18"/>
                  </a:lnTo>
                  <a:lnTo>
                    <a:pt x="48" y="14"/>
                  </a:lnTo>
                  <a:lnTo>
                    <a:pt x="48" y="14"/>
                  </a:lnTo>
                  <a:lnTo>
                    <a:pt x="44" y="12"/>
                  </a:lnTo>
                  <a:lnTo>
                    <a:pt x="44" y="12"/>
                  </a:lnTo>
                  <a:lnTo>
                    <a:pt x="42" y="12"/>
                  </a:lnTo>
                  <a:lnTo>
                    <a:pt x="40" y="10"/>
                  </a:lnTo>
                  <a:lnTo>
                    <a:pt x="38" y="10"/>
                  </a:lnTo>
                  <a:lnTo>
                    <a:pt x="36" y="8"/>
                  </a:lnTo>
                  <a:lnTo>
                    <a:pt x="36" y="8"/>
                  </a:lnTo>
                  <a:lnTo>
                    <a:pt x="42" y="2"/>
                  </a:lnTo>
                  <a:lnTo>
                    <a:pt x="42" y="2"/>
                  </a:lnTo>
                  <a:lnTo>
                    <a:pt x="40" y="0"/>
                  </a:lnTo>
                  <a:lnTo>
                    <a:pt x="38" y="0"/>
                  </a:lnTo>
                  <a:lnTo>
                    <a:pt x="32" y="0"/>
                  </a:lnTo>
                  <a:lnTo>
                    <a:pt x="28" y="2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16" y="0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16" y="6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18" y="12"/>
                  </a:lnTo>
                  <a:lnTo>
                    <a:pt x="16" y="12"/>
                  </a:lnTo>
                  <a:lnTo>
                    <a:pt x="12" y="12"/>
                  </a:lnTo>
                  <a:lnTo>
                    <a:pt x="6" y="12"/>
                  </a:lnTo>
                  <a:lnTo>
                    <a:pt x="2" y="12"/>
                  </a:lnTo>
                  <a:lnTo>
                    <a:pt x="0" y="14"/>
                  </a:lnTo>
                  <a:lnTo>
                    <a:pt x="0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93"/>
            <p:cNvSpPr>
              <a:spLocks/>
            </p:cNvSpPr>
            <p:nvPr/>
          </p:nvSpPr>
          <p:spPr bwMode="auto">
            <a:xfrm>
              <a:off x="5422900" y="1177925"/>
              <a:ext cx="120650" cy="53975"/>
            </a:xfrm>
            <a:custGeom>
              <a:avLst/>
              <a:gdLst/>
              <a:ahLst/>
              <a:cxnLst>
                <a:cxn ang="0">
                  <a:pos x="70" y="34"/>
                </a:cxn>
                <a:cxn ang="0">
                  <a:pos x="70" y="34"/>
                </a:cxn>
                <a:cxn ang="0">
                  <a:pos x="74" y="32"/>
                </a:cxn>
                <a:cxn ang="0">
                  <a:pos x="76" y="32"/>
                </a:cxn>
                <a:cxn ang="0">
                  <a:pos x="76" y="32"/>
                </a:cxn>
                <a:cxn ang="0">
                  <a:pos x="76" y="28"/>
                </a:cxn>
                <a:cxn ang="0">
                  <a:pos x="72" y="26"/>
                </a:cxn>
                <a:cxn ang="0">
                  <a:pos x="72" y="26"/>
                </a:cxn>
                <a:cxn ang="0">
                  <a:pos x="60" y="20"/>
                </a:cxn>
                <a:cxn ang="0">
                  <a:pos x="48" y="12"/>
                </a:cxn>
                <a:cxn ang="0">
                  <a:pos x="48" y="12"/>
                </a:cxn>
                <a:cxn ang="0">
                  <a:pos x="32" y="2"/>
                </a:cxn>
                <a:cxn ang="0">
                  <a:pos x="22" y="0"/>
                </a:cxn>
                <a:cxn ang="0">
                  <a:pos x="12" y="2"/>
                </a:cxn>
                <a:cxn ang="0">
                  <a:pos x="12" y="2"/>
                </a:cxn>
                <a:cxn ang="0">
                  <a:pos x="4" y="4"/>
                </a:cxn>
                <a:cxn ang="0">
                  <a:pos x="2" y="6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4" y="10"/>
                </a:cxn>
                <a:cxn ang="0">
                  <a:pos x="8" y="8"/>
                </a:cxn>
                <a:cxn ang="0">
                  <a:pos x="16" y="4"/>
                </a:cxn>
                <a:cxn ang="0">
                  <a:pos x="16" y="4"/>
                </a:cxn>
                <a:cxn ang="0">
                  <a:pos x="18" y="4"/>
                </a:cxn>
                <a:cxn ang="0">
                  <a:pos x="20" y="8"/>
                </a:cxn>
                <a:cxn ang="0">
                  <a:pos x="22" y="10"/>
                </a:cxn>
                <a:cxn ang="0">
                  <a:pos x="24" y="12"/>
                </a:cxn>
                <a:cxn ang="0">
                  <a:pos x="24" y="12"/>
                </a:cxn>
                <a:cxn ang="0">
                  <a:pos x="38" y="14"/>
                </a:cxn>
                <a:cxn ang="0">
                  <a:pos x="44" y="18"/>
                </a:cxn>
                <a:cxn ang="0">
                  <a:pos x="48" y="24"/>
                </a:cxn>
                <a:cxn ang="0">
                  <a:pos x="48" y="24"/>
                </a:cxn>
                <a:cxn ang="0">
                  <a:pos x="52" y="28"/>
                </a:cxn>
                <a:cxn ang="0">
                  <a:pos x="58" y="32"/>
                </a:cxn>
                <a:cxn ang="0">
                  <a:pos x="64" y="34"/>
                </a:cxn>
                <a:cxn ang="0">
                  <a:pos x="70" y="34"/>
                </a:cxn>
                <a:cxn ang="0">
                  <a:pos x="70" y="34"/>
                </a:cxn>
              </a:cxnLst>
              <a:rect l="0" t="0" r="r" b="b"/>
              <a:pathLst>
                <a:path w="76" h="34">
                  <a:moveTo>
                    <a:pt x="70" y="34"/>
                  </a:moveTo>
                  <a:lnTo>
                    <a:pt x="70" y="34"/>
                  </a:lnTo>
                  <a:lnTo>
                    <a:pt x="74" y="32"/>
                  </a:lnTo>
                  <a:lnTo>
                    <a:pt x="76" y="32"/>
                  </a:lnTo>
                  <a:lnTo>
                    <a:pt x="76" y="32"/>
                  </a:lnTo>
                  <a:lnTo>
                    <a:pt x="76" y="28"/>
                  </a:lnTo>
                  <a:lnTo>
                    <a:pt x="72" y="26"/>
                  </a:lnTo>
                  <a:lnTo>
                    <a:pt x="72" y="26"/>
                  </a:lnTo>
                  <a:lnTo>
                    <a:pt x="60" y="20"/>
                  </a:lnTo>
                  <a:lnTo>
                    <a:pt x="48" y="12"/>
                  </a:lnTo>
                  <a:lnTo>
                    <a:pt x="48" y="12"/>
                  </a:lnTo>
                  <a:lnTo>
                    <a:pt x="32" y="2"/>
                  </a:lnTo>
                  <a:lnTo>
                    <a:pt x="22" y="0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4" y="4"/>
                  </a:lnTo>
                  <a:lnTo>
                    <a:pt x="2" y="6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4" y="10"/>
                  </a:lnTo>
                  <a:lnTo>
                    <a:pt x="8" y="8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8" y="4"/>
                  </a:lnTo>
                  <a:lnTo>
                    <a:pt x="20" y="8"/>
                  </a:lnTo>
                  <a:lnTo>
                    <a:pt x="22" y="10"/>
                  </a:lnTo>
                  <a:lnTo>
                    <a:pt x="24" y="12"/>
                  </a:lnTo>
                  <a:lnTo>
                    <a:pt x="24" y="12"/>
                  </a:lnTo>
                  <a:lnTo>
                    <a:pt x="38" y="14"/>
                  </a:lnTo>
                  <a:lnTo>
                    <a:pt x="44" y="18"/>
                  </a:lnTo>
                  <a:lnTo>
                    <a:pt x="48" y="24"/>
                  </a:lnTo>
                  <a:lnTo>
                    <a:pt x="48" y="24"/>
                  </a:lnTo>
                  <a:lnTo>
                    <a:pt x="52" y="28"/>
                  </a:lnTo>
                  <a:lnTo>
                    <a:pt x="58" y="32"/>
                  </a:lnTo>
                  <a:lnTo>
                    <a:pt x="64" y="34"/>
                  </a:lnTo>
                  <a:lnTo>
                    <a:pt x="70" y="34"/>
                  </a:lnTo>
                  <a:lnTo>
                    <a:pt x="70" y="3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94"/>
            <p:cNvSpPr>
              <a:spLocks/>
            </p:cNvSpPr>
            <p:nvPr/>
          </p:nvSpPr>
          <p:spPr bwMode="auto">
            <a:xfrm>
              <a:off x="8223250" y="676275"/>
              <a:ext cx="28575" cy="120650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8" y="0"/>
                </a:cxn>
                <a:cxn ang="0">
                  <a:pos x="4" y="2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0" y="14"/>
                </a:cxn>
                <a:cxn ang="0">
                  <a:pos x="2" y="20"/>
                </a:cxn>
                <a:cxn ang="0">
                  <a:pos x="4" y="28"/>
                </a:cxn>
                <a:cxn ang="0">
                  <a:pos x="4" y="34"/>
                </a:cxn>
                <a:cxn ang="0">
                  <a:pos x="4" y="34"/>
                </a:cxn>
                <a:cxn ang="0">
                  <a:pos x="2" y="44"/>
                </a:cxn>
                <a:cxn ang="0">
                  <a:pos x="2" y="50"/>
                </a:cxn>
                <a:cxn ang="0">
                  <a:pos x="4" y="56"/>
                </a:cxn>
                <a:cxn ang="0">
                  <a:pos x="4" y="56"/>
                </a:cxn>
                <a:cxn ang="0">
                  <a:pos x="2" y="66"/>
                </a:cxn>
                <a:cxn ang="0">
                  <a:pos x="2" y="76"/>
                </a:cxn>
                <a:cxn ang="0">
                  <a:pos x="2" y="76"/>
                </a:cxn>
                <a:cxn ang="0">
                  <a:pos x="6" y="74"/>
                </a:cxn>
                <a:cxn ang="0">
                  <a:pos x="8" y="70"/>
                </a:cxn>
                <a:cxn ang="0">
                  <a:pos x="10" y="66"/>
                </a:cxn>
                <a:cxn ang="0">
                  <a:pos x="6" y="62"/>
                </a:cxn>
                <a:cxn ang="0">
                  <a:pos x="6" y="62"/>
                </a:cxn>
                <a:cxn ang="0">
                  <a:pos x="6" y="58"/>
                </a:cxn>
                <a:cxn ang="0">
                  <a:pos x="6" y="56"/>
                </a:cxn>
                <a:cxn ang="0">
                  <a:pos x="6" y="56"/>
                </a:cxn>
                <a:cxn ang="0">
                  <a:pos x="8" y="50"/>
                </a:cxn>
                <a:cxn ang="0">
                  <a:pos x="10" y="48"/>
                </a:cxn>
                <a:cxn ang="0">
                  <a:pos x="10" y="48"/>
                </a:cxn>
                <a:cxn ang="0">
                  <a:pos x="14" y="46"/>
                </a:cxn>
                <a:cxn ang="0">
                  <a:pos x="16" y="42"/>
                </a:cxn>
                <a:cxn ang="0">
                  <a:pos x="18" y="40"/>
                </a:cxn>
                <a:cxn ang="0">
                  <a:pos x="18" y="36"/>
                </a:cxn>
                <a:cxn ang="0">
                  <a:pos x="14" y="30"/>
                </a:cxn>
                <a:cxn ang="0">
                  <a:pos x="12" y="24"/>
                </a:cxn>
                <a:cxn ang="0">
                  <a:pos x="12" y="24"/>
                </a:cxn>
                <a:cxn ang="0">
                  <a:pos x="12" y="16"/>
                </a:cxn>
                <a:cxn ang="0">
                  <a:pos x="12" y="8"/>
                </a:cxn>
                <a:cxn ang="0">
                  <a:pos x="12" y="8"/>
                </a:cxn>
                <a:cxn ang="0">
                  <a:pos x="12" y="2"/>
                </a:cxn>
                <a:cxn ang="0">
                  <a:pos x="10" y="0"/>
                </a:cxn>
                <a:cxn ang="0">
                  <a:pos x="8" y="0"/>
                </a:cxn>
                <a:cxn ang="0">
                  <a:pos x="8" y="0"/>
                </a:cxn>
              </a:cxnLst>
              <a:rect l="0" t="0" r="r" b="b"/>
              <a:pathLst>
                <a:path w="18" h="76">
                  <a:moveTo>
                    <a:pt x="8" y="0"/>
                  </a:moveTo>
                  <a:lnTo>
                    <a:pt x="8" y="0"/>
                  </a:lnTo>
                  <a:lnTo>
                    <a:pt x="4" y="2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14"/>
                  </a:lnTo>
                  <a:lnTo>
                    <a:pt x="2" y="20"/>
                  </a:lnTo>
                  <a:lnTo>
                    <a:pt x="4" y="28"/>
                  </a:lnTo>
                  <a:lnTo>
                    <a:pt x="4" y="34"/>
                  </a:lnTo>
                  <a:lnTo>
                    <a:pt x="4" y="34"/>
                  </a:lnTo>
                  <a:lnTo>
                    <a:pt x="2" y="44"/>
                  </a:lnTo>
                  <a:lnTo>
                    <a:pt x="2" y="50"/>
                  </a:lnTo>
                  <a:lnTo>
                    <a:pt x="4" y="56"/>
                  </a:lnTo>
                  <a:lnTo>
                    <a:pt x="4" y="56"/>
                  </a:lnTo>
                  <a:lnTo>
                    <a:pt x="2" y="66"/>
                  </a:lnTo>
                  <a:lnTo>
                    <a:pt x="2" y="76"/>
                  </a:lnTo>
                  <a:lnTo>
                    <a:pt x="2" y="76"/>
                  </a:lnTo>
                  <a:lnTo>
                    <a:pt x="6" y="74"/>
                  </a:lnTo>
                  <a:lnTo>
                    <a:pt x="8" y="70"/>
                  </a:lnTo>
                  <a:lnTo>
                    <a:pt x="10" y="66"/>
                  </a:lnTo>
                  <a:lnTo>
                    <a:pt x="6" y="62"/>
                  </a:lnTo>
                  <a:lnTo>
                    <a:pt x="6" y="62"/>
                  </a:lnTo>
                  <a:lnTo>
                    <a:pt x="6" y="58"/>
                  </a:lnTo>
                  <a:lnTo>
                    <a:pt x="6" y="56"/>
                  </a:lnTo>
                  <a:lnTo>
                    <a:pt x="6" y="56"/>
                  </a:lnTo>
                  <a:lnTo>
                    <a:pt x="8" y="50"/>
                  </a:lnTo>
                  <a:lnTo>
                    <a:pt x="10" y="48"/>
                  </a:lnTo>
                  <a:lnTo>
                    <a:pt x="10" y="48"/>
                  </a:lnTo>
                  <a:lnTo>
                    <a:pt x="14" y="46"/>
                  </a:lnTo>
                  <a:lnTo>
                    <a:pt x="16" y="42"/>
                  </a:lnTo>
                  <a:lnTo>
                    <a:pt x="18" y="40"/>
                  </a:lnTo>
                  <a:lnTo>
                    <a:pt x="18" y="36"/>
                  </a:lnTo>
                  <a:lnTo>
                    <a:pt x="14" y="30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12" y="16"/>
                  </a:lnTo>
                  <a:lnTo>
                    <a:pt x="12" y="8"/>
                  </a:lnTo>
                  <a:lnTo>
                    <a:pt x="12" y="8"/>
                  </a:lnTo>
                  <a:lnTo>
                    <a:pt x="12" y="2"/>
                  </a:lnTo>
                  <a:lnTo>
                    <a:pt x="10" y="0"/>
                  </a:lnTo>
                  <a:lnTo>
                    <a:pt x="8" y="0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95"/>
            <p:cNvSpPr>
              <a:spLocks/>
            </p:cNvSpPr>
            <p:nvPr/>
          </p:nvSpPr>
          <p:spPr bwMode="auto">
            <a:xfrm>
              <a:off x="7953375" y="1254125"/>
              <a:ext cx="34925" cy="79375"/>
            </a:xfrm>
            <a:custGeom>
              <a:avLst/>
              <a:gdLst/>
              <a:ahLst/>
              <a:cxnLst>
                <a:cxn ang="0">
                  <a:pos x="10" y="50"/>
                </a:cxn>
                <a:cxn ang="0">
                  <a:pos x="10" y="50"/>
                </a:cxn>
                <a:cxn ang="0">
                  <a:pos x="12" y="50"/>
                </a:cxn>
                <a:cxn ang="0">
                  <a:pos x="12" y="50"/>
                </a:cxn>
                <a:cxn ang="0">
                  <a:pos x="14" y="48"/>
                </a:cxn>
                <a:cxn ang="0">
                  <a:pos x="16" y="50"/>
                </a:cxn>
                <a:cxn ang="0">
                  <a:pos x="16" y="50"/>
                </a:cxn>
                <a:cxn ang="0">
                  <a:pos x="20" y="50"/>
                </a:cxn>
                <a:cxn ang="0">
                  <a:pos x="22" y="48"/>
                </a:cxn>
                <a:cxn ang="0">
                  <a:pos x="22" y="48"/>
                </a:cxn>
                <a:cxn ang="0">
                  <a:pos x="22" y="46"/>
                </a:cxn>
                <a:cxn ang="0">
                  <a:pos x="22" y="46"/>
                </a:cxn>
                <a:cxn ang="0">
                  <a:pos x="20" y="44"/>
                </a:cxn>
                <a:cxn ang="0">
                  <a:pos x="20" y="46"/>
                </a:cxn>
                <a:cxn ang="0">
                  <a:pos x="16" y="48"/>
                </a:cxn>
                <a:cxn ang="0">
                  <a:pos x="16" y="48"/>
                </a:cxn>
                <a:cxn ang="0">
                  <a:pos x="14" y="48"/>
                </a:cxn>
                <a:cxn ang="0">
                  <a:pos x="14" y="48"/>
                </a:cxn>
                <a:cxn ang="0">
                  <a:pos x="14" y="42"/>
                </a:cxn>
                <a:cxn ang="0">
                  <a:pos x="12" y="36"/>
                </a:cxn>
                <a:cxn ang="0">
                  <a:pos x="12" y="32"/>
                </a:cxn>
                <a:cxn ang="0">
                  <a:pos x="14" y="28"/>
                </a:cxn>
                <a:cxn ang="0">
                  <a:pos x="14" y="28"/>
                </a:cxn>
                <a:cxn ang="0">
                  <a:pos x="16" y="22"/>
                </a:cxn>
                <a:cxn ang="0">
                  <a:pos x="18" y="18"/>
                </a:cxn>
                <a:cxn ang="0">
                  <a:pos x="18" y="8"/>
                </a:cxn>
                <a:cxn ang="0">
                  <a:pos x="18" y="8"/>
                </a:cxn>
                <a:cxn ang="0">
                  <a:pos x="16" y="4"/>
                </a:cxn>
                <a:cxn ang="0">
                  <a:pos x="14" y="2"/>
                </a:cxn>
                <a:cxn ang="0">
                  <a:pos x="10" y="0"/>
                </a:cxn>
                <a:cxn ang="0">
                  <a:pos x="10" y="0"/>
                </a:cxn>
                <a:cxn ang="0">
                  <a:pos x="6" y="0"/>
                </a:cxn>
                <a:cxn ang="0">
                  <a:pos x="4" y="2"/>
                </a:cxn>
                <a:cxn ang="0">
                  <a:pos x="4" y="8"/>
                </a:cxn>
                <a:cxn ang="0">
                  <a:pos x="4" y="8"/>
                </a:cxn>
                <a:cxn ang="0">
                  <a:pos x="4" y="16"/>
                </a:cxn>
                <a:cxn ang="0">
                  <a:pos x="4" y="20"/>
                </a:cxn>
                <a:cxn ang="0">
                  <a:pos x="2" y="22"/>
                </a:cxn>
                <a:cxn ang="0">
                  <a:pos x="2" y="22"/>
                </a:cxn>
                <a:cxn ang="0">
                  <a:pos x="0" y="26"/>
                </a:cxn>
                <a:cxn ang="0">
                  <a:pos x="0" y="30"/>
                </a:cxn>
                <a:cxn ang="0">
                  <a:pos x="2" y="38"/>
                </a:cxn>
                <a:cxn ang="0">
                  <a:pos x="6" y="44"/>
                </a:cxn>
                <a:cxn ang="0">
                  <a:pos x="10" y="50"/>
                </a:cxn>
                <a:cxn ang="0">
                  <a:pos x="10" y="50"/>
                </a:cxn>
              </a:cxnLst>
              <a:rect l="0" t="0" r="r" b="b"/>
              <a:pathLst>
                <a:path w="22" h="50">
                  <a:moveTo>
                    <a:pt x="10" y="50"/>
                  </a:moveTo>
                  <a:lnTo>
                    <a:pt x="10" y="50"/>
                  </a:lnTo>
                  <a:lnTo>
                    <a:pt x="12" y="50"/>
                  </a:lnTo>
                  <a:lnTo>
                    <a:pt x="12" y="50"/>
                  </a:lnTo>
                  <a:lnTo>
                    <a:pt x="14" y="48"/>
                  </a:lnTo>
                  <a:lnTo>
                    <a:pt x="16" y="50"/>
                  </a:lnTo>
                  <a:lnTo>
                    <a:pt x="16" y="50"/>
                  </a:lnTo>
                  <a:lnTo>
                    <a:pt x="20" y="50"/>
                  </a:lnTo>
                  <a:lnTo>
                    <a:pt x="22" y="48"/>
                  </a:lnTo>
                  <a:lnTo>
                    <a:pt x="22" y="48"/>
                  </a:lnTo>
                  <a:lnTo>
                    <a:pt x="22" y="46"/>
                  </a:lnTo>
                  <a:lnTo>
                    <a:pt x="22" y="46"/>
                  </a:lnTo>
                  <a:lnTo>
                    <a:pt x="20" y="44"/>
                  </a:lnTo>
                  <a:lnTo>
                    <a:pt x="20" y="46"/>
                  </a:lnTo>
                  <a:lnTo>
                    <a:pt x="16" y="48"/>
                  </a:lnTo>
                  <a:lnTo>
                    <a:pt x="16" y="48"/>
                  </a:lnTo>
                  <a:lnTo>
                    <a:pt x="14" y="48"/>
                  </a:lnTo>
                  <a:lnTo>
                    <a:pt x="14" y="48"/>
                  </a:lnTo>
                  <a:lnTo>
                    <a:pt x="14" y="42"/>
                  </a:lnTo>
                  <a:lnTo>
                    <a:pt x="12" y="36"/>
                  </a:lnTo>
                  <a:lnTo>
                    <a:pt x="12" y="32"/>
                  </a:lnTo>
                  <a:lnTo>
                    <a:pt x="14" y="28"/>
                  </a:lnTo>
                  <a:lnTo>
                    <a:pt x="14" y="28"/>
                  </a:lnTo>
                  <a:lnTo>
                    <a:pt x="16" y="22"/>
                  </a:lnTo>
                  <a:lnTo>
                    <a:pt x="18" y="18"/>
                  </a:lnTo>
                  <a:lnTo>
                    <a:pt x="18" y="8"/>
                  </a:lnTo>
                  <a:lnTo>
                    <a:pt x="18" y="8"/>
                  </a:lnTo>
                  <a:lnTo>
                    <a:pt x="16" y="4"/>
                  </a:lnTo>
                  <a:lnTo>
                    <a:pt x="14" y="2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6" y="0"/>
                  </a:lnTo>
                  <a:lnTo>
                    <a:pt x="4" y="2"/>
                  </a:lnTo>
                  <a:lnTo>
                    <a:pt x="4" y="8"/>
                  </a:lnTo>
                  <a:lnTo>
                    <a:pt x="4" y="8"/>
                  </a:lnTo>
                  <a:lnTo>
                    <a:pt x="4" y="16"/>
                  </a:lnTo>
                  <a:lnTo>
                    <a:pt x="4" y="20"/>
                  </a:lnTo>
                  <a:lnTo>
                    <a:pt x="2" y="22"/>
                  </a:lnTo>
                  <a:lnTo>
                    <a:pt x="2" y="22"/>
                  </a:lnTo>
                  <a:lnTo>
                    <a:pt x="0" y="26"/>
                  </a:lnTo>
                  <a:lnTo>
                    <a:pt x="0" y="30"/>
                  </a:lnTo>
                  <a:lnTo>
                    <a:pt x="2" y="38"/>
                  </a:lnTo>
                  <a:lnTo>
                    <a:pt x="6" y="44"/>
                  </a:lnTo>
                  <a:lnTo>
                    <a:pt x="10" y="50"/>
                  </a:lnTo>
                  <a:lnTo>
                    <a:pt x="10" y="5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96"/>
            <p:cNvSpPr>
              <a:spLocks/>
            </p:cNvSpPr>
            <p:nvPr/>
          </p:nvSpPr>
          <p:spPr bwMode="auto">
            <a:xfrm>
              <a:off x="8261350" y="2235200"/>
              <a:ext cx="41275" cy="41275"/>
            </a:xfrm>
            <a:custGeom>
              <a:avLst/>
              <a:gdLst/>
              <a:ahLst/>
              <a:cxnLst>
                <a:cxn ang="0">
                  <a:pos x="20" y="2"/>
                </a:cxn>
                <a:cxn ang="0">
                  <a:pos x="20" y="2"/>
                </a:cxn>
                <a:cxn ang="0">
                  <a:pos x="14" y="4"/>
                </a:cxn>
                <a:cxn ang="0">
                  <a:pos x="8" y="2"/>
                </a:cxn>
                <a:cxn ang="0">
                  <a:pos x="8" y="2"/>
                </a:cxn>
                <a:cxn ang="0">
                  <a:pos x="4" y="0"/>
                </a:cxn>
                <a:cxn ang="0">
                  <a:pos x="2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2"/>
                </a:cxn>
                <a:cxn ang="0">
                  <a:pos x="0" y="6"/>
                </a:cxn>
                <a:cxn ang="0">
                  <a:pos x="2" y="10"/>
                </a:cxn>
                <a:cxn ang="0">
                  <a:pos x="2" y="10"/>
                </a:cxn>
                <a:cxn ang="0">
                  <a:pos x="4" y="16"/>
                </a:cxn>
                <a:cxn ang="0">
                  <a:pos x="4" y="16"/>
                </a:cxn>
                <a:cxn ang="0">
                  <a:pos x="8" y="24"/>
                </a:cxn>
                <a:cxn ang="0">
                  <a:pos x="10" y="26"/>
                </a:cxn>
                <a:cxn ang="0">
                  <a:pos x="12" y="26"/>
                </a:cxn>
                <a:cxn ang="0">
                  <a:pos x="12" y="26"/>
                </a:cxn>
                <a:cxn ang="0">
                  <a:pos x="16" y="26"/>
                </a:cxn>
                <a:cxn ang="0">
                  <a:pos x="20" y="24"/>
                </a:cxn>
                <a:cxn ang="0">
                  <a:pos x="24" y="18"/>
                </a:cxn>
                <a:cxn ang="0">
                  <a:pos x="24" y="18"/>
                </a:cxn>
                <a:cxn ang="0">
                  <a:pos x="26" y="12"/>
                </a:cxn>
                <a:cxn ang="0">
                  <a:pos x="26" y="8"/>
                </a:cxn>
                <a:cxn ang="0">
                  <a:pos x="26" y="8"/>
                </a:cxn>
                <a:cxn ang="0">
                  <a:pos x="26" y="2"/>
                </a:cxn>
                <a:cxn ang="0">
                  <a:pos x="24" y="0"/>
                </a:cxn>
                <a:cxn ang="0">
                  <a:pos x="20" y="2"/>
                </a:cxn>
                <a:cxn ang="0">
                  <a:pos x="20" y="2"/>
                </a:cxn>
              </a:cxnLst>
              <a:rect l="0" t="0" r="r" b="b"/>
              <a:pathLst>
                <a:path w="26" h="26">
                  <a:moveTo>
                    <a:pt x="20" y="2"/>
                  </a:moveTo>
                  <a:lnTo>
                    <a:pt x="20" y="2"/>
                  </a:lnTo>
                  <a:lnTo>
                    <a:pt x="14" y="4"/>
                  </a:lnTo>
                  <a:lnTo>
                    <a:pt x="8" y="2"/>
                  </a:lnTo>
                  <a:lnTo>
                    <a:pt x="8" y="2"/>
                  </a:lnTo>
                  <a:lnTo>
                    <a:pt x="4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6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8" y="24"/>
                  </a:lnTo>
                  <a:lnTo>
                    <a:pt x="10" y="26"/>
                  </a:lnTo>
                  <a:lnTo>
                    <a:pt x="12" y="26"/>
                  </a:lnTo>
                  <a:lnTo>
                    <a:pt x="12" y="26"/>
                  </a:lnTo>
                  <a:lnTo>
                    <a:pt x="16" y="26"/>
                  </a:lnTo>
                  <a:lnTo>
                    <a:pt x="20" y="24"/>
                  </a:lnTo>
                  <a:lnTo>
                    <a:pt x="24" y="18"/>
                  </a:lnTo>
                  <a:lnTo>
                    <a:pt x="24" y="18"/>
                  </a:lnTo>
                  <a:lnTo>
                    <a:pt x="26" y="12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26" y="2"/>
                  </a:lnTo>
                  <a:lnTo>
                    <a:pt x="24" y="0"/>
                  </a:lnTo>
                  <a:lnTo>
                    <a:pt x="20" y="2"/>
                  </a:lnTo>
                  <a:lnTo>
                    <a:pt x="2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97"/>
            <p:cNvSpPr>
              <a:spLocks/>
            </p:cNvSpPr>
            <p:nvPr/>
          </p:nvSpPr>
          <p:spPr bwMode="auto">
            <a:xfrm>
              <a:off x="8086725" y="1568450"/>
              <a:ext cx="234950" cy="161925"/>
            </a:xfrm>
            <a:custGeom>
              <a:avLst/>
              <a:gdLst/>
              <a:ahLst/>
              <a:cxnLst>
                <a:cxn ang="0">
                  <a:pos x="124" y="56"/>
                </a:cxn>
                <a:cxn ang="0">
                  <a:pos x="118" y="50"/>
                </a:cxn>
                <a:cxn ang="0">
                  <a:pos x="114" y="42"/>
                </a:cxn>
                <a:cxn ang="0">
                  <a:pos x="94" y="30"/>
                </a:cxn>
                <a:cxn ang="0">
                  <a:pos x="80" y="24"/>
                </a:cxn>
                <a:cxn ang="0">
                  <a:pos x="68" y="18"/>
                </a:cxn>
                <a:cxn ang="0">
                  <a:pos x="52" y="14"/>
                </a:cxn>
                <a:cxn ang="0">
                  <a:pos x="42" y="24"/>
                </a:cxn>
                <a:cxn ang="0">
                  <a:pos x="38" y="28"/>
                </a:cxn>
                <a:cxn ang="0">
                  <a:pos x="32" y="26"/>
                </a:cxn>
                <a:cxn ang="0">
                  <a:pos x="28" y="22"/>
                </a:cxn>
                <a:cxn ang="0">
                  <a:pos x="26" y="16"/>
                </a:cxn>
                <a:cxn ang="0">
                  <a:pos x="24" y="4"/>
                </a:cxn>
                <a:cxn ang="0">
                  <a:pos x="20" y="2"/>
                </a:cxn>
                <a:cxn ang="0">
                  <a:pos x="10" y="2"/>
                </a:cxn>
                <a:cxn ang="0">
                  <a:pos x="0" y="8"/>
                </a:cxn>
                <a:cxn ang="0">
                  <a:pos x="8" y="12"/>
                </a:cxn>
                <a:cxn ang="0">
                  <a:pos x="14" y="18"/>
                </a:cxn>
                <a:cxn ang="0">
                  <a:pos x="16" y="22"/>
                </a:cxn>
                <a:cxn ang="0">
                  <a:pos x="14" y="28"/>
                </a:cxn>
                <a:cxn ang="0">
                  <a:pos x="16" y="30"/>
                </a:cxn>
                <a:cxn ang="0">
                  <a:pos x="16" y="36"/>
                </a:cxn>
                <a:cxn ang="0">
                  <a:pos x="18" y="36"/>
                </a:cxn>
                <a:cxn ang="0">
                  <a:pos x="20" y="36"/>
                </a:cxn>
                <a:cxn ang="0">
                  <a:pos x="22" y="32"/>
                </a:cxn>
                <a:cxn ang="0">
                  <a:pos x="50" y="46"/>
                </a:cxn>
                <a:cxn ang="0">
                  <a:pos x="60" y="60"/>
                </a:cxn>
                <a:cxn ang="0">
                  <a:pos x="58" y="76"/>
                </a:cxn>
                <a:cxn ang="0">
                  <a:pos x="56" y="78"/>
                </a:cxn>
                <a:cxn ang="0">
                  <a:pos x="56" y="80"/>
                </a:cxn>
                <a:cxn ang="0">
                  <a:pos x="60" y="80"/>
                </a:cxn>
                <a:cxn ang="0">
                  <a:pos x="70" y="80"/>
                </a:cxn>
                <a:cxn ang="0">
                  <a:pos x="78" y="86"/>
                </a:cxn>
                <a:cxn ang="0">
                  <a:pos x="80" y="90"/>
                </a:cxn>
                <a:cxn ang="0">
                  <a:pos x="86" y="90"/>
                </a:cxn>
                <a:cxn ang="0">
                  <a:pos x="92" y="90"/>
                </a:cxn>
                <a:cxn ang="0">
                  <a:pos x="94" y="82"/>
                </a:cxn>
                <a:cxn ang="0">
                  <a:pos x="104" y="76"/>
                </a:cxn>
                <a:cxn ang="0">
                  <a:pos x="120" y="78"/>
                </a:cxn>
                <a:cxn ang="0">
                  <a:pos x="126" y="90"/>
                </a:cxn>
                <a:cxn ang="0">
                  <a:pos x="132" y="98"/>
                </a:cxn>
                <a:cxn ang="0">
                  <a:pos x="140" y="102"/>
                </a:cxn>
                <a:cxn ang="0">
                  <a:pos x="146" y="100"/>
                </a:cxn>
                <a:cxn ang="0">
                  <a:pos x="146" y="96"/>
                </a:cxn>
                <a:cxn ang="0">
                  <a:pos x="142" y="90"/>
                </a:cxn>
                <a:cxn ang="0">
                  <a:pos x="138" y="88"/>
                </a:cxn>
                <a:cxn ang="0">
                  <a:pos x="128" y="72"/>
                </a:cxn>
                <a:cxn ang="0">
                  <a:pos x="126" y="70"/>
                </a:cxn>
                <a:cxn ang="0">
                  <a:pos x="128" y="64"/>
                </a:cxn>
                <a:cxn ang="0">
                  <a:pos x="130" y="60"/>
                </a:cxn>
                <a:cxn ang="0">
                  <a:pos x="124" y="56"/>
                </a:cxn>
              </a:cxnLst>
              <a:rect l="0" t="0" r="r" b="b"/>
              <a:pathLst>
                <a:path w="148" h="102">
                  <a:moveTo>
                    <a:pt x="124" y="56"/>
                  </a:moveTo>
                  <a:lnTo>
                    <a:pt x="124" y="56"/>
                  </a:lnTo>
                  <a:lnTo>
                    <a:pt x="120" y="54"/>
                  </a:lnTo>
                  <a:lnTo>
                    <a:pt x="118" y="50"/>
                  </a:lnTo>
                  <a:lnTo>
                    <a:pt x="118" y="50"/>
                  </a:lnTo>
                  <a:lnTo>
                    <a:pt x="114" y="42"/>
                  </a:lnTo>
                  <a:lnTo>
                    <a:pt x="108" y="36"/>
                  </a:lnTo>
                  <a:lnTo>
                    <a:pt x="94" y="30"/>
                  </a:lnTo>
                  <a:lnTo>
                    <a:pt x="94" y="30"/>
                  </a:lnTo>
                  <a:lnTo>
                    <a:pt x="80" y="24"/>
                  </a:lnTo>
                  <a:lnTo>
                    <a:pt x="68" y="18"/>
                  </a:lnTo>
                  <a:lnTo>
                    <a:pt x="68" y="18"/>
                  </a:lnTo>
                  <a:lnTo>
                    <a:pt x="60" y="14"/>
                  </a:lnTo>
                  <a:lnTo>
                    <a:pt x="52" y="14"/>
                  </a:lnTo>
                  <a:lnTo>
                    <a:pt x="46" y="18"/>
                  </a:lnTo>
                  <a:lnTo>
                    <a:pt x="42" y="24"/>
                  </a:lnTo>
                  <a:lnTo>
                    <a:pt x="42" y="24"/>
                  </a:lnTo>
                  <a:lnTo>
                    <a:pt x="38" y="28"/>
                  </a:lnTo>
                  <a:lnTo>
                    <a:pt x="34" y="30"/>
                  </a:lnTo>
                  <a:lnTo>
                    <a:pt x="32" y="26"/>
                  </a:lnTo>
                  <a:lnTo>
                    <a:pt x="28" y="22"/>
                  </a:lnTo>
                  <a:lnTo>
                    <a:pt x="28" y="22"/>
                  </a:lnTo>
                  <a:lnTo>
                    <a:pt x="26" y="16"/>
                  </a:lnTo>
                  <a:lnTo>
                    <a:pt x="26" y="16"/>
                  </a:lnTo>
                  <a:lnTo>
                    <a:pt x="26" y="8"/>
                  </a:lnTo>
                  <a:lnTo>
                    <a:pt x="24" y="4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14" y="0"/>
                  </a:lnTo>
                  <a:lnTo>
                    <a:pt x="10" y="2"/>
                  </a:lnTo>
                  <a:lnTo>
                    <a:pt x="0" y="8"/>
                  </a:lnTo>
                  <a:lnTo>
                    <a:pt x="0" y="8"/>
                  </a:lnTo>
                  <a:lnTo>
                    <a:pt x="4" y="10"/>
                  </a:lnTo>
                  <a:lnTo>
                    <a:pt x="8" y="12"/>
                  </a:lnTo>
                  <a:lnTo>
                    <a:pt x="14" y="18"/>
                  </a:lnTo>
                  <a:lnTo>
                    <a:pt x="14" y="18"/>
                  </a:lnTo>
                  <a:lnTo>
                    <a:pt x="16" y="22"/>
                  </a:lnTo>
                  <a:lnTo>
                    <a:pt x="16" y="22"/>
                  </a:lnTo>
                  <a:lnTo>
                    <a:pt x="14" y="26"/>
                  </a:lnTo>
                  <a:lnTo>
                    <a:pt x="14" y="28"/>
                  </a:lnTo>
                  <a:lnTo>
                    <a:pt x="16" y="30"/>
                  </a:lnTo>
                  <a:lnTo>
                    <a:pt x="16" y="30"/>
                  </a:lnTo>
                  <a:lnTo>
                    <a:pt x="16" y="34"/>
                  </a:lnTo>
                  <a:lnTo>
                    <a:pt x="16" y="36"/>
                  </a:lnTo>
                  <a:lnTo>
                    <a:pt x="18" y="36"/>
                  </a:lnTo>
                  <a:lnTo>
                    <a:pt x="18" y="36"/>
                  </a:lnTo>
                  <a:lnTo>
                    <a:pt x="20" y="36"/>
                  </a:lnTo>
                  <a:lnTo>
                    <a:pt x="20" y="36"/>
                  </a:lnTo>
                  <a:lnTo>
                    <a:pt x="22" y="32"/>
                  </a:lnTo>
                  <a:lnTo>
                    <a:pt x="22" y="32"/>
                  </a:lnTo>
                  <a:lnTo>
                    <a:pt x="50" y="46"/>
                  </a:lnTo>
                  <a:lnTo>
                    <a:pt x="50" y="46"/>
                  </a:lnTo>
                  <a:lnTo>
                    <a:pt x="56" y="52"/>
                  </a:lnTo>
                  <a:lnTo>
                    <a:pt x="60" y="60"/>
                  </a:lnTo>
                  <a:lnTo>
                    <a:pt x="60" y="66"/>
                  </a:lnTo>
                  <a:lnTo>
                    <a:pt x="58" y="76"/>
                  </a:lnTo>
                  <a:lnTo>
                    <a:pt x="58" y="76"/>
                  </a:lnTo>
                  <a:lnTo>
                    <a:pt x="56" y="78"/>
                  </a:lnTo>
                  <a:lnTo>
                    <a:pt x="56" y="80"/>
                  </a:lnTo>
                  <a:lnTo>
                    <a:pt x="56" y="80"/>
                  </a:lnTo>
                  <a:lnTo>
                    <a:pt x="60" y="80"/>
                  </a:lnTo>
                  <a:lnTo>
                    <a:pt x="60" y="80"/>
                  </a:lnTo>
                  <a:lnTo>
                    <a:pt x="66" y="78"/>
                  </a:lnTo>
                  <a:lnTo>
                    <a:pt x="70" y="80"/>
                  </a:lnTo>
                  <a:lnTo>
                    <a:pt x="74" y="82"/>
                  </a:lnTo>
                  <a:lnTo>
                    <a:pt x="78" y="86"/>
                  </a:lnTo>
                  <a:lnTo>
                    <a:pt x="78" y="86"/>
                  </a:lnTo>
                  <a:lnTo>
                    <a:pt x="80" y="90"/>
                  </a:lnTo>
                  <a:lnTo>
                    <a:pt x="86" y="90"/>
                  </a:lnTo>
                  <a:lnTo>
                    <a:pt x="86" y="90"/>
                  </a:lnTo>
                  <a:lnTo>
                    <a:pt x="88" y="90"/>
                  </a:lnTo>
                  <a:lnTo>
                    <a:pt x="92" y="90"/>
                  </a:lnTo>
                  <a:lnTo>
                    <a:pt x="94" y="82"/>
                  </a:lnTo>
                  <a:lnTo>
                    <a:pt x="94" y="82"/>
                  </a:lnTo>
                  <a:lnTo>
                    <a:pt x="98" y="78"/>
                  </a:lnTo>
                  <a:lnTo>
                    <a:pt x="104" y="76"/>
                  </a:lnTo>
                  <a:lnTo>
                    <a:pt x="112" y="76"/>
                  </a:lnTo>
                  <a:lnTo>
                    <a:pt x="120" y="78"/>
                  </a:lnTo>
                  <a:lnTo>
                    <a:pt x="120" y="78"/>
                  </a:lnTo>
                  <a:lnTo>
                    <a:pt x="126" y="90"/>
                  </a:lnTo>
                  <a:lnTo>
                    <a:pt x="132" y="98"/>
                  </a:lnTo>
                  <a:lnTo>
                    <a:pt x="132" y="98"/>
                  </a:lnTo>
                  <a:lnTo>
                    <a:pt x="136" y="100"/>
                  </a:lnTo>
                  <a:lnTo>
                    <a:pt x="140" y="102"/>
                  </a:lnTo>
                  <a:lnTo>
                    <a:pt x="146" y="100"/>
                  </a:lnTo>
                  <a:lnTo>
                    <a:pt x="146" y="100"/>
                  </a:lnTo>
                  <a:lnTo>
                    <a:pt x="148" y="98"/>
                  </a:lnTo>
                  <a:lnTo>
                    <a:pt x="146" y="96"/>
                  </a:lnTo>
                  <a:lnTo>
                    <a:pt x="146" y="96"/>
                  </a:lnTo>
                  <a:lnTo>
                    <a:pt x="142" y="90"/>
                  </a:lnTo>
                  <a:lnTo>
                    <a:pt x="138" y="88"/>
                  </a:lnTo>
                  <a:lnTo>
                    <a:pt x="138" y="88"/>
                  </a:lnTo>
                  <a:lnTo>
                    <a:pt x="134" y="80"/>
                  </a:lnTo>
                  <a:lnTo>
                    <a:pt x="128" y="72"/>
                  </a:lnTo>
                  <a:lnTo>
                    <a:pt x="128" y="72"/>
                  </a:lnTo>
                  <a:lnTo>
                    <a:pt x="126" y="70"/>
                  </a:lnTo>
                  <a:lnTo>
                    <a:pt x="128" y="64"/>
                  </a:lnTo>
                  <a:lnTo>
                    <a:pt x="128" y="64"/>
                  </a:lnTo>
                  <a:lnTo>
                    <a:pt x="130" y="62"/>
                  </a:lnTo>
                  <a:lnTo>
                    <a:pt x="130" y="60"/>
                  </a:lnTo>
                  <a:lnTo>
                    <a:pt x="124" y="56"/>
                  </a:lnTo>
                  <a:lnTo>
                    <a:pt x="124" y="5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98"/>
            <p:cNvSpPr>
              <a:spLocks/>
            </p:cNvSpPr>
            <p:nvPr/>
          </p:nvSpPr>
          <p:spPr bwMode="auto">
            <a:xfrm>
              <a:off x="8169275" y="304800"/>
              <a:ext cx="60325" cy="22225"/>
            </a:xfrm>
            <a:custGeom>
              <a:avLst/>
              <a:gdLst/>
              <a:ahLst/>
              <a:cxnLst>
                <a:cxn ang="0">
                  <a:pos x="10" y="14"/>
                </a:cxn>
                <a:cxn ang="0">
                  <a:pos x="10" y="14"/>
                </a:cxn>
                <a:cxn ang="0">
                  <a:pos x="38" y="10"/>
                </a:cxn>
                <a:cxn ang="0">
                  <a:pos x="38" y="10"/>
                </a:cxn>
                <a:cxn ang="0">
                  <a:pos x="38" y="8"/>
                </a:cxn>
                <a:cxn ang="0">
                  <a:pos x="38" y="4"/>
                </a:cxn>
                <a:cxn ang="0">
                  <a:pos x="38" y="0"/>
                </a:cxn>
                <a:cxn ang="0">
                  <a:pos x="34" y="0"/>
                </a:cxn>
                <a:cxn ang="0">
                  <a:pos x="34" y="0"/>
                </a:cxn>
                <a:cxn ang="0">
                  <a:pos x="28" y="2"/>
                </a:cxn>
                <a:cxn ang="0">
                  <a:pos x="22" y="2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4" y="0"/>
                </a:cxn>
                <a:cxn ang="0">
                  <a:pos x="0" y="2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0" y="10"/>
                </a:cxn>
                <a:cxn ang="0">
                  <a:pos x="2" y="12"/>
                </a:cxn>
                <a:cxn ang="0">
                  <a:pos x="10" y="14"/>
                </a:cxn>
                <a:cxn ang="0">
                  <a:pos x="10" y="14"/>
                </a:cxn>
              </a:cxnLst>
              <a:rect l="0" t="0" r="r" b="b"/>
              <a:pathLst>
                <a:path w="38" h="14">
                  <a:moveTo>
                    <a:pt x="10" y="14"/>
                  </a:moveTo>
                  <a:lnTo>
                    <a:pt x="10" y="14"/>
                  </a:lnTo>
                  <a:lnTo>
                    <a:pt x="38" y="10"/>
                  </a:lnTo>
                  <a:lnTo>
                    <a:pt x="38" y="10"/>
                  </a:lnTo>
                  <a:lnTo>
                    <a:pt x="38" y="8"/>
                  </a:lnTo>
                  <a:lnTo>
                    <a:pt x="38" y="4"/>
                  </a:lnTo>
                  <a:lnTo>
                    <a:pt x="38" y="0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28" y="2"/>
                  </a:lnTo>
                  <a:lnTo>
                    <a:pt x="22" y="2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4" y="0"/>
                  </a:lnTo>
                  <a:lnTo>
                    <a:pt x="0" y="2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10"/>
                  </a:lnTo>
                  <a:lnTo>
                    <a:pt x="2" y="12"/>
                  </a:lnTo>
                  <a:lnTo>
                    <a:pt x="10" y="14"/>
                  </a:lnTo>
                  <a:lnTo>
                    <a:pt x="10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99"/>
            <p:cNvSpPr>
              <a:spLocks/>
            </p:cNvSpPr>
            <p:nvPr/>
          </p:nvSpPr>
          <p:spPr bwMode="auto">
            <a:xfrm>
              <a:off x="4943475" y="282575"/>
              <a:ext cx="88900" cy="22225"/>
            </a:xfrm>
            <a:custGeom>
              <a:avLst/>
              <a:gdLst/>
              <a:ahLst/>
              <a:cxnLst>
                <a:cxn ang="0">
                  <a:pos x="36" y="8"/>
                </a:cxn>
                <a:cxn ang="0">
                  <a:pos x="36" y="8"/>
                </a:cxn>
                <a:cxn ang="0">
                  <a:pos x="38" y="8"/>
                </a:cxn>
                <a:cxn ang="0">
                  <a:pos x="38" y="8"/>
                </a:cxn>
                <a:cxn ang="0">
                  <a:pos x="46" y="8"/>
                </a:cxn>
                <a:cxn ang="0">
                  <a:pos x="50" y="8"/>
                </a:cxn>
                <a:cxn ang="0">
                  <a:pos x="52" y="6"/>
                </a:cxn>
                <a:cxn ang="0">
                  <a:pos x="56" y="0"/>
                </a:cxn>
                <a:cxn ang="0">
                  <a:pos x="56" y="0"/>
                </a:cxn>
                <a:cxn ang="0">
                  <a:pos x="42" y="0"/>
                </a:cxn>
                <a:cxn ang="0">
                  <a:pos x="28" y="4"/>
                </a:cxn>
                <a:cxn ang="0">
                  <a:pos x="14" y="8"/>
                </a:cxn>
                <a:cxn ang="0">
                  <a:pos x="0" y="14"/>
                </a:cxn>
                <a:cxn ang="0">
                  <a:pos x="0" y="14"/>
                </a:cxn>
                <a:cxn ang="0">
                  <a:pos x="20" y="14"/>
                </a:cxn>
                <a:cxn ang="0">
                  <a:pos x="28" y="14"/>
                </a:cxn>
                <a:cxn ang="0">
                  <a:pos x="36" y="8"/>
                </a:cxn>
                <a:cxn ang="0">
                  <a:pos x="36" y="8"/>
                </a:cxn>
              </a:cxnLst>
              <a:rect l="0" t="0" r="r" b="b"/>
              <a:pathLst>
                <a:path w="56" h="14">
                  <a:moveTo>
                    <a:pt x="36" y="8"/>
                  </a:moveTo>
                  <a:lnTo>
                    <a:pt x="36" y="8"/>
                  </a:lnTo>
                  <a:lnTo>
                    <a:pt x="38" y="8"/>
                  </a:lnTo>
                  <a:lnTo>
                    <a:pt x="38" y="8"/>
                  </a:lnTo>
                  <a:lnTo>
                    <a:pt x="46" y="8"/>
                  </a:lnTo>
                  <a:lnTo>
                    <a:pt x="50" y="8"/>
                  </a:lnTo>
                  <a:lnTo>
                    <a:pt x="52" y="6"/>
                  </a:lnTo>
                  <a:lnTo>
                    <a:pt x="56" y="0"/>
                  </a:lnTo>
                  <a:lnTo>
                    <a:pt x="56" y="0"/>
                  </a:lnTo>
                  <a:lnTo>
                    <a:pt x="42" y="0"/>
                  </a:lnTo>
                  <a:lnTo>
                    <a:pt x="28" y="4"/>
                  </a:lnTo>
                  <a:lnTo>
                    <a:pt x="14" y="8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20" y="14"/>
                  </a:lnTo>
                  <a:lnTo>
                    <a:pt x="28" y="14"/>
                  </a:lnTo>
                  <a:lnTo>
                    <a:pt x="36" y="8"/>
                  </a:lnTo>
                  <a:lnTo>
                    <a:pt x="36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100"/>
            <p:cNvSpPr>
              <a:spLocks/>
            </p:cNvSpPr>
            <p:nvPr/>
          </p:nvSpPr>
          <p:spPr bwMode="auto">
            <a:xfrm>
              <a:off x="7458075" y="1400175"/>
              <a:ext cx="22225" cy="60325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4" y="0"/>
                </a:cxn>
                <a:cxn ang="0">
                  <a:pos x="0" y="10"/>
                </a:cxn>
                <a:cxn ang="0">
                  <a:pos x="0" y="18"/>
                </a:cxn>
                <a:cxn ang="0">
                  <a:pos x="0" y="34"/>
                </a:cxn>
                <a:cxn ang="0">
                  <a:pos x="0" y="34"/>
                </a:cxn>
                <a:cxn ang="0">
                  <a:pos x="2" y="36"/>
                </a:cxn>
                <a:cxn ang="0">
                  <a:pos x="4" y="38"/>
                </a:cxn>
                <a:cxn ang="0">
                  <a:pos x="6" y="38"/>
                </a:cxn>
                <a:cxn ang="0">
                  <a:pos x="10" y="36"/>
                </a:cxn>
                <a:cxn ang="0">
                  <a:pos x="10" y="36"/>
                </a:cxn>
                <a:cxn ang="0">
                  <a:pos x="12" y="34"/>
                </a:cxn>
                <a:cxn ang="0">
                  <a:pos x="14" y="30"/>
                </a:cxn>
                <a:cxn ang="0">
                  <a:pos x="14" y="26"/>
                </a:cxn>
                <a:cxn ang="0">
                  <a:pos x="14" y="22"/>
                </a:cxn>
                <a:cxn ang="0">
                  <a:pos x="14" y="22"/>
                </a:cxn>
                <a:cxn ang="0">
                  <a:pos x="4" y="0"/>
                </a:cxn>
                <a:cxn ang="0">
                  <a:pos x="4" y="0"/>
                </a:cxn>
              </a:cxnLst>
              <a:rect l="0" t="0" r="r" b="b"/>
              <a:pathLst>
                <a:path w="14" h="38">
                  <a:moveTo>
                    <a:pt x="4" y="0"/>
                  </a:moveTo>
                  <a:lnTo>
                    <a:pt x="4" y="0"/>
                  </a:lnTo>
                  <a:lnTo>
                    <a:pt x="0" y="10"/>
                  </a:lnTo>
                  <a:lnTo>
                    <a:pt x="0" y="18"/>
                  </a:lnTo>
                  <a:lnTo>
                    <a:pt x="0" y="34"/>
                  </a:lnTo>
                  <a:lnTo>
                    <a:pt x="0" y="34"/>
                  </a:lnTo>
                  <a:lnTo>
                    <a:pt x="2" y="36"/>
                  </a:lnTo>
                  <a:lnTo>
                    <a:pt x="4" y="38"/>
                  </a:lnTo>
                  <a:lnTo>
                    <a:pt x="6" y="38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12" y="34"/>
                  </a:lnTo>
                  <a:lnTo>
                    <a:pt x="14" y="30"/>
                  </a:lnTo>
                  <a:lnTo>
                    <a:pt x="14" y="26"/>
                  </a:lnTo>
                  <a:lnTo>
                    <a:pt x="14" y="22"/>
                  </a:lnTo>
                  <a:lnTo>
                    <a:pt x="14" y="22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101"/>
            <p:cNvSpPr>
              <a:spLocks/>
            </p:cNvSpPr>
            <p:nvPr/>
          </p:nvSpPr>
          <p:spPr bwMode="auto">
            <a:xfrm>
              <a:off x="7600950" y="219075"/>
              <a:ext cx="101600" cy="38100"/>
            </a:xfrm>
            <a:custGeom>
              <a:avLst/>
              <a:gdLst/>
              <a:ahLst/>
              <a:cxnLst>
                <a:cxn ang="0">
                  <a:pos x="24" y="12"/>
                </a:cxn>
                <a:cxn ang="0">
                  <a:pos x="24" y="12"/>
                </a:cxn>
                <a:cxn ang="0">
                  <a:pos x="22" y="14"/>
                </a:cxn>
                <a:cxn ang="0">
                  <a:pos x="22" y="14"/>
                </a:cxn>
                <a:cxn ang="0">
                  <a:pos x="20" y="18"/>
                </a:cxn>
                <a:cxn ang="0">
                  <a:pos x="22" y="20"/>
                </a:cxn>
                <a:cxn ang="0">
                  <a:pos x="26" y="22"/>
                </a:cxn>
                <a:cxn ang="0">
                  <a:pos x="26" y="22"/>
                </a:cxn>
                <a:cxn ang="0">
                  <a:pos x="58" y="24"/>
                </a:cxn>
                <a:cxn ang="0">
                  <a:pos x="58" y="24"/>
                </a:cxn>
                <a:cxn ang="0">
                  <a:pos x="62" y="24"/>
                </a:cxn>
                <a:cxn ang="0">
                  <a:pos x="64" y="22"/>
                </a:cxn>
                <a:cxn ang="0">
                  <a:pos x="64" y="18"/>
                </a:cxn>
                <a:cxn ang="0">
                  <a:pos x="64" y="18"/>
                </a:cxn>
                <a:cxn ang="0">
                  <a:pos x="64" y="14"/>
                </a:cxn>
                <a:cxn ang="0">
                  <a:pos x="62" y="14"/>
                </a:cxn>
                <a:cxn ang="0">
                  <a:pos x="56" y="12"/>
                </a:cxn>
                <a:cxn ang="0">
                  <a:pos x="56" y="12"/>
                </a:cxn>
                <a:cxn ang="0">
                  <a:pos x="52" y="14"/>
                </a:cxn>
                <a:cxn ang="0">
                  <a:pos x="50" y="14"/>
                </a:cxn>
                <a:cxn ang="0">
                  <a:pos x="48" y="12"/>
                </a:cxn>
                <a:cxn ang="0">
                  <a:pos x="48" y="12"/>
                </a:cxn>
                <a:cxn ang="0">
                  <a:pos x="46" y="10"/>
                </a:cxn>
                <a:cxn ang="0">
                  <a:pos x="46" y="6"/>
                </a:cxn>
                <a:cxn ang="0">
                  <a:pos x="44" y="4"/>
                </a:cxn>
                <a:cxn ang="0">
                  <a:pos x="40" y="2"/>
                </a:cxn>
                <a:cxn ang="0">
                  <a:pos x="40" y="2"/>
                </a:cxn>
                <a:cxn ang="0">
                  <a:pos x="34" y="0"/>
                </a:cxn>
                <a:cxn ang="0">
                  <a:pos x="28" y="0"/>
                </a:cxn>
                <a:cxn ang="0">
                  <a:pos x="18" y="2"/>
                </a:cxn>
                <a:cxn ang="0">
                  <a:pos x="10" y="8"/>
                </a:cxn>
                <a:cxn ang="0">
                  <a:pos x="0" y="14"/>
                </a:cxn>
                <a:cxn ang="0">
                  <a:pos x="0" y="14"/>
                </a:cxn>
                <a:cxn ang="0">
                  <a:pos x="6" y="16"/>
                </a:cxn>
                <a:cxn ang="0">
                  <a:pos x="12" y="14"/>
                </a:cxn>
                <a:cxn ang="0">
                  <a:pos x="18" y="12"/>
                </a:cxn>
                <a:cxn ang="0">
                  <a:pos x="24" y="12"/>
                </a:cxn>
                <a:cxn ang="0">
                  <a:pos x="24" y="12"/>
                </a:cxn>
              </a:cxnLst>
              <a:rect l="0" t="0" r="r" b="b"/>
              <a:pathLst>
                <a:path w="64" h="24">
                  <a:moveTo>
                    <a:pt x="24" y="12"/>
                  </a:moveTo>
                  <a:lnTo>
                    <a:pt x="24" y="12"/>
                  </a:lnTo>
                  <a:lnTo>
                    <a:pt x="22" y="14"/>
                  </a:lnTo>
                  <a:lnTo>
                    <a:pt x="22" y="14"/>
                  </a:lnTo>
                  <a:lnTo>
                    <a:pt x="20" y="18"/>
                  </a:lnTo>
                  <a:lnTo>
                    <a:pt x="22" y="20"/>
                  </a:lnTo>
                  <a:lnTo>
                    <a:pt x="26" y="22"/>
                  </a:lnTo>
                  <a:lnTo>
                    <a:pt x="26" y="22"/>
                  </a:lnTo>
                  <a:lnTo>
                    <a:pt x="58" y="24"/>
                  </a:lnTo>
                  <a:lnTo>
                    <a:pt x="58" y="24"/>
                  </a:lnTo>
                  <a:lnTo>
                    <a:pt x="62" y="24"/>
                  </a:lnTo>
                  <a:lnTo>
                    <a:pt x="64" y="22"/>
                  </a:lnTo>
                  <a:lnTo>
                    <a:pt x="64" y="18"/>
                  </a:lnTo>
                  <a:lnTo>
                    <a:pt x="64" y="18"/>
                  </a:lnTo>
                  <a:lnTo>
                    <a:pt x="64" y="14"/>
                  </a:lnTo>
                  <a:lnTo>
                    <a:pt x="62" y="14"/>
                  </a:lnTo>
                  <a:lnTo>
                    <a:pt x="56" y="12"/>
                  </a:lnTo>
                  <a:lnTo>
                    <a:pt x="56" y="12"/>
                  </a:lnTo>
                  <a:lnTo>
                    <a:pt x="52" y="14"/>
                  </a:lnTo>
                  <a:lnTo>
                    <a:pt x="50" y="14"/>
                  </a:lnTo>
                  <a:lnTo>
                    <a:pt x="48" y="12"/>
                  </a:lnTo>
                  <a:lnTo>
                    <a:pt x="48" y="12"/>
                  </a:lnTo>
                  <a:lnTo>
                    <a:pt x="46" y="10"/>
                  </a:lnTo>
                  <a:lnTo>
                    <a:pt x="46" y="6"/>
                  </a:lnTo>
                  <a:lnTo>
                    <a:pt x="44" y="4"/>
                  </a:lnTo>
                  <a:lnTo>
                    <a:pt x="40" y="2"/>
                  </a:lnTo>
                  <a:lnTo>
                    <a:pt x="40" y="2"/>
                  </a:lnTo>
                  <a:lnTo>
                    <a:pt x="34" y="0"/>
                  </a:lnTo>
                  <a:lnTo>
                    <a:pt x="28" y="0"/>
                  </a:lnTo>
                  <a:lnTo>
                    <a:pt x="18" y="2"/>
                  </a:lnTo>
                  <a:lnTo>
                    <a:pt x="10" y="8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6" y="16"/>
                  </a:lnTo>
                  <a:lnTo>
                    <a:pt x="12" y="14"/>
                  </a:lnTo>
                  <a:lnTo>
                    <a:pt x="18" y="12"/>
                  </a:lnTo>
                  <a:lnTo>
                    <a:pt x="24" y="12"/>
                  </a:lnTo>
                  <a:lnTo>
                    <a:pt x="24" y="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102"/>
            <p:cNvSpPr>
              <a:spLocks/>
            </p:cNvSpPr>
            <p:nvPr/>
          </p:nvSpPr>
          <p:spPr bwMode="auto">
            <a:xfrm>
              <a:off x="7705725" y="250825"/>
              <a:ext cx="66675" cy="19050"/>
            </a:xfrm>
            <a:custGeom>
              <a:avLst/>
              <a:gdLst/>
              <a:ahLst/>
              <a:cxnLst>
                <a:cxn ang="0">
                  <a:pos x="42" y="8"/>
                </a:cxn>
                <a:cxn ang="0">
                  <a:pos x="42" y="8"/>
                </a:cxn>
                <a:cxn ang="0">
                  <a:pos x="28" y="2"/>
                </a:cxn>
                <a:cxn ang="0">
                  <a:pos x="18" y="0"/>
                </a:cxn>
                <a:cxn ang="0">
                  <a:pos x="12" y="2"/>
                </a:cxn>
                <a:cxn ang="0">
                  <a:pos x="8" y="4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20" y="12"/>
                </a:cxn>
                <a:cxn ang="0">
                  <a:pos x="42" y="8"/>
                </a:cxn>
                <a:cxn ang="0">
                  <a:pos x="42" y="8"/>
                </a:cxn>
              </a:cxnLst>
              <a:rect l="0" t="0" r="r" b="b"/>
              <a:pathLst>
                <a:path w="42" h="12">
                  <a:moveTo>
                    <a:pt x="42" y="8"/>
                  </a:moveTo>
                  <a:lnTo>
                    <a:pt x="42" y="8"/>
                  </a:lnTo>
                  <a:lnTo>
                    <a:pt x="28" y="2"/>
                  </a:lnTo>
                  <a:lnTo>
                    <a:pt x="18" y="0"/>
                  </a:lnTo>
                  <a:lnTo>
                    <a:pt x="12" y="2"/>
                  </a:lnTo>
                  <a:lnTo>
                    <a:pt x="8" y="4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20" y="12"/>
                  </a:lnTo>
                  <a:lnTo>
                    <a:pt x="42" y="8"/>
                  </a:lnTo>
                  <a:lnTo>
                    <a:pt x="42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103"/>
            <p:cNvSpPr>
              <a:spLocks/>
            </p:cNvSpPr>
            <p:nvPr/>
          </p:nvSpPr>
          <p:spPr bwMode="auto">
            <a:xfrm>
              <a:off x="5162550" y="250825"/>
              <a:ext cx="79375" cy="22225"/>
            </a:xfrm>
            <a:custGeom>
              <a:avLst/>
              <a:gdLst/>
              <a:ahLst/>
              <a:cxnLst>
                <a:cxn ang="0">
                  <a:pos x="12" y="8"/>
                </a:cxn>
                <a:cxn ang="0">
                  <a:pos x="12" y="8"/>
                </a:cxn>
                <a:cxn ang="0">
                  <a:pos x="4" y="8"/>
                </a:cxn>
                <a:cxn ang="0">
                  <a:pos x="4" y="8"/>
                </a:cxn>
                <a:cxn ang="0">
                  <a:pos x="6" y="10"/>
                </a:cxn>
                <a:cxn ang="0">
                  <a:pos x="10" y="12"/>
                </a:cxn>
                <a:cxn ang="0">
                  <a:pos x="16" y="10"/>
                </a:cxn>
                <a:cxn ang="0">
                  <a:pos x="16" y="10"/>
                </a:cxn>
                <a:cxn ang="0">
                  <a:pos x="24" y="10"/>
                </a:cxn>
                <a:cxn ang="0">
                  <a:pos x="32" y="12"/>
                </a:cxn>
                <a:cxn ang="0">
                  <a:pos x="40" y="14"/>
                </a:cxn>
                <a:cxn ang="0">
                  <a:pos x="50" y="14"/>
                </a:cxn>
                <a:cxn ang="0">
                  <a:pos x="50" y="14"/>
                </a:cxn>
                <a:cxn ang="0">
                  <a:pos x="38" y="6"/>
                </a:cxn>
                <a:cxn ang="0">
                  <a:pos x="26" y="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4" y="4"/>
                </a:cxn>
                <a:cxn ang="0">
                  <a:pos x="6" y="4"/>
                </a:cxn>
                <a:cxn ang="0">
                  <a:pos x="10" y="4"/>
                </a:cxn>
                <a:cxn ang="0">
                  <a:pos x="12" y="8"/>
                </a:cxn>
                <a:cxn ang="0">
                  <a:pos x="12" y="8"/>
                </a:cxn>
              </a:cxnLst>
              <a:rect l="0" t="0" r="r" b="b"/>
              <a:pathLst>
                <a:path w="50" h="14">
                  <a:moveTo>
                    <a:pt x="12" y="8"/>
                  </a:moveTo>
                  <a:lnTo>
                    <a:pt x="12" y="8"/>
                  </a:lnTo>
                  <a:lnTo>
                    <a:pt x="4" y="8"/>
                  </a:lnTo>
                  <a:lnTo>
                    <a:pt x="4" y="8"/>
                  </a:lnTo>
                  <a:lnTo>
                    <a:pt x="6" y="10"/>
                  </a:lnTo>
                  <a:lnTo>
                    <a:pt x="10" y="12"/>
                  </a:lnTo>
                  <a:lnTo>
                    <a:pt x="16" y="10"/>
                  </a:lnTo>
                  <a:lnTo>
                    <a:pt x="16" y="10"/>
                  </a:lnTo>
                  <a:lnTo>
                    <a:pt x="24" y="10"/>
                  </a:lnTo>
                  <a:lnTo>
                    <a:pt x="32" y="12"/>
                  </a:lnTo>
                  <a:lnTo>
                    <a:pt x="40" y="14"/>
                  </a:lnTo>
                  <a:lnTo>
                    <a:pt x="50" y="14"/>
                  </a:lnTo>
                  <a:lnTo>
                    <a:pt x="50" y="14"/>
                  </a:lnTo>
                  <a:lnTo>
                    <a:pt x="38" y="6"/>
                  </a:lnTo>
                  <a:lnTo>
                    <a:pt x="26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4"/>
                  </a:lnTo>
                  <a:lnTo>
                    <a:pt x="6" y="4"/>
                  </a:lnTo>
                  <a:lnTo>
                    <a:pt x="10" y="4"/>
                  </a:lnTo>
                  <a:lnTo>
                    <a:pt x="12" y="8"/>
                  </a:lnTo>
                  <a:lnTo>
                    <a:pt x="12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104"/>
            <p:cNvSpPr>
              <a:spLocks/>
            </p:cNvSpPr>
            <p:nvPr/>
          </p:nvSpPr>
          <p:spPr bwMode="auto">
            <a:xfrm>
              <a:off x="4886325" y="727075"/>
              <a:ext cx="50800" cy="31750"/>
            </a:xfrm>
            <a:custGeom>
              <a:avLst/>
              <a:gdLst/>
              <a:ahLst/>
              <a:cxnLst>
                <a:cxn ang="0">
                  <a:pos x="32" y="20"/>
                </a:cxn>
                <a:cxn ang="0">
                  <a:pos x="32" y="20"/>
                </a:cxn>
                <a:cxn ang="0">
                  <a:pos x="32" y="20"/>
                </a:cxn>
                <a:cxn ang="0">
                  <a:pos x="32" y="20"/>
                </a:cxn>
                <a:cxn ang="0">
                  <a:pos x="32" y="20"/>
                </a:cxn>
                <a:cxn ang="0">
                  <a:pos x="30" y="18"/>
                </a:cxn>
                <a:cxn ang="0">
                  <a:pos x="30" y="16"/>
                </a:cxn>
                <a:cxn ang="0">
                  <a:pos x="24" y="12"/>
                </a:cxn>
                <a:cxn ang="0">
                  <a:pos x="20" y="8"/>
                </a:cxn>
                <a:cxn ang="0">
                  <a:pos x="20" y="6"/>
                </a:cxn>
                <a:cxn ang="0">
                  <a:pos x="20" y="4"/>
                </a:cxn>
                <a:cxn ang="0">
                  <a:pos x="20" y="4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2" y="0"/>
                </a:cxn>
                <a:cxn ang="0">
                  <a:pos x="0" y="0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6" y="6"/>
                </a:cxn>
                <a:cxn ang="0">
                  <a:pos x="10" y="10"/>
                </a:cxn>
                <a:cxn ang="0">
                  <a:pos x="22" y="18"/>
                </a:cxn>
                <a:cxn ang="0">
                  <a:pos x="22" y="18"/>
                </a:cxn>
                <a:cxn ang="0">
                  <a:pos x="26" y="20"/>
                </a:cxn>
                <a:cxn ang="0">
                  <a:pos x="28" y="20"/>
                </a:cxn>
                <a:cxn ang="0">
                  <a:pos x="32" y="20"/>
                </a:cxn>
                <a:cxn ang="0">
                  <a:pos x="32" y="20"/>
                </a:cxn>
              </a:cxnLst>
              <a:rect l="0" t="0" r="r" b="b"/>
              <a:pathLst>
                <a:path w="32" h="20">
                  <a:moveTo>
                    <a:pt x="32" y="20"/>
                  </a:moveTo>
                  <a:lnTo>
                    <a:pt x="32" y="20"/>
                  </a:lnTo>
                  <a:lnTo>
                    <a:pt x="32" y="20"/>
                  </a:lnTo>
                  <a:lnTo>
                    <a:pt x="32" y="20"/>
                  </a:lnTo>
                  <a:lnTo>
                    <a:pt x="32" y="20"/>
                  </a:lnTo>
                  <a:lnTo>
                    <a:pt x="30" y="18"/>
                  </a:lnTo>
                  <a:lnTo>
                    <a:pt x="30" y="16"/>
                  </a:lnTo>
                  <a:lnTo>
                    <a:pt x="24" y="12"/>
                  </a:lnTo>
                  <a:lnTo>
                    <a:pt x="20" y="8"/>
                  </a:lnTo>
                  <a:lnTo>
                    <a:pt x="20" y="6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6" y="0"/>
                  </a:lnTo>
                  <a:lnTo>
                    <a:pt x="6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6" y="6"/>
                  </a:lnTo>
                  <a:lnTo>
                    <a:pt x="10" y="10"/>
                  </a:lnTo>
                  <a:lnTo>
                    <a:pt x="22" y="18"/>
                  </a:lnTo>
                  <a:lnTo>
                    <a:pt x="22" y="18"/>
                  </a:lnTo>
                  <a:lnTo>
                    <a:pt x="26" y="20"/>
                  </a:lnTo>
                  <a:lnTo>
                    <a:pt x="28" y="20"/>
                  </a:lnTo>
                  <a:lnTo>
                    <a:pt x="32" y="20"/>
                  </a:lnTo>
                  <a:lnTo>
                    <a:pt x="32" y="2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105"/>
            <p:cNvSpPr>
              <a:spLocks/>
            </p:cNvSpPr>
            <p:nvPr/>
          </p:nvSpPr>
          <p:spPr bwMode="auto">
            <a:xfrm>
              <a:off x="8074025" y="1003300"/>
              <a:ext cx="25400" cy="38100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0" y="4"/>
                </a:cxn>
                <a:cxn ang="0">
                  <a:pos x="0" y="8"/>
                </a:cxn>
                <a:cxn ang="0">
                  <a:pos x="2" y="10"/>
                </a:cxn>
                <a:cxn ang="0">
                  <a:pos x="2" y="10"/>
                </a:cxn>
                <a:cxn ang="0">
                  <a:pos x="6" y="10"/>
                </a:cxn>
                <a:cxn ang="0">
                  <a:pos x="8" y="10"/>
                </a:cxn>
                <a:cxn ang="0">
                  <a:pos x="6" y="16"/>
                </a:cxn>
                <a:cxn ang="0">
                  <a:pos x="6" y="16"/>
                </a:cxn>
                <a:cxn ang="0">
                  <a:pos x="4" y="20"/>
                </a:cxn>
                <a:cxn ang="0">
                  <a:pos x="4" y="22"/>
                </a:cxn>
                <a:cxn ang="0">
                  <a:pos x="8" y="24"/>
                </a:cxn>
                <a:cxn ang="0">
                  <a:pos x="8" y="24"/>
                </a:cxn>
                <a:cxn ang="0">
                  <a:pos x="10" y="24"/>
                </a:cxn>
                <a:cxn ang="0">
                  <a:pos x="12" y="22"/>
                </a:cxn>
                <a:cxn ang="0">
                  <a:pos x="14" y="18"/>
                </a:cxn>
                <a:cxn ang="0">
                  <a:pos x="14" y="18"/>
                </a:cxn>
                <a:cxn ang="0">
                  <a:pos x="16" y="8"/>
                </a:cxn>
                <a:cxn ang="0">
                  <a:pos x="16" y="8"/>
                </a:cxn>
                <a:cxn ang="0">
                  <a:pos x="14" y="2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6" y="0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4"/>
                </a:cxn>
              </a:cxnLst>
              <a:rect l="0" t="0" r="r" b="b"/>
              <a:pathLst>
                <a:path w="16" h="24">
                  <a:moveTo>
                    <a:pt x="0" y="4"/>
                  </a:moveTo>
                  <a:lnTo>
                    <a:pt x="0" y="4"/>
                  </a:lnTo>
                  <a:lnTo>
                    <a:pt x="0" y="8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6" y="10"/>
                  </a:lnTo>
                  <a:lnTo>
                    <a:pt x="8" y="10"/>
                  </a:lnTo>
                  <a:lnTo>
                    <a:pt x="6" y="16"/>
                  </a:lnTo>
                  <a:lnTo>
                    <a:pt x="6" y="16"/>
                  </a:lnTo>
                  <a:lnTo>
                    <a:pt x="4" y="20"/>
                  </a:lnTo>
                  <a:lnTo>
                    <a:pt x="4" y="22"/>
                  </a:lnTo>
                  <a:lnTo>
                    <a:pt x="8" y="24"/>
                  </a:lnTo>
                  <a:lnTo>
                    <a:pt x="8" y="24"/>
                  </a:lnTo>
                  <a:lnTo>
                    <a:pt x="10" y="24"/>
                  </a:lnTo>
                  <a:lnTo>
                    <a:pt x="12" y="22"/>
                  </a:lnTo>
                  <a:lnTo>
                    <a:pt x="14" y="18"/>
                  </a:lnTo>
                  <a:lnTo>
                    <a:pt x="14" y="18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14" y="2"/>
                  </a:lnTo>
                  <a:lnTo>
                    <a:pt x="8" y="0"/>
                  </a:lnTo>
                  <a:lnTo>
                    <a:pt x="8" y="0"/>
                  </a:lnTo>
                  <a:lnTo>
                    <a:pt x="6" y="0"/>
                  </a:lnTo>
                  <a:lnTo>
                    <a:pt x="4" y="0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106"/>
            <p:cNvSpPr>
              <a:spLocks/>
            </p:cNvSpPr>
            <p:nvPr/>
          </p:nvSpPr>
          <p:spPr bwMode="auto">
            <a:xfrm>
              <a:off x="5175250" y="292100"/>
              <a:ext cx="82550" cy="31750"/>
            </a:xfrm>
            <a:custGeom>
              <a:avLst/>
              <a:gdLst/>
              <a:ahLst/>
              <a:cxnLst>
                <a:cxn ang="0">
                  <a:pos x="38" y="4"/>
                </a:cxn>
                <a:cxn ang="0">
                  <a:pos x="38" y="4"/>
                </a:cxn>
                <a:cxn ang="0">
                  <a:pos x="30" y="0"/>
                </a:cxn>
                <a:cxn ang="0">
                  <a:pos x="26" y="2"/>
                </a:cxn>
                <a:cxn ang="0">
                  <a:pos x="24" y="6"/>
                </a:cxn>
                <a:cxn ang="0">
                  <a:pos x="24" y="6"/>
                </a:cxn>
                <a:cxn ang="0">
                  <a:pos x="22" y="6"/>
                </a:cxn>
                <a:cxn ang="0">
                  <a:pos x="22" y="6"/>
                </a:cxn>
                <a:cxn ang="0">
                  <a:pos x="12" y="8"/>
                </a:cxn>
                <a:cxn ang="0">
                  <a:pos x="12" y="8"/>
                </a:cxn>
                <a:cxn ang="0">
                  <a:pos x="10" y="6"/>
                </a:cxn>
                <a:cxn ang="0">
                  <a:pos x="6" y="4"/>
                </a:cxn>
                <a:cxn ang="0">
                  <a:pos x="6" y="4"/>
                </a:cxn>
                <a:cxn ang="0">
                  <a:pos x="2" y="2"/>
                </a:cxn>
                <a:cxn ang="0">
                  <a:pos x="0" y="0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0" y="6"/>
                </a:cxn>
                <a:cxn ang="0">
                  <a:pos x="0" y="8"/>
                </a:cxn>
                <a:cxn ang="0">
                  <a:pos x="2" y="8"/>
                </a:cxn>
                <a:cxn ang="0">
                  <a:pos x="2" y="8"/>
                </a:cxn>
                <a:cxn ang="0">
                  <a:pos x="10" y="8"/>
                </a:cxn>
                <a:cxn ang="0">
                  <a:pos x="10" y="8"/>
                </a:cxn>
                <a:cxn ang="0">
                  <a:pos x="12" y="12"/>
                </a:cxn>
                <a:cxn ang="0">
                  <a:pos x="14" y="12"/>
                </a:cxn>
                <a:cxn ang="0">
                  <a:pos x="20" y="10"/>
                </a:cxn>
                <a:cxn ang="0">
                  <a:pos x="20" y="10"/>
                </a:cxn>
                <a:cxn ang="0">
                  <a:pos x="20" y="10"/>
                </a:cxn>
                <a:cxn ang="0">
                  <a:pos x="20" y="10"/>
                </a:cxn>
                <a:cxn ang="0">
                  <a:pos x="22" y="12"/>
                </a:cxn>
                <a:cxn ang="0">
                  <a:pos x="26" y="14"/>
                </a:cxn>
                <a:cxn ang="0">
                  <a:pos x="30" y="14"/>
                </a:cxn>
                <a:cxn ang="0">
                  <a:pos x="32" y="16"/>
                </a:cxn>
                <a:cxn ang="0">
                  <a:pos x="32" y="16"/>
                </a:cxn>
                <a:cxn ang="0">
                  <a:pos x="36" y="18"/>
                </a:cxn>
                <a:cxn ang="0">
                  <a:pos x="40" y="20"/>
                </a:cxn>
                <a:cxn ang="0">
                  <a:pos x="46" y="18"/>
                </a:cxn>
                <a:cxn ang="0">
                  <a:pos x="50" y="16"/>
                </a:cxn>
                <a:cxn ang="0">
                  <a:pos x="50" y="16"/>
                </a:cxn>
                <a:cxn ang="0">
                  <a:pos x="52" y="12"/>
                </a:cxn>
                <a:cxn ang="0">
                  <a:pos x="52" y="6"/>
                </a:cxn>
                <a:cxn ang="0">
                  <a:pos x="52" y="6"/>
                </a:cxn>
                <a:cxn ang="0">
                  <a:pos x="48" y="4"/>
                </a:cxn>
                <a:cxn ang="0">
                  <a:pos x="44" y="2"/>
                </a:cxn>
                <a:cxn ang="0">
                  <a:pos x="42" y="4"/>
                </a:cxn>
                <a:cxn ang="0">
                  <a:pos x="38" y="4"/>
                </a:cxn>
                <a:cxn ang="0">
                  <a:pos x="38" y="4"/>
                </a:cxn>
              </a:cxnLst>
              <a:rect l="0" t="0" r="r" b="b"/>
              <a:pathLst>
                <a:path w="52" h="20">
                  <a:moveTo>
                    <a:pt x="38" y="4"/>
                  </a:moveTo>
                  <a:lnTo>
                    <a:pt x="38" y="4"/>
                  </a:lnTo>
                  <a:lnTo>
                    <a:pt x="30" y="0"/>
                  </a:lnTo>
                  <a:lnTo>
                    <a:pt x="26" y="2"/>
                  </a:lnTo>
                  <a:lnTo>
                    <a:pt x="24" y="6"/>
                  </a:lnTo>
                  <a:lnTo>
                    <a:pt x="24" y="6"/>
                  </a:lnTo>
                  <a:lnTo>
                    <a:pt x="22" y="6"/>
                  </a:lnTo>
                  <a:lnTo>
                    <a:pt x="22" y="6"/>
                  </a:lnTo>
                  <a:lnTo>
                    <a:pt x="12" y="8"/>
                  </a:lnTo>
                  <a:lnTo>
                    <a:pt x="12" y="8"/>
                  </a:lnTo>
                  <a:lnTo>
                    <a:pt x="10" y="6"/>
                  </a:lnTo>
                  <a:lnTo>
                    <a:pt x="6" y="4"/>
                  </a:lnTo>
                  <a:lnTo>
                    <a:pt x="6" y="4"/>
                  </a:lnTo>
                  <a:lnTo>
                    <a:pt x="2" y="2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6"/>
                  </a:lnTo>
                  <a:lnTo>
                    <a:pt x="0" y="8"/>
                  </a:lnTo>
                  <a:lnTo>
                    <a:pt x="2" y="8"/>
                  </a:lnTo>
                  <a:lnTo>
                    <a:pt x="2" y="8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2" y="12"/>
                  </a:lnTo>
                  <a:lnTo>
                    <a:pt x="14" y="12"/>
                  </a:lnTo>
                  <a:lnTo>
                    <a:pt x="20" y="10"/>
                  </a:lnTo>
                  <a:lnTo>
                    <a:pt x="20" y="10"/>
                  </a:lnTo>
                  <a:lnTo>
                    <a:pt x="20" y="10"/>
                  </a:lnTo>
                  <a:lnTo>
                    <a:pt x="20" y="10"/>
                  </a:lnTo>
                  <a:lnTo>
                    <a:pt x="22" y="12"/>
                  </a:lnTo>
                  <a:lnTo>
                    <a:pt x="26" y="14"/>
                  </a:lnTo>
                  <a:lnTo>
                    <a:pt x="30" y="14"/>
                  </a:lnTo>
                  <a:lnTo>
                    <a:pt x="32" y="16"/>
                  </a:lnTo>
                  <a:lnTo>
                    <a:pt x="32" y="16"/>
                  </a:lnTo>
                  <a:lnTo>
                    <a:pt x="36" y="18"/>
                  </a:lnTo>
                  <a:lnTo>
                    <a:pt x="40" y="20"/>
                  </a:lnTo>
                  <a:lnTo>
                    <a:pt x="46" y="18"/>
                  </a:lnTo>
                  <a:lnTo>
                    <a:pt x="50" y="16"/>
                  </a:lnTo>
                  <a:lnTo>
                    <a:pt x="50" y="16"/>
                  </a:lnTo>
                  <a:lnTo>
                    <a:pt x="52" y="12"/>
                  </a:lnTo>
                  <a:lnTo>
                    <a:pt x="52" y="6"/>
                  </a:lnTo>
                  <a:lnTo>
                    <a:pt x="52" y="6"/>
                  </a:lnTo>
                  <a:lnTo>
                    <a:pt x="48" y="4"/>
                  </a:lnTo>
                  <a:lnTo>
                    <a:pt x="44" y="2"/>
                  </a:lnTo>
                  <a:lnTo>
                    <a:pt x="42" y="4"/>
                  </a:lnTo>
                  <a:lnTo>
                    <a:pt x="38" y="4"/>
                  </a:lnTo>
                  <a:lnTo>
                    <a:pt x="38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107"/>
            <p:cNvSpPr>
              <a:spLocks/>
            </p:cNvSpPr>
            <p:nvPr/>
          </p:nvSpPr>
          <p:spPr bwMode="auto">
            <a:xfrm>
              <a:off x="7956550" y="1143000"/>
              <a:ext cx="19050" cy="47625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12" y="0"/>
                </a:cxn>
                <a:cxn ang="0">
                  <a:pos x="4" y="8"/>
                </a:cxn>
                <a:cxn ang="0">
                  <a:pos x="0" y="16"/>
                </a:cxn>
                <a:cxn ang="0">
                  <a:pos x="0" y="22"/>
                </a:cxn>
                <a:cxn ang="0">
                  <a:pos x="4" y="30"/>
                </a:cxn>
                <a:cxn ang="0">
                  <a:pos x="4" y="30"/>
                </a:cxn>
                <a:cxn ang="0">
                  <a:pos x="8" y="24"/>
                </a:cxn>
                <a:cxn ang="0">
                  <a:pos x="10" y="16"/>
                </a:cxn>
                <a:cxn ang="0">
                  <a:pos x="12" y="0"/>
                </a:cxn>
                <a:cxn ang="0">
                  <a:pos x="12" y="0"/>
                </a:cxn>
              </a:cxnLst>
              <a:rect l="0" t="0" r="r" b="b"/>
              <a:pathLst>
                <a:path w="12" h="30">
                  <a:moveTo>
                    <a:pt x="12" y="0"/>
                  </a:moveTo>
                  <a:lnTo>
                    <a:pt x="12" y="0"/>
                  </a:lnTo>
                  <a:lnTo>
                    <a:pt x="4" y="8"/>
                  </a:lnTo>
                  <a:lnTo>
                    <a:pt x="0" y="16"/>
                  </a:lnTo>
                  <a:lnTo>
                    <a:pt x="0" y="22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8" y="24"/>
                  </a:lnTo>
                  <a:lnTo>
                    <a:pt x="10" y="16"/>
                  </a:lnTo>
                  <a:lnTo>
                    <a:pt x="12" y="0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108"/>
            <p:cNvSpPr>
              <a:spLocks/>
            </p:cNvSpPr>
            <p:nvPr/>
          </p:nvSpPr>
          <p:spPr bwMode="auto">
            <a:xfrm>
              <a:off x="7813675" y="1231900"/>
              <a:ext cx="28575" cy="25400"/>
            </a:xfrm>
            <a:custGeom>
              <a:avLst/>
              <a:gdLst/>
              <a:ahLst/>
              <a:cxnLst>
                <a:cxn ang="0">
                  <a:pos x="18" y="0"/>
                </a:cxn>
                <a:cxn ang="0">
                  <a:pos x="18" y="0"/>
                </a:cxn>
                <a:cxn ang="0">
                  <a:pos x="12" y="0"/>
                </a:cxn>
                <a:cxn ang="0">
                  <a:pos x="6" y="0"/>
                </a:cxn>
                <a:cxn ang="0">
                  <a:pos x="2" y="4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0" y="14"/>
                </a:cxn>
                <a:cxn ang="0">
                  <a:pos x="2" y="16"/>
                </a:cxn>
                <a:cxn ang="0">
                  <a:pos x="4" y="16"/>
                </a:cxn>
                <a:cxn ang="0">
                  <a:pos x="4" y="16"/>
                </a:cxn>
                <a:cxn ang="0">
                  <a:pos x="10" y="14"/>
                </a:cxn>
                <a:cxn ang="0">
                  <a:pos x="14" y="10"/>
                </a:cxn>
                <a:cxn ang="0">
                  <a:pos x="18" y="0"/>
                </a:cxn>
                <a:cxn ang="0">
                  <a:pos x="18" y="0"/>
                </a:cxn>
              </a:cxnLst>
              <a:rect l="0" t="0" r="r" b="b"/>
              <a:pathLst>
                <a:path w="18" h="16">
                  <a:moveTo>
                    <a:pt x="18" y="0"/>
                  </a:moveTo>
                  <a:lnTo>
                    <a:pt x="18" y="0"/>
                  </a:lnTo>
                  <a:lnTo>
                    <a:pt x="12" y="0"/>
                  </a:lnTo>
                  <a:lnTo>
                    <a:pt x="6" y="0"/>
                  </a:lnTo>
                  <a:lnTo>
                    <a:pt x="2" y="4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14"/>
                  </a:lnTo>
                  <a:lnTo>
                    <a:pt x="2" y="16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10" y="14"/>
                  </a:lnTo>
                  <a:lnTo>
                    <a:pt x="14" y="10"/>
                  </a:lnTo>
                  <a:lnTo>
                    <a:pt x="18" y="0"/>
                  </a:lnTo>
                  <a:lnTo>
                    <a:pt x="1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109"/>
            <p:cNvSpPr>
              <a:spLocks/>
            </p:cNvSpPr>
            <p:nvPr/>
          </p:nvSpPr>
          <p:spPr bwMode="auto">
            <a:xfrm>
              <a:off x="6572250" y="882650"/>
              <a:ext cx="15875" cy="34925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0" y="6"/>
                </a:cxn>
                <a:cxn ang="0">
                  <a:pos x="0" y="22"/>
                </a:cxn>
                <a:cxn ang="0">
                  <a:pos x="0" y="22"/>
                </a:cxn>
                <a:cxn ang="0">
                  <a:pos x="6" y="20"/>
                </a:cxn>
                <a:cxn ang="0">
                  <a:pos x="10" y="14"/>
                </a:cxn>
                <a:cxn ang="0">
                  <a:pos x="10" y="4"/>
                </a:cxn>
                <a:cxn ang="0">
                  <a:pos x="10" y="4"/>
                </a:cxn>
                <a:cxn ang="0">
                  <a:pos x="8" y="2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2" y="2"/>
                </a:cxn>
                <a:cxn ang="0">
                  <a:pos x="0" y="2"/>
                </a:cxn>
                <a:cxn ang="0">
                  <a:pos x="0" y="6"/>
                </a:cxn>
                <a:cxn ang="0">
                  <a:pos x="0" y="6"/>
                </a:cxn>
              </a:cxnLst>
              <a:rect l="0" t="0" r="r" b="b"/>
              <a:pathLst>
                <a:path w="10" h="22">
                  <a:moveTo>
                    <a:pt x="0" y="6"/>
                  </a:moveTo>
                  <a:lnTo>
                    <a:pt x="0" y="6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6" y="20"/>
                  </a:lnTo>
                  <a:lnTo>
                    <a:pt x="10" y="1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8" y="2"/>
                  </a:lnTo>
                  <a:lnTo>
                    <a:pt x="6" y="0"/>
                  </a:lnTo>
                  <a:lnTo>
                    <a:pt x="6" y="0"/>
                  </a:lnTo>
                  <a:lnTo>
                    <a:pt x="2" y="2"/>
                  </a:lnTo>
                  <a:lnTo>
                    <a:pt x="0" y="2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110"/>
            <p:cNvSpPr>
              <a:spLocks/>
            </p:cNvSpPr>
            <p:nvPr/>
          </p:nvSpPr>
          <p:spPr bwMode="auto">
            <a:xfrm>
              <a:off x="7953375" y="1543050"/>
              <a:ext cx="57150" cy="9525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0" y="6"/>
                </a:cxn>
                <a:cxn ang="0">
                  <a:pos x="28" y="6"/>
                </a:cxn>
                <a:cxn ang="0">
                  <a:pos x="32" y="6"/>
                </a:cxn>
                <a:cxn ang="0">
                  <a:pos x="36" y="2"/>
                </a:cxn>
                <a:cxn ang="0">
                  <a:pos x="36" y="2"/>
                </a:cxn>
                <a:cxn ang="0">
                  <a:pos x="32" y="2"/>
                </a:cxn>
                <a:cxn ang="0">
                  <a:pos x="28" y="2"/>
                </a:cxn>
                <a:cxn ang="0">
                  <a:pos x="18" y="0"/>
                </a:cxn>
                <a:cxn ang="0">
                  <a:pos x="10" y="0"/>
                </a:cxn>
                <a:cxn ang="0">
                  <a:pos x="6" y="2"/>
                </a:cxn>
                <a:cxn ang="0">
                  <a:pos x="0" y="6"/>
                </a:cxn>
                <a:cxn ang="0">
                  <a:pos x="0" y="6"/>
                </a:cxn>
              </a:cxnLst>
              <a:rect l="0" t="0" r="r" b="b"/>
              <a:pathLst>
                <a:path w="36" h="6">
                  <a:moveTo>
                    <a:pt x="0" y="6"/>
                  </a:moveTo>
                  <a:lnTo>
                    <a:pt x="0" y="6"/>
                  </a:lnTo>
                  <a:lnTo>
                    <a:pt x="28" y="6"/>
                  </a:lnTo>
                  <a:lnTo>
                    <a:pt x="32" y="6"/>
                  </a:lnTo>
                  <a:lnTo>
                    <a:pt x="36" y="2"/>
                  </a:lnTo>
                  <a:lnTo>
                    <a:pt x="36" y="2"/>
                  </a:lnTo>
                  <a:lnTo>
                    <a:pt x="32" y="2"/>
                  </a:lnTo>
                  <a:lnTo>
                    <a:pt x="28" y="2"/>
                  </a:lnTo>
                  <a:lnTo>
                    <a:pt x="18" y="0"/>
                  </a:lnTo>
                  <a:lnTo>
                    <a:pt x="10" y="0"/>
                  </a:lnTo>
                  <a:lnTo>
                    <a:pt x="6" y="2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111"/>
            <p:cNvSpPr>
              <a:spLocks/>
            </p:cNvSpPr>
            <p:nvPr/>
          </p:nvSpPr>
          <p:spPr bwMode="auto">
            <a:xfrm>
              <a:off x="6619875" y="930275"/>
              <a:ext cx="38100" cy="25400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24" y="0"/>
                </a:cxn>
                <a:cxn ang="0">
                  <a:pos x="18" y="2"/>
                </a:cxn>
                <a:cxn ang="0">
                  <a:pos x="12" y="2"/>
                </a:cxn>
                <a:cxn ang="0">
                  <a:pos x="6" y="2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20" y="16"/>
                </a:cxn>
                <a:cxn ang="0">
                  <a:pos x="20" y="16"/>
                </a:cxn>
                <a:cxn ang="0">
                  <a:pos x="24" y="0"/>
                </a:cxn>
                <a:cxn ang="0">
                  <a:pos x="24" y="0"/>
                </a:cxn>
              </a:cxnLst>
              <a:rect l="0" t="0" r="r" b="b"/>
              <a:pathLst>
                <a:path w="24" h="16">
                  <a:moveTo>
                    <a:pt x="24" y="0"/>
                  </a:moveTo>
                  <a:lnTo>
                    <a:pt x="24" y="0"/>
                  </a:lnTo>
                  <a:lnTo>
                    <a:pt x="18" y="2"/>
                  </a:lnTo>
                  <a:lnTo>
                    <a:pt x="12" y="2"/>
                  </a:lnTo>
                  <a:lnTo>
                    <a:pt x="6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20" y="16"/>
                  </a:lnTo>
                  <a:lnTo>
                    <a:pt x="20" y="16"/>
                  </a:lnTo>
                  <a:lnTo>
                    <a:pt x="24" y="0"/>
                  </a:lnTo>
                  <a:lnTo>
                    <a:pt x="2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112"/>
            <p:cNvSpPr>
              <a:spLocks/>
            </p:cNvSpPr>
            <p:nvPr/>
          </p:nvSpPr>
          <p:spPr bwMode="auto">
            <a:xfrm>
              <a:off x="7997825" y="1701800"/>
              <a:ext cx="41275" cy="28575"/>
            </a:xfrm>
            <a:custGeom>
              <a:avLst/>
              <a:gdLst/>
              <a:ahLst/>
              <a:cxnLst>
                <a:cxn ang="0">
                  <a:pos x="6" y="16"/>
                </a:cxn>
                <a:cxn ang="0">
                  <a:pos x="6" y="16"/>
                </a:cxn>
                <a:cxn ang="0">
                  <a:pos x="10" y="12"/>
                </a:cxn>
                <a:cxn ang="0">
                  <a:pos x="14" y="8"/>
                </a:cxn>
                <a:cxn ang="0">
                  <a:pos x="26" y="0"/>
                </a:cxn>
                <a:cxn ang="0">
                  <a:pos x="26" y="0"/>
                </a:cxn>
                <a:cxn ang="0">
                  <a:pos x="18" y="0"/>
                </a:cxn>
                <a:cxn ang="0">
                  <a:pos x="12" y="2"/>
                </a:cxn>
                <a:cxn ang="0">
                  <a:pos x="2" y="10"/>
                </a:cxn>
                <a:cxn ang="0">
                  <a:pos x="2" y="10"/>
                </a:cxn>
                <a:cxn ang="0">
                  <a:pos x="0" y="12"/>
                </a:cxn>
                <a:cxn ang="0">
                  <a:pos x="2" y="16"/>
                </a:cxn>
                <a:cxn ang="0">
                  <a:pos x="2" y="16"/>
                </a:cxn>
                <a:cxn ang="0">
                  <a:pos x="4" y="18"/>
                </a:cxn>
                <a:cxn ang="0">
                  <a:pos x="6" y="16"/>
                </a:cxn>
                <a:cxn ang="0">
                  <a:pos x="6" y="16"/>
                </a:cxn>
              </a:cxnLst>
              <a:rect l="0" t="0" r="r" b="b"/>
              <a:pathLst>
                <a:path w="26" h="18">
                  <a:moveTo>
                    <a:pt x="6" y="16"/>
                  </a:moveTo>
                  <a:lnTo>
                    <a:pt x="6" y="16"/>
                  </a:lnTo>
                  <a:lnTo>
                    <a:pt x="10" y="12"/>
                  </a:lnTo>
                  <a:lnTo>
                    <a:pt x="14" y="8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18" y="0"/>
                  </a:lnTo>
                  <a:lnTo>
                    <a:pt x="12" y="2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0" y="12"/>
                  </a:lnTo>
                  <a:lnTo>
                    <a:pt x="2" y="16"/>
                  </a:lnTo>
                  <a:lnTo>
                    <a:pt x="2" y="16"/>
                  </a:lnTo>
                  <a:lnTo>
                    <a:pt x="4" y="18"/>
                  </a:lnTo>
                  <a:lnTo>
                    <a:pt x="6" y="16"/>
                  </a:lnTo>
                  <a:lnTo>
                    <a:pt x="6" y="1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113"/>
            <p:cNvSpPr>
              <a:spLocks/>
            </p:cNvSpPr>
            <p:nvPr/>
          </p:nvSpPr>
          <p:spPr bwMode="auto">
            <a:xfrm>
              <a:off x="5276850" y="311150"/>
              <a:ext cx="31750" cy="19050"/>
            </a:xfrm>
            <a:custGeom>
              <a:avLst/>
              <a:gdLst/>
              <a:ahLst/>
              <a:cxnLst>
                <a:cxn ang="0">
                  <a:pos x="6" y="2"/>
                </a:cxn>
                <a:cxn ang="0">
                  <a:pos x="6" y="2"/>
                </a:cxn>
                <a:cxn ang="0">
                  <a:pos x="2" y="4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4" y="8"/>
                </a:cxn>
                <a:cxn ang="0">
                  <a:pos x="8" y="10"/>
                </a:cxn>
                <a:cxn ang="0">
                  <a:pos x="8" y="10"/>
                </a:cxn>
                <a:cxn ang="0">
                  <a:pos x="14" y="12"/>
                </a:cxn>
                <a:cxn ang="0">
                  <a:pos x="16" y="10"/>
                </a:cxn>
                <a:cxn ang="0">
                  <a:pos x="20" y="8"/>
                </a:cxn>
                <a:cxn ang="0">
                  <a:pos x="20" y="8"/>
                </a:cxn>
                <a:cxn ang="0">
                  <a:pos x="18" y="4"/>
                </a:cxn>
                <a:cxn ang="0">
                  <a:pos x="18" y="4"/>
                </a:cxn>
                <a:cxn ang="0">
                  <a:pos x="16" y="2"/>
                </a:cxn>
                <a:cxn ang="0">
                  <a:pos x="12" y="0"/>
                </a:cxn>
                <a:cxn ang="0">
                  <a:pos x="6" y="2"/>
                </a:cxn>
                <a:cxn ang="0">
                  <a:pos x="6" y="2"/>
                </a:cxn>
              </a:cxnLst>
              <a:rect l="0" t="0" r="r" b="b"/>
              <a:pathLst>
                <a:path w="20" h="12">
                  <a:moveTo>
                    <a:pt x="6" y="2"/>
                  </a:moveTo>
                  <a:lnTo>
                    <a:pt x="6" y="2"/>
                  </a:lnTo>
                  <a:lnTo>
                    <a:pt x="2" y="4"/>
                  </a:lnTo>
                  <a:lnTo>
                    <a:pt x="0" y="8"/>
                  </a:lnTo>
                  <a:lnTo>
                    <a:pt x="0" y="8"/>
                  </a:lnTo>
                  <a:lnTo>
                    <a:pt x="4" y="8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14" y="12"/>
                  </a:lnTo>
                  <a:lnTo>
                    <a:pt x="16" y="10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6" y="2"/>
                  </a:lnTo>
                  <a:lnTo>
                    <a:pt x="12" y="0"/>
                  </a:lnTo>
                  <a:lnTo>
                    <a:pt x="6" y="2"/>
                  </a:lnTo>
                  <a:lnTo>
                    <a:pt x="6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114"/>
            <p:cNvSpPr>
              <a:spLocks/>
            </p:cNvSpPr>
            <p:nvPr/>
          </p:nvSpPr>
          <p:spPr bwMode="auto">
            <a:xfrm>
              <a:off x="5248275" y="260350"/>
              <a:ext cx="41275" cy="15875"/>
            </a:xfrm>
            <a:custGeom>
              <a:avLst/>
              <a:gdLst/>
              <a:ahLst/>
              <a:cxnLst>
                <a:cxn ang="0">
                  <a:pos x="22" y="10"/>
                </a:cxn>
                <a:cxn ang="0">
                  <a:pos x="22" y="10"/>
                </a:cxn>
                <a:cxn ang="0">
                  <a:pos x="26" y="6"/>
                </a:cxn>
                <a:cxn ang="0">
                  <a:pos x="26" y="6"/>
                </a:cxn>
                <a:cxn ang="0">
                  <a:pos x="26" y="4"/>
                </a:cxn>
                <a:cxn ang="0">
                  <a:pos x="24" y="4"/>
                </a:cxn>
                <a:cxn ang="0">
                  <a:pos x="24" y="4"/>
                </a:cxn>
                <a:cxn ang="0">
                  <a:pos x="12" y="0"/>
                </a:cxn>
                <a:cxn ang="0">
                  <a:pos x="6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6" y="6"/>
                </a:cxn>
                <a:cxn ang="0">
                  <a:pos x="10" y="8"/>
                </a:cxn>
                <a:cxn ang="0">
                  <a:pos x="16" y="10"/>
                </a:cxn>
                <a:cxn ang="0">
                  <a:pos x="22" y="10"/>
                </a:cxn>
                <a:cxn ang="0">
                  <a:pos x="22" y="10"/>
                </a:cxn>
              </a:cxnLst>
              <a:rect l="0" t="0" r="r" b="b"/>
              <a:pathLst>
                <a:path w="26" h="10">
                  <a:moveTo>
                    <a:pt x="22" y="10"/>
                  </a:moveTo>
                  <a:lnTo>
                    <a:pt x="22" y="10"/>
                  </a:lnTo>
                  <a:lnTo>
                    <a:pt x="26" y="6"/>
                  </a:lnTo>
                  <a:lnTo>
                    <a:pt x="26" y="6"/>
                  </a:lnTo>
                  <a:lnTo>
                    <a:pt x="26" y="4"/>
                  </a:lnTo>
                  <a:lnTo>
                    <a:pt x="24" y="4"/>
                  </a:lnTo>
                  <a:lnTo>
                    <a:pt x="24" y="4"/>
                  </a:lnTo>
                  <a:lnTo>
                    <a:pt x="12" y="0"/>
                  </a:lnTo>
                  <a:lnTo>
                    <a:pt x="6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6" y="6"/>
                  </a:lnTo>
                  <a:lnTo>
                    <a:pt x="10" y="8"/>
                  </a:lnTo>
                  <a:lnTo>
                    <a:pt x="16" y="10"/>
                  </a:lnTo>
                  <a:lnTo>
                    <a:pt x="22" y="10"/>
                  </a:lnTo>
                  <a:lnTo>
                    <a:pt x="22" y="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115"/>
            <p:cNvSpPr>
              <a:spLocks/>
            </p:cNvSpPr>
            <p:nvPr/>
          </p:nvSpPr>
          <p:spPr bwMode="auto">
            <a:xfrm>
              <a:off x="8277225" y="317500"/>
              <a:ext cx="53975" cy="6350"/>
            </a:xfrm>
            <a:custGeom>
              <a:avLst/>
              <a:gdLst/>
              <a:ahLst/>
              <a:cxnLst>
                <a:cxn ang="0">
                  <a:pos x="34" y="4"/>
                </a:cxn>
                <a:cxn ang="0">
                  <a:pos x="34" y="4"/>
                </a:cxn>
                <a:cxn ang="0">
                  <a:pos x="18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8" y="4"/>
                </a:cxn>
                <a:cxn ang="0">
                  <a:pos x="26" y="4"/>
                </a:cxn>
                <a:cxn ang="0">
                  <a:pos x="34" y="4"/>
                </a:cxn>
                <a:cxn ang="0">
                  <a:pos x="34" y="4"/>
                </a:cxn>
              </a:cxnLst>
              <a:rect l="0" t="0" r="r" b="b"/>
              <a:pathLst>
                <a:path w="34" h="4">
                  <a:moveTo>
                    <a:pt x="34" y="4"/>
                  </a:moveTo>
                  <a:lnTo>
                    <a:pt x="34" y="4"/>
                  </a:lnTo>
                  <a:lnTo>
                    <a:pt x="18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18" y="4"/>
                  </a:lnTo>
                  <a:lnTo>
                    <a:pt x="26" y="4"/>
                  </a:lnTo>
                  <a:lnTo>
                    <a:pt x="34" y="4"/>
                  </a:lnTo>
                  <a:lnTo>
                    <a:pt x="34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116"/>
            <p:cNvSpPr>
              <a:spLocks/>
            </p:cNvSpPr>
            <p:nvPr/>
          </p:nvSpPr>
          <p:spPr bwMode="auto">
            <a:xfrm>
              <a:off x="5511800" y="434975"/>
              <a:ext cx="25400" cy="15875"/>
            </a:xfrm>
            <a:custGeom>
              <a:avLst/>
              <a:gdLst/>
              <a:ahLst/>
              <a:cxnLst>
                <a:cxn ang="0">
                  <a:pos x="8" y="10"/>
                </a:cxn>
                <a:cxn ang="0">
                  <a:pos x="8" y="10"/>
                </a:cxn>
                <a:cxn ang="0">
                  <a:pos x="12" y="8"/>
                </a:cxn>
                <a:cxn ang="0">
                  <a:pos x="14" y="8"/>
                </a:cxn>
                <a:cxn ang="0">
                  <a:pos x="16" y="4"/>
                </a:cxn>
                <a:cxn ang="0">
                  <a:pos x="16" y="4"/>
                </a:cxn>
                <a:cxn ang="0">
                  <a:pos x="16" y="2"/>
                </a:cxn>
                <a:cxn ang="0">
                  <a:pos x="14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0" y="8"/>
                </a:cxn>
                <a:cxn ang="0">
                  <a:pos x="2" y="10"/>
                </a:cxn>
                <a:cxn ang="0">
                  <a:pos x="8" y="10"/>
                </a:cxn>
                <a:cxn ang="0">
                  <a:pos x="8" y="10"/>
                </a:cxn>
              </a:cxnLst>
              <a:rect l="0" t="0" r="r" b="b"/>
              <a:pathLst>
                <a:path w="16" h="10">
                  <a:moveTo>
                    <a:pt x="8" y="10"/>
                  </a:moveTo>
                  <a:lnTo>
                    <a:pt x="8" y="10"/>
                  </a:lnTo>
                  <a:lnTo>
                    <a:pt x="12" y="8"/>
                  </a:lnTo>
                  <a:lnTo>
                    <a:pt x="14" y="8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6" y="2"/>
                  </a:lnTo>
                  <a:lnTo>
                    <a:pt x="14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8"/>
                  </a:lnTo>
                  <a:lnTo>
                    <a:pt x="2" y="10"/>
                  </a:lnTo>
                  <a:lnTo>
                    <a:pt x="8" y="10"/>
                  </a:lnTo>
                  <a:lnTo>
                    <a:pt x="8" y="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117"/>
            <p:cNvSpPr>
              <a:spLocks/>
            </p:cNvSpPr>
            <p:nvPr/>
          </p:nvSpPr>
          <p:spPr bwMode="auto">
            <a:xfrm>
              <a:off x="8108950" y="996950"/>
              <a:ext cx="25400" cy="22225"/>
            </a:xfrm>
            <a:custGeom>
              <a:avLst/>
              <a:gdLst/>
              <a:ahLst/>
              <a:cxnLst>
                <a:cxn ang="0">
                  <a:pos x="14" y="6"/>
                </a:cxn>
                <a:cxn ang="0">
                  <a:pos x="14" y="6"/>
                </a:cxn>
                <a:cxn ang="0">
                  <a:pos x="16" y="4"/>
                </a:cxn>
                <a:cxn ang="0">
                  <a:pos x="16" y="2"/>
                </a:cxn>
                <a:cxn ang="0">
                  <a:pos x="16" y="2"/>
                </a:cxn>
                <a:cxn ang="0">
                  <a:pos x="14" y="0"/>
                </a:cxn>
                <a:cxn ang="0">
                  <a:pos x="14" y="0"/>
                </a:cxn>
                <a:cxn ang="0">
                  <a:pos x="8" y="0"/>
                </a:cxn>
                <a:cxn ang="0">
                  <a:pos x="2" y="2"/>
                </a:cxn>
                <a:cxn ang="0">
                  <a:pos x="2" y="2"/>
                </a:cxn>
                <a:cxn ang="0">
                  <a:pos x="0" y="4"/>
                </a:cxn>
                <a:cxn ang="0">
                  <a:pos x="0" y="8"/>
                </a:cxn>
                <a:cxn ang="0">
                  <a:pos x="0" y="10"/>
                </a:cxn>
                <a:cxn ang="0">
                  <a:pos x="2" y="14"/>
                </a:cxn>
                <a:cxn ang="0">
                  <a:pos x="2" y="14"/>
                </a:cxn>
                <a:cxn ang="0">
                  <a:pos x="6" y="8"/>
                </a:cxn>
                <a:cxn ang="0">
                  <a:pos x="10" y="6"/>
                </a:cxn>
                <a:cxn ang="0">
                  <a:pos x="14" y="6"/>
                </a:cxn>
                <a:cxn ang="0">
                  <a:pos x="14" y="6"/>
                </a:cxn>
              </a:cxnLst>
              <a:rect l="0" t="0" r="r" b="b"/>
              <a:pathLst>
                <a:path w="16" h="14">
                  <a:moveTo>
                    <a:pt x="14" y="6"/>
                  </a:moveTo>
                  <a:lnTo>
                    <a:pt x="14" y="6"/>
                  </a:lnTo>
                  <a:lnTo>
                    <a:pt x="16" y="4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8" y="0"/>
                  </a:lnTo>
                  <a:lnTo>
                    <a:pt x="2" y="2"/>
                  </a:lnTo>
                  <a:lnTo>
                    <a:pt x="2" y="2"/>
                  </a:lnTo>
                  <a:lnTo>
                    <a:pt x="0" y="4"/>
                  </a:lnTo>
                  <a:lnTo>
                    <a:pt x="0" y="8"/>
                  </a:lnTo>
                  <a:lnTo>
                    <a:pt x="0" y="10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6" y="8"/>
                  </a:lnTo>
                  <a:lnTo>
                    <a:pt x="10" y="6"/>
                  </a:lnTo>
                  <a:lnTo>
                    <a:pt x="14" y="6"/>
                  </a:lnTo>
                  <a:lnTo>
                    <a:pt x="14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118"/>
            <p:cNvSpPr>
              <a:spLocks/>
            </p:cNvSpPr>
            <p:nvPr/>
          </p:nvSpPr>
          <p:spPr bwMode="auto">
            <a:xfrm>
              <a:off x="8229600" y="320675"/>
              <a:ext cx="1588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119"/>
            <p:cNvSpPr>
              <a:spLocks/>
            </p:cNvSpPr>
            <p:nvPr/>
          </p:nvSpPr>
          <p:spPr bwMode="auto">
            <a:xfrm>
              <a:off x="8229600" y="307975"/>
              <a:ext cx="31750" cy="15875"/>
            </a:xfrm>
            <a:custGeom>
              <a:avLst/>
              <a:gdLst/>
              <a:ahLst/>
              <a:cxnLst>
                <a:cxn ang="0">
                  <a:pos x="18" y="8"/>
                </a:cxn>
                <a:cxn ang="0">
                  <a:pos x="18" y="8"/>
                </a:cxn>
                <a:cxn ang="0">
                  <a:pos x="20" y="4"/>
                </a:cxn>
                <a:cxn ang="0">
                  <a:pos x="20" y="4"/>
                </a:cxn>
                <a:cxn ang="0">
                  <a:pos x="18" y="2"/>
                </a:cxn>
                <a:cxn ang="0">
                  <a:pos x="16" y="2"/>
                </a:cxn>
                <a:cxn ang="0">
                  <a:pos x="16" y="2"/>
                </a:cxn>
                <a:cxn ang="0">
                  <a:pos x="12" y="0"/>
                </a:cxn>
                <a:cxn ang="0">
                  <a:pos x="8" y="2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4" y="10"/>
                </a:cxn>
                <a:cxn ang="0">
                  <a:pos x="8" y="10"/>
                </a:cxn>
                <a:cxn ang="0">
                  <a:pos x="14" y="8"/>
                </a:cxn>
                <a:cxn ang="0">
                  <a:pos x="18" y="8"/>
                </a:cxn>
                <a:cxn ang="0">
                  <a:pos x="18" y="8"/>
                </a:cxn>
              </a:cxnLst>
              <a:rect l="0" t="0" r="r" b="b"/>
              <a:pathLst>
                <a:path w="20" h="10">
                  <a:moveTo>
                    <a:pt x="18" y="8"/>
                  </a:moveTo>
                  <a:lnTo>
                    <a:pt x="18" y="8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18" y="2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12" y="0"/>
                  </a:lnTo>
                  <a:lnTo>
                    <a:pt x="8" y="2"/>
                  </a:lnTo>
                  <a:lnTo>
                    <a:pt x="0" y="8"/>
                  </a:lnTo>
                  <a:lnTo>
                    <a:pt x="0" y="8"/>
                  </a:lnTo>
                  <a:lnTo>
                    <a:pt x="4" y="10"/>
                  </a:lnTo>
                  <a:lnTo>
                    <a:pt x="8" y="10"/>
                  </a:lnTo>
                  <a:lnTo>
                    <a:pt x="14" y="8"/>
                  </a:lnTo>
                  <a:lnTo>
                    <a:pt x="18" y="8"/>
                  </a:lnTo>
                  <a:lnTo>
                    <a:pt x="18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120"/>
            <p:cNvSpPr>
              <a:spLocks/>
            </p:cNvSpPr>
            <p:nvPr/>
          </p:nvSpPr>
          <p:spPr bwMode="auto">
            <a:xfrm>
              <a:off x="4552950" y="600075"/>
              <a:ext cx="25400" cy="19050"/>
            </a:xfrm>
            <a:custGeom>
              <a:avLst/>
              <a:gdLst/>
              <a:ahLst/>
              <a:cxnLst>
                <a:cxn ang="0">
                  <a:pos x="0" y="12"/>
                </a:cxn>
                <a:cxn ang="0">
                  <a:pos x="0" y="12"/>
                </a:cxn>
                <a:cxn ang="0">
                  <a:pos x="6" y="12"/>
                </a:cxn>
                <a:cxn ang="0">
                  <a:pos x="10" y="12"/>
                </a:cxn>
                <a:cxn ang="0">
                  <a:pos x="16" y="6"/>
                </a:cxn>
                <a:cxn ang="0">
                  <a:pos x="16" y="6"/>
                </a:cxn>
                <a:cxn ang="0">
                  <a:pos x="14" y="0"/>
                </a:cxn>
                <a:cxn ang="0">
                  <a:pos x="14" y="0"/>
                </a:cxn>
                <a:cxn ang="0">
                  <a:pos x="10" y="4"/>
                </a:cxn>
                <a:cxn ang="0">
                  <a:pos x="6" y="4"/>
                </a:cxn>
                <a:cxn ang="0">
                  <a:pos x="2" y="8"/>
                </a:cxn>
                <a:cxn ang="0">
                  <a:pos x="0" y="12"/>
                </a:cxn>
                <a:cxn ang="0">
                  <a:pos x="0" y="12"/>
                </a:cxn>
              </a:cxnLst>
              <a:rect l="0" t="0" r="r" b="b"/>
              <a:pathLst>
                <a:path w="16" h="12">
                  <a:moveTo>
                    <a:pt x="0" y="12"/>
                  </a:moveTo>
                  <a:lnTo>
                    <a:pt x="0" y="12"/>
                  </a:lnTo>
                  <a:lnTo>
                    <a:pt x="6" y="12"/>
                  </a:lnTo>
                  <a:lnTo>
                    <a:pt x="10" y="12"/>
                  </a:lnTo>
                  <a:lnTo>
                    <a:pt x="16" y="6"/>
                  </a:lnTo>
                  <a:lnTo>
                    <a:pt x="16" y="6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0" y="4"/>
                  </a:lnTo>
                  <a:lnTo>
                    <a:pt x="6" y="4"/>
                  </a:lnTo>
                  <a:lnTo>
                    <a:pt x="2" y="8"/>
                  </a:lnTo>
                  <a:lnTo>
                    <a:pt x="0" y="12"/>
                  </a:lnTo>
                  <a:lnTo>
                    <a:pt x="0" y="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121"/>
            <p:cNvSpPr>
              <a:spLocks/>
            </p:cNvSpPr>
            <p:nvPr/>
          </p:nvSpPr>
          <p:spPr bwMode="auto">
            <a:xfrm>
              <a:off x="8054975" y="1606550"/>
              <a:ext cx="28575" cy="9525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0" y="6"/>
                </a:cxn>
                <a:cxn ang="0">
                  <a:pos x="10" y="6"/>
                </a:cxn>
                <a:cxn ang="0">
                  <a:pos x="18" y="6"/>
                </a:cxn>
                <a:cxn ang="0">
                  <a:pos x="18" y="6"/>
                </a:cxn>
                <a:cxn ang="0">
                  <a:pos x="12" y="2"/>
                </a:cxn>
                <a:cxn ang="0">
                  <a:pos x="8" y="0"/>
                </a:cxn>
                <a:cxn ang="0">
                  <a:pos x="4" y="2"/>
                </a:cxn>
                <a:cxn ang="0">
                  <a:pos x="0" y="6"/>
                </a:cxn>
                <a:cxn ang="0">
                  <a:pos x="0" y="6"/>
                </a:cxn>
              </a:cxnLst>
              <a:rect l="0" t="0" r="r" b="b"/>
              <a:pathLst>
                <a:path w="18" h="6">
                  <a:moveTo>
                    <a:pt x="0" y="6"/>
                  </a:moveTo>
                  <a:lnTo>
                    <a:pt x="0" y="6"/>
                  </a:lnTo>
                  <a:lnTo>
                    <a:pt x="10" y="6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12" y="2"/>
                  </a:lnTo>
                  <a:lnTo>
                    <a:pt x="8" y="0"/>
                  </a:lnTo>
                  <a:lnTo>
                    <a:pt x="4" y="2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122"/>
            <p:cNvSpPr>
              <a:spLocks/>
            </p:cNvSpPr>
            <p:nvPr/>
          </p:nvSpPr>
          <p:spPr bwMode="auto">
            <a:xfrm>
              <a:off x="8207375" y="339725"/>
              <a:ext cx="34925" cy="12700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0" y="6"/>
                </a:cxn>
                <a:cxn ang="0">
                  <a:pos x="22" y="8"/>
                </a:cxn>
                <a:cxn ang="0">
                  <a:pos x="22" y="8"/>
                </a:cxn>
                <a:cxn ang="0">
                  <a:pos x="18" y="4"/>
                </a:cxn>
                <a:cxn ang="0">
                  <a:pos x="12" y="0"/>
                </a:cxn>
                <a:cxn ang="0">
                  <a:pos x="6" y="2"/>
                </a:cxn>
                <a:cxn ang="0">
                  <a:pos x="0" y="6"/>
                </a:cxn>
                <a:cxn ang="0">
                  <a:pos x="0" y="6"/>
                </a:cxn>
              </a:cxnLst>
              <a:rect l="0" t="0" r="r" b="b"/>
              <a:pathLst>
                <a:path w="22" h="8">
                  <a:moveTo>
                    <a:pt x="0" y="6"/>
                  </a:moveTo>
                  <a:lnTo>
                    <a:pt x="0" y="6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18" y="4"/>
                  </a:lnTo>
                  <a:lnTo>
                    <a:pt x="12" y="0"/>
                  </a:lnTo>
                  <a:lnTo>
                    <a:pt x="6" y="2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123"/>
            <p:cNvSpPr>
              <a:spLocks/>
            </p:cNvSpPr>
            <p:nvPr/>
          </p:nvSpPr>
          <p:spPr bwMode="auto">
            <a:xfrm>
              <a:off x="5067300" y="260350"/>
              <a:ext cx="44450" cy="22225"/>
            </a:xfrm>
            <a:custGeom>
              <a:avLst/>
              <a:gdLst/>
              <a:ahLst/>
              <a:cxnLst>
                <a:cxn ang="0">
                  <a:pos x="20" y="10"/>
                </a:cxn>
                <a:cxn ang="0">
                  <a:pos x="20" y="10"/>
                </a:cxn>
                <a:cxn ang="0">
                  <a:pos x="22" y="8"/>
                </a:cxn>
                <a:cxn ang="0">
                  <a:pos x="24" y="8"/>
                </a:cxn>
                <a:cxn ang="0">
                  <a:pos x="24" y="6"/>
                </a:cxn>
                <a:cxn ang="0">
                  <a:pos x="24" y="6"/>
                </a:cxn>
                <a:cxn ang="0">
                  <a:pos x="22" y="6"/>
                </a:cxn>
                <a:cxn ang="0">
                  <a:pos x="18" y="6"/>
                </a:cxn>
                <a:cxn ang="0">
                  <a:pos x="14" y="6"/>
                </a:cxn>
                <a:cxn ang="0">
                  <a:pos x="12" y="4"/>
                </a:cxn>
                <a:cxn ang="0">
                  <a:pos x="12" y="4"/>
                </a:cxn>
                <a:cxn ang="0">
                  <a:pos x="20" y="4"/>
                </a:cxn>
                <a:cxn ang="0">
                  <a:pos x="24" y="4"/>
                </a:cxn>
                <a:cxn ang="0">
                  <a:pos x="28" y="2"/>
                </a:cxn>
                <a:cxn ang="0">
                  <a:pos x="28" y="2"/>
                </a:cxn>
                <a:cxn ang="0">
                  <a:pos x="20" y="0"/>
                </a:cxn>
                <a:cxn ang="0">
                  <a:pos x="12" y="2"/>
                </a:cxn>
                <a:cxn ang="0">
                  <a:pos x="12" y="2"/>
                </a:cxn>
                <a:cxn ang="0">
                  <a:pos x="8" y="2"/>
                </a:cxn>
                <a:cxn ang="0">
                  <a:pos x="8" y="4"/>
                </a:cxn>
                <a:cxn ang="0">
                  <a:pos x="8" y="6"/>
                </a:cxn>
                <a:cxn ang="0">
                  <a:pos x="8" y="8"/>
                </a:cxn>
                <a:cxn ang="0">
                  <a:pos x="8" y="8"/>
                </a:cxn>
                <a:cxn ang="0">
                  <a:pos x="2" y="8"/>
                </a:cxn>
                <a:cxn ang="0">
                  <a:pos x="0" y="8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2" y="14"/>
                </a:cxn>
                <a:cxn ang="0">
                  <a:pos x="8" y="14"/>
                </a:cxn>
                <a:cxn ang="0">
                  <a:pos x="16" y="14"/>
                </a:cxn>
                <a:cxn ang="0">
                  <a:pos x="20" y="10"/>
                </a:cxn>
                <a:cxn ang="0">
                  <a:pos x="20" y="10"/>
                </a:cxn>
              </a:cxnLst>
              <a:rect l="0" t="0" r="r" b="b"/>
              <a:pathLst>
                <a:path w="28" h="14">
                  <a:moveTo>
                    <a:pt x="20" y="10"/>
                  </a:moveTo>
                  <a:lnTo>
                    <a:pt x="20" y="10"/>
                  </a:lnTo>
                  <a:lnTo>
                    <a:pt x="22" y="8"/>
                  </a:lnTo>
                  <a:lnTo>
                    <a:pt x="24" y="8"/>
                  </a:lnTo>
                  <a:lnTo>
                    <a:pt x="24" y="6"/>
                  </a:lnTo>
                  <a:lnTo>
                    <a:pt x="24" y="6"/>
                  </a:lnTo>
                  <a:lnTo>
                    <a:pt x="22" y="6"/>
                  </a:lnTo>
                  <a:lnTo>
                    <a:pt x="18" y="6"/>
                  </a:lnTo>
                  <a:lnTo>
                    <a:pt x="14" y="6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20" y="4"/>
                  </a:lnTo>
                  <a:lnTo>
                    <a:pt x="24" y="4"/>
                  </a:lnTo>
                  <a:lnTo>
                    <a:pt x="28" y="2"/>
                  </a:lnTo>
                  <a:lnTo>
                    <a:pt x="28" y="2"/>
                  </a:lnTo>
                  <a:lnTo>
                    <a:pt x="20" y="0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8" y="2"/>
                  </a:lnTo>
                  <a:lnTo>
                    <a:pt x="8" y="4"/>
                  </a:lnTo>
                  <a:lnTo>
                    <a:pt x="8" y="6"/>
                  </a:lnTo>
                  <a:lnTo>
                    <a:pt x="8" y="8"/>
                  </a:lnTo>
                  <a:lnTo>
                    <a:pt x="8" y="8"/>
                  </a:lnTo>
                  <a:lnTo>
                    <a:pt x="2" y="8"/>
                  </a:lnTo>
                  <a:lnTo>
                    <a:pt x="0" y="8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2" y="14"/>
                  </a:lnTo>
                  <a:lnTo>
                    <a:pt x="8" y="14"/>
                  </a:lnTo>
                  <a:lnTo>
                    <a:pt x="16" y="14"/>
                  </a:lnTo>
                  <a:lnTo>
                    <a:pt x="20" y="10"/>
                  </a:lnTo>
                  <a:lnTo>
                    <a:pt x="20" y="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124"/>
            <p:cNvSpPr>
              <a:spLocks/>
            </p:cNvSpPr>
            <p:nvPr/>
          </p:nvSpPr>
          <p:spPr bwMode="auto">
            <a:xfrm>
              <a:off x="8007350" y="1352550"/>
              <a:ext cx="15875" cy="38100"/>
            </a:xfrm>
            <a:custGeom>
              <a:avLst/>
              <a:gdLst/>
              <a:ahLst/>
              <a:cxnLst>
                <a:cxn ang="0">
                  <a:pos x="6" y="24"/>
                </a:cxn>
                <a:cxn ang="0">
                  <a:pos x="6" y="24"/>
                </a:cxn>
                <a:cxn ang="0">
                  <a:pos x="6" y="14"/>
                </a:cxn>
                <a:cxn ang="0">
                  <a:pos x="6" y="14"/>
                </a:cxn>
                <a:cxn ang="0">
                  <a:pos x="10" y="12"/>
                </a:cxn>
                <a:cxn ang="0">
                  <a:pos x="10" y="8"/>
                </a:cxn>
                <a:cxn ang="0">
                  <a:pos x="6" y="2"/>
                </a:cxn>
                <a:cxn ang="0">
                  <a:pos x="6" y="2"/>
                </a:cxn>
                <a:cxn ang="0">
                  <a:pos x="4" y="0"/>
                </a:cxn>
                <a:cxn ang="0">
                  <a:pos x="2" y="2"/>
                </a:cxn>
                <a:cxn ang="0">
                  <a:pos x="2" y="2"/>
                </a:cxn>
                <a:cxn ang="0">
                  <a:pos x="2" y="4"/>
                </a:cxn>
                <a:cxn ang="0">
                  <a:pos x="2" y="6"/>
                </a:cxn>
                <a:cxn ang="0">
                  <a:pos x="4" y="10"/>
                </a:cxn>
                <a:cxn ang="0">
                  <a:pos x="4" y="10"/>
                </a:cxn>
                <a:cxn ang="0">
                  <a:pos x="4" y="12"/>
                </a:cxn>
                <a:cxn ang="0">
                  <a:pos x="4" y="12"/>
                </a:cxn>
                <a:cxn ang="0">
                  <a:pos x="0" y="16"/>
                </a:cxn>
                <a:cxn ang="0">
                  <a:pos x="2" y="18"/>
                </a:cxn>
                <a:cxn ang="0">
                  <a:pos x="4" y="20"/>
                </a:cxn>
                <a:cxn ang="0">
                  <a:pos x="6" y="24"/>
                </a:cxn>
                <a:cxn ang="0">
                  <a:pos x="6" y="24"/>
                </a:cxn>
              </a:cxnLst>
              <a:rect l="0" t="0" r="r" b="b"/>
              <a:pathLst>
                <a:path w="10" h="24">
                  <a:moveTo>
                    <a:pt x="6" y="24"/>
                  </a:moveTo>
                  <a:lnTo>
                    <a:pt x="6" y="24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10" y="12"/>
                  </a:lnTo>
                  <a:lnTo>
                    <a:pt x="10" y="8"/>
                  </a:lnTo>
                  <a:lnTo>
                    <a:pt x="6" y="2"/>
                  </a:lnTo>
                  <a:lnTo>
                    <a:pt x="6" y="2"/>
                  </a:lnTo>
                  <a:lnTo>
                    <a:pt x="4" y="0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4"/>
                  </a:lnTo>
                  <a:lnTo>
                    <a:pt x="2" y="6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0" y="16"/>
                  </a:lnTo>
                  <a:lnTo>
                    <a:pt x="2" y="18"/>
                  </a:lnTo>
                  <a:lnTo>
                    <a:pt x="4" y="20"/>
                  </a:lnTo>
                  <a:lnTo>
                    <a:pt x="6" y="24"/>
                  </a:lnTo>
                  <a:lnTo>
                    <a:pt x="6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125"/>
            <p:cNvSpPr>
              <a:spLocks/>
            </p:cNvSpPr>
            <p:nvPr/>
          </p:nvSpPr>
          <p:spPr bwMode="auto">
            <a:xfrm>
              <a:off x="5016500" y="292100"/>
              <a:ext cx="142875" cy="41275"/>
            </a:xfrm>
            <a:custGeom>
              <a:avLst/>
              <a:gdLst/>
              <a:ahLst/>
              <a:cxnLst>
                <a:cxn ang="0">
                  <a:pos x="4" y="10"/>
                </a:cxn>
                <a:cxn ang="0">
                  <a:pos x="4" y="10"/>
                </a:cxn>
                <a:cxn ang="0">
                  <a:pos x="0" y="12"/>
                </a:cxn>
                <a:cxn ang="0">
                  <a:pos x="0" y="14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0" y="18"/>
                </a:cxn>
                <a:cxn ang="0">
                  <a:pos x="2" y="18"/>
                </a:cxn>
                <a:cxn ang="0">
                  <a:pos x="6" y="18"/>
                </a:cxn>
                <a:cxn ang="0">
                  <a:pos x="6" y="18"/>
                </a:cxn>
                <a:cxn ang="0">
                  <a:pos x="16" y="18"/>
                </a:cxn>
                <a:cxn ang="0">
                  <a:pos x="16" y="18"/>
                </a:cxn>
                <a:cxn ang="0">
                  <a:pos x="20" y="16"/>
                </a:cxn>
                <a:cxn ang="0">
                  <a:pos x="24" y="16"/>
                </a:cxn>
                <a:cxn ang="0">
                  <a:pos x="30" y="18"/>
                </a:cxn>
                <a:cxn ang="0">
                  <a:pos x="30" y="18"/>
                </a:cxn>
                <a:cxn ang="0">
                  <a:pos x="30" y="20"/>
                </a:cxn>
                <a:cxn ang="0">
                  <a:pos x="30" y="20"/>
                </a:cxn>
                <a:cxn ang="0">
                  <a:pos x="28" y="20"/>
                </a:cxn>
                <a:cxn ang="0">
                  <a:pos x="24" y="22"/>
                </a:cxn>
                <a:cxn ang="0">
                  <a:pos x="24" y="22"/>
                </a:cxn>
                <a:cxn ang="0">
                  <a:pos x="28" y="24"/>
                </a:cxn>
                <a:cxn ang="0">
                  <a:pos x="34" y="26"/>
                </a:cxn>
                <a:cxn ang="0">
                  <a:pos x="44" y="24"/>
                </a:cxn>
                <a:cxn ang="0">
                  <a:pos x="44" y="24"/>
                </a:cxn>
                <a:cxn ang="0">
                  <a:pos x="62" y="20"/>
                </a:cxn>
                <a:cxn ang="0">
                  <a:pos x="70" y="18"/>
                </a:cxn>
                <a:cxn ang="0">
                  <a:pos x="80" y="18"/>
                </a:cxn>
                <a:cxn ang="0">
                  <a:pos x="80" y="18"/>
                </a:cxn>
                <a:cxn ang="0">
                  <a:pos x="86" y="18"/>
                </a:cxn>
                <a:cxn ang="0">
                  <a:pos x="90" y="14"/>
                </a:cxn>
                <a:cxn ang="0">
                  <a:pos x="90" y="14"/>
                </a:cxn>
                <a:cxn ang="0">
                  <a:pos x="90" y="10"/>
                </a:cxn>
                <a:cxn ang="0">
                  <a:pos x="88" y="10"/>
                </a:cxn>
                <a:cxn ang="0">
                  <a:pos x="88" y="10"/>
                </a:cxn>
                <a:cxn ang="0">
                  <a:pos x="80" y="10"/>
                </a:cxn>
                <a:cxn ang="0">
                  <a:pos x="74" y="10"/>
                </a:cxn>
                <a:cxn ang="0">
                  <a:pos x="68" y="6"/>
                </a:cxn>
                <a:cxn ang="0">
                  <a:pos x="62" y="0"/>
                </a:cxn>
                <a:cxn ang="0">
                  <a:pos x="62" y="0"/>
                </a:cxn>
                <a:cxn ang="0">
                  <a:pos x="60" y="2"/>
                </a:cxn>
                <a:cxn ang="0">
                  <a:pos x="60" y="2"/>
                </a:cxn>
                <a:cxn ang="0">
                  <a:pos x="58" y="2"/>
                </a:cxn>
                <a:cxn ang="0">
                  <a:pos x="56" y="4"/>
                </a:cxn>
                <a:cxn ang="0">
                  <a:pos x="58" y="8"/>
                </a:cxn>
                <a:cxn ang="0">
                  <a:pos x="62" y="10"/>
                </a:cxn>
                <a:cxn ang="0">
                  <a:pos x="62" y="12"/>
                </a:cxn>
                <a:cxn ang="0">
                  <a:pos x="62" y="14"/>
                </a:cxn>
                <a:cxn ang="0">
                  <a:pos x="62" y="14"/>
                </a:cxn>
                <a:cxn ang="0">
                  <a:pos x="48" y="12"/>
                </a:cxn>
                <a:cxn ang="0">
                  <a:pos x="36" y="8"/>
                </a:cxn>
                <a:cxn ang="0">
                  <a:pos x="36" y="8"/>
                </a:cxn>
                <a:cxn ang="0">
                  <a:pos x="34" y="6"/>
                </a:cxn>
                <a:cxn ang="0">
                  <a:pos x="30" y="6"/>
                </a:cxn>
                <a:cxn ang="0">
                  <a:pos x="24" y="6"/>
                </a:cxn>
                <a:cxn ang="0">
                  <a:pos x="24" y="6"/>
                </a:cxn>
                <a:cxn ang="0">
                  <a:pos x="20" y="4"/>
                </a:cxn>
                <a:cxn ang="0">
                  <a:pos x="14" y="4"/>
                </a:cxn>
                <a:cxn ang="0">
                  <a:pos x="14" y="4"/>
                </a:cxn>
                <a:cxn ang="0">
                  <a:pos x="8" y="6"/>
                </a:cxn>
                <a:cxn ang="0">
                  <a:pos x="6" y="8"/>
                </a:cxn>
                <a:cxn ang="0">
                  <a:pos x="4" y="10"/>
                </a:cxn>
                <a:cxn ang="0">
                  <a:pos x="4" y="10"/>
                </a:cxn>
              </a:cxnLst>
              <a:rect l="0" t="0" r="r" b="b"/>
              <a:pathLst>
                <a:path w="90" h="26">
                  <a:moveTo>
                    <a:pt x="4" y="10"/>
                  </a:moveTo>
                  <a:lnTo>
                    <a:pt x="4" y="10"/>
                  </a:lnTo>
                  <a:lnTo>
                    <a:pt x="0" y="12"/>
                  </a:lnTo>
                  <a:lnTo>
                    <a:pt x="0" y="14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18"/>
                  </a:lnTo>
                  <a:lnTo>
                    <a:pt x="2" y="18"/>
                  </a:lnTo>
                  <a:lnTo>
                    <a:pt x="6" y="18"/>
                  </a:lnTo>
                  <a:lnTo>
                    <a:pt x="6" y="18"/>
                  </a:lnTo>
                  <a:lnTo>
                    <a:pt x="16" y="18"/>
                  </a:lnTo>
                  <a:lnTo>
                    <a:pt x="16" y="18"/>
                  </a:lnTo>
                  <a:lnTo>
                    <a:pt x="20" y="16"/>
                  </a:lnTo>
                  <a:lnTo>
                    <a:pt x="24" y="16"/>
                  </a:lnTo>
                  <a:lnTo>
                    <a:pt x="30" y="18"/>
                  </a:lnTo>
                  <a:lnTo>
                    <a:pt x="30" y="18"/>
                  </a:lnTo>
                  <a:lnTo>
                    <a:pt x="30" y="20"/>
                  </a:lnTo>
                  <a:lnTo>
                    <a:pt x="30" y="20"/>
                  </a:lnTo>
                  <a:lnTo>
                    <a:pt x="28" y="20"/>
                  </a:lnTo>
                  <a:lnTo>
                    <a:pt x="24" y="22"/>
                  </a:lnTo>
                  <a:lnTo>
                    <a:pt x="24" y="22"/>
                  </a:lnTo>
                  <a:lnTo>
                    <a:pt x="28" y="24"/>
                  </a:lnTo>
                  <a:lnTo>
                    <a:pt x="34" y="26"/>
                  </a:lnTo>
                  <a:lnTo>
                    <a:pt x="44" y="24"/>
                  </a:lnTo>
                  <a:lnTo>
                    <a:pt x="44" y="24"/>
                  </a:lnTo>
                  <a:lnTo>
                    <a:pt x="62" y="20"/>
                  </a:lnTo>
                  <a:lnTo>
                    <a:pt x="70" y="18"/>
                  </a:lnTo>
                  <a:lnTo>
                    <a:pt x="80" y="18"/>
                  </a:lnTo>
                  <a:lnTo>
                    <a:pt x="80" y="18"/>
                  </a:lnTo>
                  <a:lnTo>
                    <a:pt x="86" y="18"/>
                  </a:lnTo>
                  <a:lnTo>
                    <a:pt x="90" y="14"/>
                  </a:lnTo>
                  <a:lnTo>
                    <a:pt x="90" y="14"/>
                  </a:lnTo>
                  <a:lnTo>
                    <a:pt x="90" y="10"/>
                  </a:lnTo>
                  <a:lnTo>
                    <a:pt x="88" y="10"/>
                  </a:lnTo>
                  <a:lnTo>
                    <a:pt x="88" y="10"/>
                  </a:lnTo>
                  <a:lnTo>
                    <a:pt x="80" y="10"/>
                  </a:lnTo>
                  <a:lnTo>
                    <a:pt x="74" y="10"/>
                  </a:lnTo>
                  <a:lnTo>
                    <a:pt x="68" y="6"/>
                  </a:lnTo>
                  <a:lnTo>
                    <a:pt x="62" y="0"/>
                  </a:lnTo>
                  <a:lnTo>
                    <a:pt x="62" y="0"/>
                  </a:lnTo>
                  <a:lnTo>
                    <a:pt x="60" y="2"/>
                  </a:lnTo>
                  <a:lnTo>
                    <a:pt x="60" y="2"/>
                  </a:lnTo>
                  <a:lnTo>
                    <a:pt x="58" y="2"/>
                  </a:lnTo>
                  <a:lnTo>
                    <a:pt x="56" y="4"/>
                  </a:lnTo>
                  <a:lnTo>
                    <a:pt x="58" y="8"/>
                  </a:lnTo>
                  <a:lnTo>
                    <a:pt x="62" y="10"/>
                  </a:lnTo>
                  <a:lnTo>
                    <a:pt x="62" y="12"/>
                  </a:lnTo>
                  <a:lnTo>
                    <a:pt x="62" y="14"/>
                  </a:lnTo>
                  <a:lnTo>
                    <a:pt x="62" y="14"/>
                  </a:lnTo>
                  <a:lnTo>
                    <a:pt x="48" y="12"/>
                  </a:lnTo>
                  <a:lnTo>
                    <a:pt x="36" y="8"/>
                  </a:lnTo>
                  <a:lnTo>
                    <a:pt x="36" y="8"/>
                  </a:lnTo>
                  <a:lnTo>
                    <a:pt x="34" y="6"/>
                  </a:lnTo>
                  <a:lnTo>
                    <a:pt x="30" y="6"/>
                  </a:lnTo>
                  <a:lnTo>
                    <a:pt x="24" y="6"/>
                  </a:lnTo>
                  <a:lnTo>
                    <a:pt x="24" y="6"/>
                  </a:lnTo>
                  <a:lnTo>
                    <a:pt x="20" y="4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8" y="6"/>
                  </a:lnTo>
                  <a:lnTo>
                    <a:pt x="6" y="8"/>
                  </a:lnTo>
                  <a:lnTo>
                    <a:pt x="4" y="10"/>
                  </a:lnTo>
                  <a:lnTo>
                    <a:pt x="4" y="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126"/>
            <p:cNvSpPr>
              <a:spLocks/>
            </p:cNvSpPr>
            <p:nvPr/>
          </p:nvSpPr>
          <p:spPr bwMode="auto">
            <a:xfrm>
              <a:off x="7064375" y="412750"/>
              <a:ext cx="25400" cy="12700"/>
            </a:xfrm>
            <a:custGeom>
              <a:avLst/>
              <a:gdLst/>
              <a:ahLst/>
              <a:cxnLst>
                <a:cxn ang="0">
                  <a:pos x="2" y="6"/>
                </a:cxn>
                <a:cxn ang="0">
                  <a:pos x="2" y="6"/>
                </a:cxn>
                <a:cxn ang="0">
                  <a:pos x="6" y="8"/>
                </a:cxn>
                <a:cxn ang="0">
                  <a:pos x="8" y="8"/>
                </a:cxn>
                <a:cxn ang="0">
                  <a:pos x="16" y="4"/>
                </a:cxn>
                <a:cxn ang="0">
                  <a:pos x="16" y="4"/>
                </a:cxn>
                <a:cxn ang="0">
                  <a:pos x="8" y="0"/>
                </a:cxn>
                <a:cxn ang="0">
                  <a:pos x="4" y="2"/>
                </a:cxn>
                <a:cxn ang="0">
                  <a:pos x="2" y="2"/>
                </a:cxn>
                <a:cxn ang="0">
                  <a:pos x="2" y="2"/>
                </a:cxn>
                <a:cxn ang="0">
                  <a:pos x="0" y="4"/>
                </a:cxn>
                <a:cxn ang="0">
                  <a:pos x="2" y="6"/>
                </a:cxn>
                <a:cxn ang="0">
                  <a:pos x="2" y="6"/>
                </a:cxn>
              </a:cxnLst>
              <a:rect l="0" t="0" r="r" b="b"/>
              <a:pathLst>
                <a:path w="16" h="8">
                  <a:moveTo>
                    <a:pt x="2" y="6"/>
                  </a:moveTo>
                  <a:lnTo>
                    <a:pt x="2" y="6"/>
                  </a:lnTo>
                  <a:lnTo>
                    <a:pt x="6" y="8"/>
                  </a:lnTo>
                  <a:lnTo>
                    <a:pt x="8" y="8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8" y="0"/>
                  </a:lnTo>
                  <a:lnTo>
                    <a:pt x="4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0" y="4"/>
                  </a:lnTo>
                  <a:lnTo>
                    <a:pt x="2" y="6"/>
                  </a:lnTo>
                  <a:lnTo>
                    <a:pt x="2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127"/>
            <p:cNvSpPr>
              <a:spLocks/>
            </p:cNvSpPr>
            <p:nvPr/>
          </p:nvSpPr>
          <p:spPr bwMode="auto">
            <a:xfrm>
              <a:off x="8045450" y="1530350"/>
              <a:ext cx="9525" cy="38100"/>
            </a:xfrm>
            <a:custGeom>
              <a:avLst/>
              <a:gdLst/>
              <a:ahLst/>
              <a:cxnLst>
                <a:cxn ang="0">
                  <a:pos x="2" y="14"/>
                </a:cxn>
                <a:cxn ang="0">
                  <a:pos x="2" y="14"/>
                </a:cxn>
                <a:cxn ang="0">
                  <a:pos x="2" y="18"/>
                </a:cxn>
                <a:cxn ang="0">
                  <a:pos x="2" y="22"/>
                </a:cxn>
                <a:cxn ang="0">
                  <a:pos x="4" y="24"/>
                </a:cxn>
                <a:cxn ang="0">
                  <a:pos x="4" y="24"/>
                </a:cxn>
                <a:cxn ang="0">
                  <a:pos x="6" y="12"/>
                </a:cxn>
                <a:cxn ang="0">
                  <a:pos x="6" y="12"/>
                </a:cxn>
                <a:cxn ang="0">
                  <a:pos x="6" y="8"/>
                </a:cxn>
                <a:cxn ang="0">
                  <a:pos x="6" y="6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6"/>
                </a:cxn>
                <a:cxn ang="0">
                  <a:pos x="0" y="10"/>
                </a:cxn>
                <a:cxn ang="0">
                  <a:pos x="2" y="14"/>
                </a:cxn>
                <a:cxn ang="0">
                  <a:pos x="2" y="14"/>
                </a:cxn>
              </a:cxnLst>
              <a:rect l="0" t="0" r="r" b="b"/>
              <a:pathLst>
                <a:path w="6" h="24">
                  <a:moveTo>
                    <a:pt x="2" y="14"/>
                  </a:moveTo>
                  <a:lnTo>
                    <a:pt x="2" y="14"/>
                  </a:lnTo>
                  <a:lnTo>
                    <a:pt x="2" y="18"/>
                  </a:lnTo>
                  <a:lnTo>
                    <a:pt x="2" y="22"/>
                  </a:lnTo>
                  <a:lnTo>
                    <a:pt x="4" y="24"/>
                  </a:lnTo>
                  <a:lnTo>
                    <a:pt x="4" y="24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6" y="8"/>
                  </a:lnTo>
                  <a:lnTo>
                    <a:pt x="6" y="6"/>
                  </a:lnTo>
                  <a:lnTo>
                    <a:pt x="4" y="0"/>
                  </a:lnTo>
                  <a:lnTo>
                    <a:pt x="4" y="0"/>
                  </a:lnTo>
                  <a:lnTo>
                    <a:pt x="0" y="4"/>
                  </a:lnTo>
                  <a:lnTo>
                    <a:pt x="0" y="6"/>
                  </a:lnTo>
                  <a:lnTo>
                    <a:pt x="0" y="10"/>
                  </a:lnTo>
                  <a:lnTo>
                    <a:pt x="2" y="14"/>
                  </a:lnTo>
                  <a:lnTo>
                    <a:pt x="2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128"/>
            <p:cNvSpPr>
              <a:spLocks/>
            </p:cNvSpPr>
            <p:nvPr/>
          </p:nvSpPr>
          <p:spPr bwMode="auto">
            <a:xfrm>
              <a:off x="5429250" y="520700"/>
              <a:ext cx="19050" cy="12700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8" y="0"/>
                </a:cxn>
                <a:cxn ang="0">
                  <a:pos x="4" y="2"/>
                </a:cxn>
                <a:cxn ang="0">
                  <a:pos x="2" y="4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2" y="8"/>
                </a:cxn>
                <a:cxn ang="0">
                  <a:pos x="4" y="8"/>
                </a:cxn>
                <a:cxn ang="0">
                  <a:pos x="4" y="8"/>
                </a:cxn>
                <a:cxn ang="0">
                  <a:pos x="8" y="6"/>
                </a:cxn>
                <a:cxn ang="0">
                  <a:pos x="12" y="2"/>
                </a:cxn>
                <a:cxn ang="0">
                  <a:pos x="12" y="2"/>
                </a:cxn>
                <a:cxn ang="0">
                  <a:pos x="10" y="2"/>
                </a:cxn>
                <a:cxn ang="0">
                  <a:pos x="8" y="0"/>
                </a:cxn>
                <a:cxn ang="0">
                  <a:pos x="8" y="0"/>
                </a:cxn>
              </a:cxnLst>
              <a:rect l="0" t="0" r="r" b="b"/>
              <a:pathLst>
                <a:path w="12" h="8">
                  <a:moveTo>
                    <a:pt x="8" y="0"/>
                  </a:moveTo>
                  <a:lnTo>
                    <a:pt x="8" y="0"/>
                  </a:lnTo>
                  <a:lnTo>
                    <a:pt x="4" y="2"/>
                  </a:lnTo>
                  <a:lnTo>
                    <a:pt x="2" y="4"/>
                  </a:lnTo>
                  <a:lnTo>
                    <a:pt x="0" y="6"/>
                  </a:lnTo>
                  <a:lnTo>
                    <a:pt x="0" y="6"/>
                  </a:lnTo>
                  <a:lnTo>
                    <a:pt x="2" y="8"/>
                  </a:lnTo>
                  <a:lnTo>
                    <a:pt x="4" y="8"/>
                  </a:lnTo>
                  <a:lnTo>
                    <a:pt x="4" y="8"/>
                  </a:lnTo>
                  <a:lnTo>
                    <a:pt x="8" y="6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10" y="2"/>
                  </a:lnTo>
                  <a:lnTo>
                    <a:pt x="8" y="0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129"/>
            <p:cNvSpPr>
              <a:spLocks/>
            </p:cNvSpPr>
            <p:nvPr/>
          </p:nvSpPr>
          <p:spPr bwMode="auto">
            <a:xfrm>
              <a:off x="6870700" y="977900"/>
              <a:ext cx="19050" cy="9525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12" y="0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4" y="6"/>
                </a:cxn>
                <a:cxn ang="0">
                  <a:pos x="6" y="6"/>
                </a:cxn>
                <a:cxn ang="0">
                  <a:pos x="12" y="0"/>
                </a:cxn>
                <a:cxn ang="0">
                  <a:pos x="12" y="0"/>
                </a:cxn>
              </a:cxnLst>
              <a:rect l="0" t="0" r="r" b="b"/>
              <a:pathLst>
                <a:path w="12" h="6">
                  <a:moveTo>
                    <a:pt x="12" y="0"/>
                  </a:moveTo>
                  <a:lnTo>
                    <a:pt x="12" y="0"/>
                  </a:lnTo>
                  <a:lnTo>
                    <a:pt x="4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6"/>
                  </a:lnTo>
                  <a:lnTo>
                    <a:pt x="0" y="6"/>
                  </a:lnTo>
                  <a:lnTo>
                    <a:pt x="4" y="6"/>
                  </a:lnTo>
                  <a:lnTo>
                    <a:pt x="6" y="6"/>
                  </a:lnTo>
                  <a:lnTo>
                    <a:pt x="12" y="0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130"/>
            <p:cNvSpPr>
              <a:spLocks/>
            </p:cNvSpPr>
            <p:nvPr/>
          </p:nvSpPr>
          <p:spPr bwMode="auto">
            <a:xfrm>
              <a:off x="5499100" y="1254125"/>
              <a:ext cx="22225" cy="12700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2" y="4"/>
                </a:cxn>
                <a:cxn ang="0">
                  <a:pos x="2" y="4"/>
                </a:cxn>
                <a:cxn ang="0">
                  <a:pos x="4" y="6"/>
                </a:cxn>
                <a:cxn ang="0">
                  <a:pos x="8" y="8"/>
                </a:cxn>
                <a:cxn ang="0">
                  <a:pos x="14" y="6"/>
                </a:cxn>
                <a:cxn ang="0">
                  <a:pos x="14" y="6"/>
                </a:cxn>
                <a:cxn ang="0">
                  <a:pos x="8" y="2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14" h="8">
                  <a:moveTo>
                    <a:pt x="2" y="0"/>
                  </a:moveTo>
                  <a:lnTo>
                    <a:pt x="2" y="0"/>
                  </a:lnTo>
                  <a:lnTo>
                    <a:pt x="0" y="2"/>
                  </a:lnTo>
                  <a:lnTo>
                    <a:pt x="2" y="4"/>
                  </a:lnTo>
                  <a:lnTo>
                    <a:pt x="2" y="4"/>
                  </a:lnTo>
                  <a:lnTo>
                    <a:pt x="4" y="6"/>
                  </a:lnTo>
                  <a:lnTo>
                    <a:pt x="8" y="8"/>
                  </a:lnTo>
                  <a:lnTo>
                    <a:pt x="14" y="6"/>
                  </a:lnTo>
                  <a:lnTo>
                    <a:pt x="14" y="6"/>
                  </a:lnTo>
                  <a:lnTo>
                    <a:pt x="8" y="2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131"/>
            <p:cNvSpPr>
              <a:spLocks/>
            </p:cNvSpPr>
            <p:nvPr/>
          </p:nvSpPr>
          <p:spPr bwMode="auto">
            <a:xfrm>
              <a:off x="5711825" y="781050"/>
              <a:ext cx="9525" cy="22225"/>
            </a:xfrm>
            <a:custGeom>
              <a:avLst/>
              <a:gdLst/>
              <a:ahLst/>
              <a:cxnLst>
                <a:cxn ang="0">
                  <a:pos x="4" y="14"/>
                </a:cxn>
                <a:cxn ang="0">
                  <a:pos x="4" y="14"/>
                </a:cxn>
                <a:cxn ang="0">
                  <a:pos x="6" y="10"/>
                </a:cxn>
                <a:cxn ang="0">
                  <a:pos x="6" y="8"/>
                </a:cxn>
                <a:cxn ang="0">
                  <a:pos x="6" y="4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0" y="8"/>
                </a:cxn>
                <a:cxn ang="0">
                  <a:pos x="0" y="10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4" y="14"/>
                </a:cxn>
                <a:cxn ang="0">
                  <a:pos x="4" y="14"/>
                </a:cxn>
              </a:cxnLst>
              <a:rect l="0" t="0" r="r" b="b"/>
              <a:pathLst>
                <a:path w="6" h="14">
                  <a:moveTo>
                    <a:pt x="4" y="14"/>
                  </a:moveTo>
                  <a:lnTo>
                    <a:pt x="4" y="14"/>
                  </a:lnTo>
                  <a:lnTo>
                    <a:pt x="6" y="10"/>
                  </a:lnTo>
                  <a:lnTo>
                    <a:pt x="6" y="8"/>
                  </a:lnTo>
                  <a:lnTo>
                    <a:pt x="6" y="4"/>
                  </a:lnTo>
                  <a:lnTo>
                    <a:pt x="6" y="0"/>
                  </a:lnTo>
                  <a:lnTo>
                    <a:pt x="6" y="0"/>
                  </a:lnTo>
                  <a:lnTo>
                    <a:pt x="0" y="8"/>
                  </a:lnTo>
                  <a:lnTo>
                    <a:pt x="0" y="10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4" y="14"/>
                  </a:lnTo>
                  <a:lnTo>
                    <a:pt x="4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132"/>
            <p:cNvSpPr>
              <a:spLocks/>
            </p:cNvSpPr>
            <p:nvPr/>
          </p:nvSpPr>
          <p:spPr bwMode="auto">
            <a:xfrm>
              <a:off x="5797550" y="774700"/>
              <a:ext cx="15875" cy="12700"/>
            </a:xfrm>
            <a:custGeom>
              <a:avLst/>
              <a:gdLst/>
              <a:ahLst/>
              <a:cxnLst>
                <a:cxn ang="0">
                  <a:pos x="8" y="8"/>
                </a:cxn>
                <a:cxn ang="0">
                  <a:pos x="8" y="8"/>
                </a:cxn>
                <a:cxn ang="0">
                  <a:pos x="8" y="6"/>
                </a:cxn>
                <a:cxn ang="0">
                  <a:pos x="10" y="2"/>
                </a:cxn>
                <a:cxn ang="0">
                  <a:pos x="10" y="2"/>
                </a:cxn>
                <a:cxn ang="0">
                  <a:pos x="10" y="0"/>
                </a:cxn>
                <a:cxn ang="0">
                  <a:pos x="8" y="0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2" y="0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4" y="8"/>
                </a:cxn>
                <a:cxn ang="0">
                  <a:pos x="8" y="8"/>
                </a:cxn>
                <a:cxn ang="0">
                  <a:pos x="8" y="8"/>
                </a:cxn>
              </a:cxnLst>
              <a:rect l="0" t="0" r="r" b="b"/>
              <a:pathLst>
                <a:path w="10" h="8">
                  <a:moveTo>
                    <a:pt x="8" y="8"/>
                  </a:moveTo>
                  <a:lnTo>
                    <a:pt x="8" y="8"/>
                  </a:lnTo>
                  <a:lnTo>
                    <a:pt x="8" y="6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0" y="0"/>
                  </a:lnTo>
                  <a:lnTo>
                    <a:pt x="8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2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4" y="8"/>
                  </a:lnTo>
                  <a:lnTo>
                    <a:pt x="8" y="8"/>
                  </a:lnTo>
                  <a:lnTo>
                    <a:pt x="8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133"/>
            <p:cNvSpPr>
              <a:spLocks/>
            </p:cNvSpPr>
            <p:nvPr/>
          </p:nvSpPr>
          <p:spPr bwMode="auto">
            <a:xfrm>
              <a:off x="5556250" y="2251075"/>
              <a:ext cx="1588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134"/>
            <p:cNvSpPr>
              <a:spLocks/>
            </p:cNvSpPr>
            <p:nvPr/>
          </p:nvSpPr>
          <p:spPr bwMode="auto">
            <a:xfrm>
              <a:off x="5549900" y="2251075"/>
              <a:ext cx="6350" cy="22225"/>
            </a:xfrm>
            <a:custGeom>
              <a:avLst/>
              <a:gdLst/>
              <a:ahLst/>
              <a:cxnLst>
                <a:cxn ang="0">
                  <a:pos x="0" y="14"/>
                </a:cxn>
                <a:cxn ang="0">
                  <a:pos x="0" y="14"/>
                </a:cxn>
                <a:cxn ang="0">
                  <a:pos x="2" y="10"/>
                </a:cxn>
                <a:cxn ang="0">
                  <a:pos x="4" y="8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0" y="2"/>
                </a:cxn>
                <a:cxn ang="0">
                  <a:pos x="0" y="6"/>
                </a:cxn>
                <a:cxn ang="0">
                  <a:pos x="0" y="14"/>
                </a:cxn>
                <a:cxn ang="0">
                  <a:pos x="0" y="14"/>
                </a:cxn>
              </a:cxnLst>
              <a:rect l="0" t="0" r="r" b="b"/>
              <a:pathLst>
                <a:path w="4" h="14">
                  <a:moveTo>
                    <a:pt x="0" y="14"/>
                  </a:moveTo>
                  <a:lnTo>
                    <a:pt x="0" y="14"/>
                  </a:lnTo>
                  <a:lnTo>
                    <a:pt x="2" y="10"/>
                  </a:lnTo>
                  <a:lnTo>
                    <a:pt x="4" y="8"/>
                  </a:lnTo>
                  <a:lnTo>
                    <a:pt x="4" y="0"/>
                  </a:lnTo>
                  <a:lnTo>
                    <a:pt x="4" y="0"/>
                  </a:lnTo>
                  <a:lnTo>
                    <a:pt x="0" y="2"/>
                  </a:lnTo>
                  <a:lnTo>
                    <a:pt x="0" y="6"/>
                  </a:lnTo>
                  <a:lnTo>
                    <a:pt x="0" y="14"/>
                  </a:lnTo>
                  <a:lnTo>
                    <a:pt x="0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135"/>
            <p:cNvSpPr>
              <a:spLocks/>
            </p:cNvSpPr>
            <p:nvPr/>
          </p:nvSpPr>
          <p:spPr bwMode="auto">
            <a:xfrm>
              <a:off x="7991475" y="1377950"/>
              <a:ext cx="1588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136"/>
            <p:cNvSpPr>
              <a:spLocks/>
            </p:cNvSpPr>
            <p:nvPr/>
          </p:nvSpPr>
          <p:spPr bwMode="auto">
            <a:xfrm>
              <a:off x="7978775" y="1368425"/>
              <a:ext cx="12700" cy="15875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2" y="0"/>
                </a:cxn>
                <a:cxn ang="0">
                  <a:pos x="0" y="4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2" y="10"/>
                </a:cxn>
                <a:cxn ang="0">
                  <a:pos x="4" y="8"/>
                </a:cxn>
                <a:cxn ang="0">
                  <a:pos x="8" y="6"/>
                </a:cxn>
                <a:cxn ang="0">
                  <a:pos x="8" y="6"/>
                </a:cxn>
                <a:cxn ang="0">
                  <a:pos x="6" y="2"/>
                </a:cxn>
                <a:cxn ang="0">
                  <a:pos x="4" y="0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8" h="10">
                  <a:moveTo>
                    <a:pt x="2" y="0"/>
                  </a:moveTo>
                  <a:lnTo>
                    <a:pt x="2" y="0"/>
                  </a:lnTo>
                  <a:lnTo>
                    <a:pt x="0" y="4"/>
                  </a:lnTo>
                  <a:lnTo>
                    <a:pt x="0" y="8"/>
                  </a:lnTo>
                  <a:lnTo>
                    <a:pt x="0" y="8"/>
                  </a:lnTo>
                  <a:lnTo>
                    <a:pt x="2" y="10"/>
                  </a:lnTo>
                  <a:lnTo>
                    <a:pt x="4" y="8"/>
                  </a:lnTo>
                  <a:lnTo>
                    <a:pt x="8" y="6"/>
                  </a:lnTo>
                  <a:lnTo>
                    <a:pt x="8" y="6"/>
                  </a:lnTo>
                  <a:lnTo>
                    <a:pt x="6" y="2"/>
                  </a:lnTo>
                  <a:lnTo>
                    <a:pt x="4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137"/>
            <p:cNvSpPr>
              <a:spLocks/>
            </p:cNvSpPr>
            <p:nvPr/>
          </p:nvSpPr>
          <p:spPr bwMode="auto">
            <a:xfrm>
              <a:off x="6607175" y="638175"/>
              <a:ext cx="15875" cy="12700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1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6"/>
                </a:cxn>
                <a:cxn ang="0">
                  <a:pos x="0" y="8"/>
                </a:cxn>
                <a:cxn ang="0">
                  <a:pos x="4" y="8"/>
                </a:cxn>
                <a:cxn ang="0">
                  <a:pos x="4" y="8"/>
                </a:cxn>
                <a:cxn ang="0">
                  <a:pos x="6" y="8"/>
                </a:cxn>
                <a:cxn ang="0">
                  <a:pos x="8" y="6"/>
                </a:cxn>
                <a:cxn ang="0">
                  <a:pos x="10" y="0"/>
                </a:cxn>
                <a:cxn ang="0">
                  <a:pos x="10" y="0"/>
                </a:cxn>
              </a:cxnLst>
              <a:rect l="0" t="0" r="r" b="b"/>
              <a:pathLst>
                <a:path w="10" h="8">
                  <a:moveTo>
                    <a:pt x="10" y="0"/>
                  </a:moveTo>
                  <a:lnTo>
                    <a:pt x="1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6"/>
                  </a:lnTo>
                  <a:lnTo>
                    <a:pt x="0" y="8"/>
                  </a:lnTo>
                  <a:lnTo>
                    <a:pt x="4" y="8"/>
                  </a:lnTo>
                  <a:lnTo>
                    <a:pt x="4" y="8"/>
                  </a:lnTo>
                  <a:lnTo>
                    <a:pt x="6" y="8"/>
                  </a:lnTo>
                  <a:lnTo>
                    <a:pt x="8" y="6"/>
                  </a:lnTo>
                  <a:lnTo>
                    <a:pt x="10" y="0"/>
                  </a:lnTo>
                  <a:lnTo>
                    <a:pt x="1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138"/>
            <p:cNvSpPr>
              <a:spLocks/>
            </p:cNvSpPr>
            <p:nvPr/>
          </p:nvSpPr>
          <p:spPr bwMode="auto">
            <a:xfrm>
              <a:off x="7194550" y="400050"/>
              <a:ext cx="19050" cy="127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2" y="4"/>
                </a:cxn>
                <a:cxn ang="0">
                  <a:pos x="6" y="4"/>
                </a:cxn>
                <a:cxn ang="0">
                  <a:pos x="10" y="6"/>
                </a:cxn>
                <a:cxn ang="0">
                  <a:pos x="12" y="8"/>
                </a:cxn>
                <a:cxn ang="0">
                  <a:pos x="12" y="8"/>
                </a:cxn>
                <a:cxn ang="0">
                  <a:pos x="10" y="2"/>
                </a:cxn>
                <a:cxn ang="0">
                  <a:pos x="8" y="2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2" h="8">
                  <a:moveTo>
                    <a:pt x="0" y="0"/>
                  </a:moveTo>
                  <a:lnTo>
                    <a:pt x="0" y="0"/>
                  </a:lnTo>
                  <a:lnTo>
                    <a:pt x="2" y="4"/>
                  </a:lnTo>
                  <a:lnTo>
                    <a:pt x="6" y="4"/>
                  </a:lnTo>
                  <a:lnTo>
                    <a:pt x="10" y="6"/>
                  </a:lnTo>
                  <a:lnTo>
                    <a:pt x="12" y="8"/>
                  </a:lnTo>
                  <a:lnTo>
                    <a:pt x="12" y="8"/>
                  </a:lnTo>
                  <a:lnTo>
                    <a:pt x="10" y="2"/>
                  </a:lnTo>
                  <a:lnTo>
                    <a:pt x="8" y="2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139"/>
            <p:cNvSpPr>
              <a:spLocks/>
            </p:cNvSpPr>
            <p:nvPr/>
          </p:nvSpPr>
          <p:spPr bwMode="auto">
            <a:xfrm>
              <a:off x="7213600" y="412750"/>
              <a:ext cx="1588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140"/>
            <p:cNvSpPr>
              <a:spLocks/>
            </p:cNvSpPr>
            <p:nvPr/>
          </p:nvSpPr>
          <p:spPr bwMode="auto">
            <a:xfrm>
              <a:off x="4816475" y="669925"/>
              <a:ext cx="15875" cy="127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4" y="4"/>
                </a:cxn>
                <a:cxn ang="0">
                  <a:pos x="8" y="8"/>
                </a:cxn>
                <a:cxn ang="0">
                  <a:pos x="8" y="8"/>
                </a:cxn>
                <a:cxn ang="0">
                  <a:pos x="10" y="4"/>
                </a:cxn>
                <a:cxn ang="0">
                  <a:pos x="10" y="0"/>
                </a:cxn>
                <a:cxn ang="0">
                  <a:pos x="6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0" h="8">
                  <a:moveTo>
                    <a:pt x="0" y="0"/>
                  </a:moveTo>
                  <a:lnTo>
                    <a:pt x="0" y="0"/>
                  </a:lnTo>
                  <a:lnTo>
                    <a:pt x="4" y="4"/>
                  </a:lnTo>
                  <a:lnTo>
                    <a:pt x="8" y="8"/>
                  </a:lnTo>
                  <a:lnTo>
                    <a:pt x="8" y="8"/>
                  </a:lnTo>
                  <a:lnTo>
                    <a:pt x="10" y="4"/>
                  </a:lnTo>
                  <a:lnTo>
                    <a:pt x="10" y="0"/>
                  </a:lnTo>
                  <a:lnTo>
                    <a:pt x="6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141"/>
            <p:cNvSpPr>
              <a:spLocks/>
            </p:cNvSpPr>
            <p:nvPr/>
          </p:nvSpPr>
          <p:spPr bwMode="auto">
            <a:xfrm>
              <a:off x="8308975" y="1641475"/>
              <a:ext cx="41275" cy="22225"/>
            </a:xfrm>
            <a:custGeom>
              <a:avLst/>
              <a:gdLst/>
              <a:ahLst/>
              <a:cxnLst>
                <a:cxn ang="0">
                  <a:pos x="14" y="12"/>
                </a:cxn>
                <a:cxn ang="0">
                  <a:pos x="14" y="12"/>
                </a:cxn>
                <a:cxn ang="0">
                  <a:pos x="18" y="12"/>
                </a:cxn>
                <a:cxn ang="0">
                  <a:pos x="20" y="10"/>
                </a:cxn>
                <a:cxn ang="0">
                  <a:pos x="20" y="10"/>
                </a:cxn>
                <a:cxn ang="0">
                  <a:pos x="24" y="6"/>
                </a:cxn>
                <a:cxn ang="0">
                  <a:pos x="26" y="4"/>
                </a:cxn>
                <a:cxn ang="0">
                  <a:pos x="24" y="2"/>
                </a:cxn>
                <a:cxn ang="0">
                  <a:pos x="24" y="2"/>
                </a:cxn>
                <a:cxn ang="0">
                  <a:pos x="22" y="0"/>
                </a:cxn>
                <a:cxn ang="0">
                  <a:pos x="20" y="0"/>
                </a:cxn>
                <a:cxn ang="0">
                  <a:pos x="20" y="4"/>
                </a:cxn>
                <a:cxn ang="0">
                  <a:pos x="20" y="4"/>
                </a:cxn>
                <a:cxn ang="0">
                  <a:pos x="16" y="6"/>
                </a:cxn>
                <a:cxn ang="0">
                  <a:pos x="14" y="6"/>
                </a:cxn>
                <a:cxn ang="0">
                  <a:pos x="12" y="6"/>
                </a:cxn>
                <a:cxn ang="0">
                  <a:pos x="8" y="8"/>
                </a:cxn>
                <a:cxn ang="0">
                  <a:pos x="8" y="8"/>
                </a:cxn>
                <a:cxn ang="0">
                  <a:pos x="4" y="8"/>
                </a:cxn>
                <a:cxn ang="0">
                  <a:pos x="2" y="8"/>
                </a:cxn>
                <a:cxn ang="0">
                  <a:pos x="0" y="10"/>
                </a:cxn>
                <a:cxn ang="0">
                  <a:pos x="0" y="10"/>
                </a:cxn>
                <a:cxn ang="0">
                  <a:pos x="4" y="12"/>
                </a:cxn>
                <a:cxn ang="0">
                  <a:pos x="6" y="14"/>
                </a:cxn>
                <a:cxn ang="0">
                  <a:pos x="14" y="12"/>
                </a:cxn>
                <a:cxn ang="0">
                  <a:pos x="14" y="12"/>
                </a:cxn>
              </a:cxnLst>
              <a:rect l="0" t="0" r="r" b="b"/>
              <a:pathLst>
                <a:path w="26" h="14">
                  <a:moveTo>
                    <a:pt x="14" y="12"/>
                  </a:moveTo>
                  <a:lnTo>
                    <a:pt x="14" y="12"/>
                  </a:lnTo>
                  <a:lnTo>
                    <a:pt x="18" y="12"/>
                  </a:lnTo>
                  <a:lnTo>
                    <a:pt x="20" y="10"/>
                  </a:lnTo>
                  <a:lnTo>
                    <a:pt x="20" y="10"/>
                  </a:lnTo>
                  <a:lnTo>
                    <a:pt x="24" y="6"/>
                  </a:lnTo>
                  <a:lnTo>
                    <a:pt x="26" y="4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22" y="0"/>
                  </a:lnTo>
                  <a:lnTo>
                    <a:pt x="20" y="0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16" y="6"/>
                  </a:lnTo>
                  <a:lnTo>
                    <a:pt x="14" y="6"/>
                  </a:lnTo>
                  <a:lnTo>
                    <a:pt x="12" y="6"/>
                  </a:lnTo>
                  <a:lnTo>
                    <a:pt x="8" y="8"/>
                  </a:lnTo>
                  <a:lnTo>
                    <a:pt x="8" y="8"/>
                  </a:lnTo>
                  <a:lnTo>
                    <a:pt x="4" y="8"/>
                  </a:lnTo>
                  <a:lnTo>
                    <a:pt x="2" y="8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4" y="12"/>
                  </a:lnTo>
                  <a:lnTo>
                    <a:pt x="6" y="14"/>
                  </a:lnTo>
                  <a:lnTo>
                    <a:pt x="14" y="12"/>
                  </a:lnTo>
                  <a:lnTo>
                    <a:pt x="14" y="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142"/>
            <p:cNvSpPr>
              <a:spLocks/>
            </p:cNvSpPr>
            <p:nvPr/>
          </p:nvSpPr>
          <p:spPr bwMode="auto">
            <a:xfrm>
              <a:off x="4791075" y="609600"/>
              <a:ext cx="12700" cy="19050"/>
            </a:xfrm>
            <a:custGeom>
              <a:avLst/>
              <a:gdLst/>
              <a:ahLst/>
              <a:cxnLst>
                <a:cxn ang="0">
                  <a:pos x="6" y="4"/>
                </a:cxn>
                <a:cxn ang="0">
                  <a:pos x="6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0" y="8"/>
                </a:cxn>
                <a:cxn ang="0">
                  <a:pos x="2" y="12"/>
                </a:cxn>
                <a:cxn ang="0">
                  <a:pos x="6" y="12"/>
                </a:cxn>
                <a:cxn ang="0">
                  <a:pos x="6" y="12"/>
                </a:cxn>
                <a:cxn ang="0">
                  <a:pos x="6" y="10"/>
                </a:cxn>
                <a:cxn ang="0">
                  <a:pos x="6" y="10"/>
                </a:cxn>
                <a:cxn ang="0">
                  <a:pos x="8" y="6"/>
                </a:cxn>
                <a:cxn ang="0">
                  <a:pos x="8" y="6"/>
                </a:cxn>
                <a:cxn ang="0">
                  <a:pos x="6" y="4"/>
                </a:cxn>
                <a:cxn ang="0">
                  <a:pos x="6" y="4"/>
                </a:cxn>
              </a:cxnLst>
              <a:rect l="0" t="0" r="r" b="b"/>
              <a:pathLst>
                <a:path w="8" h="12">
                  <a:moveTo>
                    <a:pt x="6" y="4"/>
                  </a:moveTo>
                  <a:lnTo>
                    <a:pt x="6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8"/>
                  </a:lnTo>
                  <a:lnTo>
                    <a:pt x="2" y="12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8" y="6"/>
                  </a:lnTo>
                  <a:lnTo>
                    <a:pt x="8" y="6"/>
                  </a:lnTo>
                  <a:lnTo>
                    <a:pt x="6" y="4"/>
                  </a:lnTo>
                  <a:lnTo>
                    <a:pt x="6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143"/>
            <p:cNvSpPr>
              <a:spLocks/>
            </p:cNvSpPr>
            <p:nvPr/>
          </p:nvSpPr>
          <p:spPr bwMode="auto">
            <a:xfrm>
              <a:off x="6394450" y="593725"/>
              <a:ext cx="92075" cy="136525"/>
            </a:xfrm>
            <a:custGeom>
              <a:avLst/>
              <a:gdLst/>
              <a:ahLst/>
              <a:cxnLst>
                <a:cxn ang="0">
                  <a:pos x="2" y="32"/>
                </a:cxn>
                <a:cxn ang="0">
                  <a:pos x="6" y="30"/>
                </a:cxn>
                <a:cxn ang="0">
                  <a:pos x="6" y="26"/>
                </a:cxn>
                <a:cxn ang="0">
                  <a:pos x="8" y="28"/>
                </a:cxn>
                <a:cxn ang="0">
                  <a:pos x="12" y="38"/>
                </a:cxn>
                <a:cxn ang="0">
                  <a:pos x="18" y="38"/>
                </a:cxn>
                <a:cxn ang="0">
                  <a:pos x="22" y="50"/>
                </a:cxn>
                <a:cxn ang="0">
                  <a:pos x="22" y="54"/>
                </a:cxn>
                <a:cxn ang="0">
                  <a:pos x="16" y="56"/>
                </a:cxn>
                <a:cxn ang="0">
                  <a:pos x="12" y="56"/>
                </a:cxn>
                <a:cxn ang="0">
                  <a:pos x="12" y="58"/>
                </a:cxn>
                <a:cxn ang="0">
                  <a:pos x="14" y="66"/>
                </a:cxn>
                <a:cxn ang="0">
                  <a:pos x="8" y="70"/>
                </a:cxn>
                <a:cxn ang="0">
                  <a:pos x="16" y="72"/>
                </a:cxn>
                <a:cxn ang="0">
                  <a:pos x="26" y="74"/>
                </a:cxn>
                <a:cxn ang="0">
                  <a:pos x="14" y="78"/>
                </a:cxn>
                <a:cxn ang="0">
                  <a:pos x="8" y="86"/>
                </a:cxn>
                <a:cxn ang="0">
                  <a:pos x="30" y="82"/>
                </a:cxn>
                <a:cxn ang="0">
                  <a:pos x="50" y="78"/>
                </a:cxn>
                <a:cxn ang="0">
                  <a:pos x="56" y="72"/>
                </a:cxn>
                <a:cxn ang="0">
                  <a:pos x="58" y="62"/>
                </a:cxn>
                <a:cxn ang="0">
                  <a:pos x="54" y="58"/>
                </a:cxn>
                <a:cxn ang="0">
                  <a:pos x="50" y="60"/>
                </a:cxn>
                <a:cxn ang="0">
                  <a:pos x="46" y="52"/>
                </a:cxn>
                <a:cxn ang="0">
                  <a:pos x="38" y="40"/>
                </a:cxn>
                <a:cxn ang="0">
                  <a:pos x="28" y="28"/>
                </a:cxn>
                <a:cxn ang="0">
                  <a:pos x="24" y="20"/>
                </a:cxn>
                <a:cxn ang="0">
                  <a:pos x="28" y="16"/>
                </a:cxn>
                <a:cxn ang="0">
                  <a:pos x="30" y="12"/>
                </a:cxn>
                <a:cxn ang="0">
                  <a:pos x="28" y="10"/>
                </a:cxn>
                <a:cxn ang="0">
                  <a:pos x="22" y="10"/>
                </a:cxn>
                <a:cxn ang="0">
                  <a:pos x="16" y="10"/>
                </a:cxn>
                <a:cxn ang="0">
                  <a:pos x="16" y="6"/>
                </a:cxn>
                <a:cxn ang="0">
                  <a:pos x="20" y="2"/>
                </a:cxn>
                <a:cxn ang="0">
                  <a:pos x="10" y="2"/>
                </a:cxn>
                <a:cxn ang="0">
                  <a:pos x="4" y="4"/>
                </a:cxn>
                <a:cxn ang="0">
                  <a:pos x="0" y="18"/>
                </a:cxn>
                <a:cxn ang="0">
                  <a:pos x="0" y="28"/>
                </a:cxn>
                <a:cxn ang="0">
                  <a:pos x="0" y="30"/>
                </a:cxn>
                <a:cxn ang="0">
                  <a:pos x="2" y="32"/>
                </a:cxn>
              </a:cxnLst>
              <a:rect l="0" t="0" r="r" b="b"/>
              <a:pathLst>
                <a:path w="58" h="86">
                  <a:moveTo>
                    <a:pt x="2" y="32"/>
                  </a:moveTo>
                  <a:lnTo>
                    <a:pt x="2" y="32"/>
                  </a:lnTo>
                  <a:lnTo>
                    <a:pt x="4" y="32"/>
                  </a:lnTo>
                  <a:lnTo>
                    <a:pt x="6" y="30"/>
                  </a:lnTo>
                  <a:lnTo>
                    <a:pt x="6" y="26"/>
                  </a:lnTo>
                  <a:lnTo>
                    <a:pt x="6" y="26"/>
                  </a:lnTo>
                  <a:lnTo>
                    <a:pt x="8" y="28"/>
                  </a:lnTo>
                  <a:lnTo>
                    <a:pt x="8" y="28"/>
                  </a:lnTo>
                  <a:lnTo>
                    <a:pt x="8" y="36"/>
                  </a:lnTo>
                  <a:lnTo>
                    <a:pt x="12" y="38"/>
                  </a:lnTo>
                  <a:lnTo>
                    <a:pt x="18" y="38"/>
                  </a:lnTo>
                  <a:lnTo>
                    <a:pt x="18" y="38"/>
                  </a:lnTo>
                  <a:lnTo>
                    <a:pt x="20" y="42"/>
                  </a:lnTo>
                  <a:lnTo>
                    <a:pt x="22" y="50"/>
                  </a:lnTo>
                  <a:lnTo>
                    <a:pt x="22" y="50"/>
                  </a:lnTo>
                  <a:lnTo>
                    <a:pt x="22" y="54"/>
                  </a:lnTo>
                  <a:lnTo>
                    <a:pt x="16" y="56"/>
                  </a:lnTo>
                  <a:lnTo>
                    <a:pt x="16" y="56"/>
                  </a:lnTo>
                  <a:lnTo>
                    <a:pt x="12" y="56"/>
                  </a:lnTo>
                  <a:lnTo>
                    <a:pt x="12" y="56"/>
                  </a:lnTo>
                  <a:lnTo>
                    <a:pt x="12" y="58"/>
                  </a:lnTo>
                  <a:lnTo>
                    <a:pt x="12" y="58"/>
                  </a:lnTo>
                  <a:lnTo>
                    <a:pt x="14" y="62"/>
                  </a:lnTo>
                  <a:lnTo>
                    <a:pt x="14" y="66"/>
                  </a:lnTo>
                  <a:lnTo>
                    <a:pt x="10" y="68"/>
                  </a:lnTo>
                  <a:lnTo>
                    <a:pt x="8" y="70"/>
                  </a:lnTo>
                  <a:lnTo>
                    <a:pt x="8" y="70"/>
                  </a:lnTo>
                  <a:lnTo>
                    <a:pt x="16" y="72"/>
                  </a:lnTo>
                  <a:lnTo>
                    <a:pt x="26" y="74"/>
                  </a:lnTo>
                  <a:lnTo>
                    <a:pt x="26" y="74"/>
                  </a:lnTo>
                  <a:lnTo>
                    <a:pt x="20" y="76"/>
                  </a:lnTo>
                  <a:lnTo>
                    <a:pt x="14" y="78"/>
                  </a:lnTo>
                  <a:lnTo>
                    <a:pt x="10" y="80"/>
                  </a:lnTo>
                  <a:lnTo>
                    <a:pt x="8" y="86"/>
                  </a:lnTo>
                  <a:lnTo>
                    <a:pt x="8" y="86"/>
                  </a:lnTo>
                  <a:lnTo>
                    <a:pt x="30" y="82"/>
                  </a:lnTo>
                  <a:lnTo>
                    <a:pt x="50" y="78"/>
                  </a:lnTo>
                  <a:lnTo>
                    <a:pt x="50" y="78"/>
                  </a:lnTo>
                  <a:lnTo>
                    <a:pt x="54" y="76"/>
                  </a:lnTo>
                  <a:lnTo>
                    <a:pt x="56" y="72"/>
                  </a:lnTo>
                  <a:lnTo>
                    <a:pt x="58" y="62"/>
                  </a:lnTo>
                  <a:lnTo>
                    <a:pt x="58" y="62"/>
                  </a:lnTo>
                  <a:lnTo>
                    <a:pt x="56" y="60"/>
                  </a:lnTo>
                  <a:lnTo>
                    <a:pt x="54" y="58"/>
                  </a:lnTo>
                  <a:lnTo>
                    <a:pt x="54" y="58"/>
                  </a:lnTo>
                  <a:lnTo>
                    <a:pt x="50" y="60"/>
                  </a:lnTo>
                  <a:lnTo>
                    <a:pt x="48" y="58"/>
                  </a:lnTo>
                  <a:lnTo>
                    <a:pt x="46" y="52"/>
                  </a:lnTo>
                  <a:lnTo>
                    <a:pt x="46" y="52"/>
                  </a:lnTo>
                  <a:lnTo>
                    <a:pt x="38" y="40"/>
                  </a:lnTo>
                  <a:lnTo>
                    <a:pt x="28" y="28"/>
                  </a:lnTo>
                  <a:lnTo>
                    <a:pt x="28" y="28"/>
                  </a:lnTo>
                  <a:lnTo>
                    <a:pt x="26" y="24"/>
                  </a:lnTo>
                  <a:lnTo>
                    <a:pt x="24" y="20"/>
                  </a:lnTo>
                  <a:lnTo>
                    <a:pt x="24" y="20"/>
                  </a:lnTo>
                  <a:lnTo>
                    <a:pt x="28" y="16"/>
                  </a:lnTo>
                  <a:lnTo>
                    <a:pt x="30" y="14"/>
                  </a:lnTo>
                  <a:lnTo>
                    <a:pt x="30" y="12"/>
                  </a:lnTo>
                  <a:lnTo>
                    <a:pt x="30" y="12"/>
                  </a:lnTo>
                  <a:lnTo>
                    <a:pt x="28" y="10"/>
                  </a:lnTo>
                  <a:lnTo>
                    <a:pt x="26" y="8"/>
                  </a:lnTo>
                  <a:lnTo>
                    <a:pt x="22" y="10"/>
                  </a:lnTo>
                  <a:lnTo>
                    <a:pt x="22" y="10"/>
                  </a:lnTo>
                  <a:lnTo>
                    <a:pt x="16" y="10"/>
                  </a:lnTo>
                  <a:lnTo>
                    <a:pt x="16" y="8"/>
                  </a:lnTo>
                  <a:lnTo>
                    <a:pt x="16" y="6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14" y="0"/>
                  </a:lnTo>
                  <a:lnTo>
                    <a:pt x="10" y="2"/>
                  </a:lnTo>
                  <a:lnTo>
                    <a:pt x="8" y="2"/>
                  </a:lnTo>
                  <a:lnTo>
                    <a:pt x="4" y="4"/>
                  </a:lnTo>
                  <a:lnTo>
                    <a:pt x="2" y="10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0" y="30"/>
                  </a:lnTo>
                  <a:lnTo>
                    <a:pt x="2" y="32"/>
                  </a:lnTo>
                  <a:lnTo>
                    <a:pt x="2" y="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144"/>
            <p:cNvSpPr>
              <a:spLocks/>
            </p:cNvSpPr>
            <p:nvPr/>
          </p:nvSpPr>
          <p:spPr bwMode="auto">
            <a:xfrm>
              <a:off x="7950200" y="1698625"/>
              <a:ext cx="22225" cy="6350"/>
            </a:xfrm>
            <a:custGeom>
              <a:avLst/>
              <a:gdLst/>
              <a:ahLst/>
              <a:cxnLst>
                <a:cxn ang="0">
                  <a:pos x="14" y="4"/>
                </a:cxn>
                <a:cxn ang="0">
                  <a:pos x="14" y="4"/>
                </a:cxn>
                <a:cxn ang="0">
                  <a:pos x="8" y="0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8" y="4"/>
                </a:cxn>
                <a:cxn ang="0">
                  <a:pos x="10" y="4"/>
                </a:cxn>
                <a:cxn ang="0">
                  <a:pos x="14" y="4"/>
                </a:cxn>
                <a:cxn ang="0">
                  <a:pos x="14" y="4"/>
                </a:cxn>
              </a:cxnLst>
              <a:rect l="0" t="0" r="r" b="b"/>
              <a:pathLst>
                <a:path w="14" h="4">
                  <a:moveTo>
                    <a:pt x="14" y="4"/>
                  </a:moveTo>
                  <a:lnTo>
                    <a:pt x="14" y="4"/>
                  </a:lnTo>
                  <a:lnTo>
                    <a:pt x="8" y="0"/>
                  </a:lnTo>
                  <a:lnTo>
                    <a:pt x="4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8" y="4"/>
                  </a:lnTo>
                  <a:lnTo>
                    <a:pt x="10" y="4"/>
                  </a:lnTo>
                  <a:lnTo>
                    <a:pt x="14" y="4"/>
                  </a:lnTo>
                  <a:lnTo>
                    <a:pt x="14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145"/>
            <p:cNvSpPr>
              <a:spLocks/>
            </p:cNvSpPr>
            <p:nvPr/>
          </p:nvSpPr>
          <p:spPr bwMode="auto">
            <a:xfrm>
              <a:off x="5391150" y="473075"/>
              <a:ext cx="79375" cy="44450"/>
            </a:xfrm>
            <a:custGeom>
              <a:avLst/>
              <a:gdLst/>
              <a:ahLst/>
              <a:cxnLst>
                <a:cxn ang="0">
                  <a:pos x="50" y="20"/>
                </a:cxn>
                <a:cxn ang="0">
                  <a:pos x="50" y="20"/>
                </a:cxn>
                <a:cxn ang="0">
                  <a:pos x="40" y="18"/>
                </a:cxn>
                <a:cxn ang="0">
                  <a:pos x="40" y="18"/>
                </a:cxn>
                <a:cxn ang="0">
                  <a:pos x="38" y="14"/>
                </a:cxn>
                <a:cxn ang="0">
                  <a:pos x="38" y="14"/>
                </a:cxn>
                <a:cxn ang="0">
                  <a:pos x="32" y="10"/>
                </a:cxn>
                <a:cxn ang="0">
                  <a:pos x="24" y="8"/>
                </a:cxn>
                <a:cxn ang="0">
                  <a:pos x="16" y="6"/>
                </a:cxn>
                <a:cxn ang="0">
                  <a:pos x="10" y="0"/>
                </a:cxn>
                <a:cxn ang="0">
                  <a:pos x="10" y="0"/>
                </a:cxn>
                <a:cxn ang="0">
                  <a:pos x="8" y="2"/>
                </a:cxn>
                <a:cxn ang="0">
                  <a:pos x="8" y="2"/>
                </a:cxn>
                <a:cxn ang="0">
                  <a:pos x="6" y="6"/>
                </a:cxn>
                <a:cxn ang="0">
                  <a:pos x="6" y="12"/>
                </a:cxn>
                <a:cxn ang="0">
                  <a:pos x="4" y="18"/>
                </a:cxn>
                <a:cxn ang="0">
                  <a:pos x="0" y="22"/>
                </a:cxn>
                <a:cxn ang="0">
                  <a:pos x="0" y="22"/>
                </a:cxn>
                <a:cxn ang="0">
                  <a:pos x="2" y="22"/>
                </a:cxn>
                <a:cxn ang="0">
                  <a:pos x="6" y="22"/>
                </a:cxn>
                <a:cxn ang="0">
                  <a:pos x="8" y="22"/>
                </a:cxn>
                <a:cxn ang="0">
                  <a:pos x="10" y="24"/>
                </a:cxn>
                <a:cxn ang="0">
                  <a:pos x="10" y="24"/>
                </a:cxn>
                <a:cxn ang="0">
                  <a:pos x="14" y="28"/>
                </a:cxn>
                <a:cxn ang="0">
                  <a:pos x="16" y="28"/>
                </a:cxn>
                <a:cxn ang="0">
                  <a:pos x="22" y="22"/>
                </a:cxn>
                <a:cxn ang="0">
                  <a:pos x="22" y="22"/>
                </a:cxn>
                <a:cxn ang="0">
                  <a:pos x="28" y="18"/>
                </a:cxn>
                <a:cxn ang="0">
                  <a:pos x="32" y="18"/>
                </a:cxn>
                <a:cxn ang="0">
                  <a:pos x="34" y="20"/>
                </a:cxn>
                <a:cxn ang="0">
                  <a:pos x="34" y="20"/>
                </a:cxn>
                <a:cxn ang="0">
                  <a:pos x="42" y="24"/>
                </a:cxn>
                <a:cxn ang="0">
                  <a:pos x="46" y="24"/>
                </a:cxn>
                <a:cxn ang="0">
                  <a:pos x="50" y="20"/>
                </a:cxn>
                <a:cxn ang="0">
                  <a:pos x="50" y="20"/>
                </a:cxn>
              </a:cxnLst>
              <a:rect l="0" t="0" r="r" b="b"/>
              <a:pathLst>
                <a:path w="50" h="28">
                  <a:moveTo>
                    <a:pt x="50" y="20"/>
                  </a:moveTo>
                  <a:lnTo>
                    <a:pt x="50" y="20"/>
                  </a:lnTo>
                  <a:lnTo>
                    <a:pt x="40" y="18"/>
                  </a:lnTo>
                  <a:lnTo>
                    <a:pt x="40" y="18"/>
                  </a:lnTo>
                  <a:lnTo>
                    <a:pt x="38" y="14"/>
                  </a:lnTo>
                  <a:lnTo>
                    <a:pt x="38" y="14"/>
                  </a:lnTo>
                  <a:lnTo>
                    <a:pt x="32" y="10"/>
                  </a:lnTo>
                  <a:lnTo>
                    <a:pt x="24" y="8"/>
                  </a:lnTo>
                  <a:lnTo>
                    <a:pt x="16" y="6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8" y="2"/>
                  </a:lnTo>
                  <a:lnTo>
                    <a:pt x="8" y="2"/>
                  </a:lnTo>
                  <a:lnTo>
                    <a:pt x="6" y="6"/>
                  </a:lnTo>
                  <a:lnTo>
                    <a:pt x="6" y="12"/>
                  </a:lnTo>
                  <a:lnTo>
                    <a:pt x="4" y="18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2" y="22"/>
                  </a:lnTo>
                  <a:lnTo>
                    <a:pt x="6" y="22"/>
                  </a:lnTo>
                  <a:lnTo>
                    <a:pt x="8" y="22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14" y="28"/>
                  </a:lnTo>
                  <a:lnTo>
                    <a:pt x="16" y="28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28" y="18"/>
                  </a:lnTo>
                  <a:lnTo>
                    <a:pt x="32" y="18"/>
                  </a:lnTo>
                  <a:lnTo>
                    <a:pt x="34" y="20"/>
                  </a:lnTo>
                  <a:lnTo>
                    <a:pt x="34" y="20"/>
                  </a:lnTo>
                  <a:lnTo>
                    <a:pt x="42" y="24"/>
                  </a:lnTo>
                  <a:lnTo>
                    <a:pt x="46" y="24"/>
                  </a:lnTo>
                  <a:lnTo>
                    <a:pt x="50" y="20"/>
                  </a:lnTo>
                  <a:lnTo>
                    <a:pt x="50" y="2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146"/>
            <p:cNvSpPr>
              <a:spLocks/>
            </p:cNvSpPr>
            <p:nvPr/>
          </p:nvSpPr>
          <p:spPr bwMode="auto">
            <a:xfrm>
              <a:off x="8613775" y="2139950"/>
              <a:ext cx="19050" cy="28575"/>
            </a:xfrm>
            <a:custGeom>
              <a:avLst/>
              <a:gdLst/>
              <a:ahLst/>
              <a:cxnLst>
                <a:cxn ang="0">
                  <a:pos x="12" y="18"/>
                </a:cxn>
                <a:cxn ang="0">
                  <a:pos x="12" y="18"/>
                </a:cxn>
                <a:cxn ang="0">
                  <a:pos x="10" y="10"/>
                </a:cxn>
                <a:cxn ang="0">
                  <a:pos x="8" y="2"/>
                </a:cxn>
                <a:cxn ang="0">
                  <a:pos x="8" y="2"/>
                </a:cxn>
                <a:cxn ang="0">
                  <a:pos x="4" y="0"/>
                </a:cxn>
                <a:cxn ang="0">
                  <a:pos x="2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2" y="6"/>
                </a:cxn>
                <a:cxn ang="0">
                  <a:pos x="2" y="6"/>
                </a:cxn>
                <a:cxn ang="0">
                  <a:pos x="6" y="10"/>
                </a:cxn>
                <a:cxn ang="0">
                  <a:pos x="6" y="10"/>
                </a:cxn>
                <a:cxn ang="0">
                  <a:pos x="8" y="14"/>
                </a:cxn>
                <a:cxn ang="0">
                  <a:pos x="8" y="16"/>
                </a:cxn>
                <a:cxn ang="0">
                  <a:pos x="12" y="18"/>
                </a:cxn>
                <a:cxn ang="0">
                  <a:pos x="12" y="18"/>
                </a:cxn>
              </a:cxnLst>
              <a:rect l="0" t="0" r="r" b="b"/>
              <a:pathLst>
                <a:path w="12" h="18">
                  <a:moveTo>
                    <a:pt x="12" y="18"/>
                  </a:moveTo>
                  <a:lnTo>
                    <a:pt x="12" y="18"/>
                  </a:lnTo>
                  <a:lnTo>
                    <a:pt x="10" y="10"/>
                  </a:lnTo>
                  <a:lnTo>
                    <a:pt x="8" y="2"/>
                  </a:lnTo>
                  <a:lnTo>
                    <a:pt x="8" y="2"/>
                  </a:lnTo>
                  <a:lnTo>
                    <a:pt x="4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6"/>
                  </a:lnTo>
                  <a:lnTo>
                    <a:pt x="2" y="6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8" y="14"/>
                  </a:lnTo>
                  <a:lnTo>
                    <a:pt x="8" y="16"/>
                  </a:lnTo>
                  <a:lnTo>
                    <a:pt x="12" y="18"/>
                  </a:lnTo>
                  <a:lnTo>
                    <a:pt x="12" y="1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147"/>
            <p:cNvSpPr>
              <a:spLocks/>
            </p:cNvSpPr>
            <p:nvPr/>
          </p:nvSpPr>
          <p:spPr bwMode="auto">
            <a:xfrm>
              <a:off x="5635625" y="1254125"/>
              <a:ext cx="19050" cy="9525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0" y="4"/>
                </a:cxn>
                <a:cxn ang="0">
                  <a:pos x="4" y="6"/>
                </a:cxn>
                <a:cxn ang="0">
                  <a:pos x="12" y="4"/>
                </a:cxn>
                <a:cxn ang="0">
                  <a:pos x="12" y="4"/>
                </a:cxn>
                <a:cxn ang="0">
                  <a:pos x="4" y="0"/>
                </a:cxn>
                <a:cxn ang="0">
                  <a:pos x="2" y="2"/>
                </a:cxn>
                <a:cxn ang="0">
                  <a:pos x="0" y="4"/>
                </a:cxn>
                <a:cxn ang="0">
                  <a:pos x="0" y="4"/>
                </a:cxn>
              </a:cxnLst>
              <a:rect l="0" t="0" r="r" b="b"/>
              <a:pathLst>
                <a:path w="12" h="6">
                  <a:moveTo>
                    <a:pt x="0" y="4"/>
                  </a:moveTo>
                  <a:lnTo>
                    <a:pt x="0" y="4"/>
                  </a:lnTo>
                  <a:lnTo>
                    <a:pt x="4" y="6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4" y="0"/>
                  </a:lnTo>
                  <a:lnTo>
                    <a:pt x="2" y="2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148"/>
            <p:cNvSpPr>
              <a:spLocks/>
            </p:cNvSpPr>
            <p:nvPr/>
          </p:nvSpPr>
          <p:spPr bwMode="auto">
            <a:xfrm>
              <a:off x="6575425" y="854075"/>
              <a:ext cx="9525" cy="22225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6"/>
                </a:cxn>
                <a:cxn ang="0">
                  <a:pos x="4" y="14"/>
                </a:cxn>
                <a:cxn ang="0">
                  <a:pos x="4" y="14"/>
                </a:cxn>
                <a:cxn ang="0">
                  <a:pos x="6" y="6"/>
                </a:cxn>
                <a:cxn ang="0">
                  <a:pos x="4" y="0"/>
                </a:cxn>
                <a:cxn ang="0">
                  <a:pos x="4" y="0"/>
                </a:cxn>
              </a:cxnLst>
              <a:rect l="0" t="0" r="r" b="b"/>
              <a:pathLst>
                <a:path w="6" h="14">
                  <a:moveTo>
                    <a:pt x="4" y="0"/>
                  </a:moveTo>
                  <a:lnTo>
                    <a:pt x="4" y="0"/>
                  </a:lnTo>
                  <a:lnTo>
                    <a:pt x="0" y="4"/>
                  </a:lnTo>
                  <a:lnTo>
                    <a:pt x="0" y="6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6" y="6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149"/>
            <p:cNvSpPr>
              <a:spLocks/>
            </p:cNvSpPr>
            <p:nvPr/>
          </p:nvSpPr>
          <p:spPr bwMode="auto">
            <a:xfrm>
              <a:off x="5546725" y="1231900"/>
              <a:ext cx="73025" cy="31750"/>
            </a:xfrm>
            <a:custGeom>
              <a:avLst/>
              <a:gdLst/>
              <a:ahLst/>
              <a:cxnLst>
                <a:cxn ang="0">
                  <a:pos x="0" y="16"/>
                </a:cxn>
                <a:cxn ang="0">
                  <a:pos x="0" y="16"/>
                </a:cxn>
                <a:cxn ang="0">
                  <a:pos x="2" y="18"/>
                </a:cxn>
                <a:cxn ang="0">
                  <a:pos x="6" y="18"/>
                </a:cxn>
                <a:cxn ang="0">
                  <a:pos x="14" y="16"/>
                </a:cxn>
                <a:cxn ang="0">
                  <a:pos x="14" y="16"/>
                </a:cxn>
                <a:cxn ang="0">
                  <a:pos x="18" y="18"/>
                </a:cxn>
                <a:cxn ang="0">
                  <a:pos x="22" y="20"/>
                </a:cxn>
                <a:cxn ang="0">
                  <a:pos x="30" y="18"/>
                </a:cxn>
                <a:cxn ang="0">
                  <a:pos x="38" y="14"/>
                </a:cxn>
                <a:cxn ang="0">
                  <a:pos x="42" y="14"/>
                </a:cxn>
                <a:cxn ang="0">
                  <a:pos x="46" y="14"/>
                </a:cxn>
                <a:cxn ang="0">
                  <a:pos x="46" y="14"/>
                </a:cxn>
                <a:cxn ang="0">
                  <a:pos x="38" y="8"/>
                </a:cxn>
                <a:cxn ang="0">
                  <a:pos x="30" y="2"/>
                </a:cxn>
                <a:cxn ang="0">
                  <a:pos x="20" y="0"/>
                </a:cxn>
                <a:cxn ang="0">
                  <a:pos x="10" y="2"/>
                </a:cxn>
                <a:cxn ang="0">
                  <a:pos x="10" y="2"/>
                </a:cxn>
                <a:cxn ang="0">
                  <a:pos x="14" y="8"/>
                </a:cxn>
                <a:cxn ang="0">
                  <a:pos x="14" y="12"/>
                </a:cxn>
                <a:cxn ang="0">
                  <a:pos x="14" y="14"/>
                </a:cxn>
                <a:cxn ang="0">
                  <a:pos x="14" y="14"/>
                </a:cxn>
                <a:cxn ang="0">
                  <a:pos x="6" y="14"/>
                </a:cxn>
                <a:cxn ang="0">
                  <a:pos x="2" y="14"/>
                </a:cxn>
                <a:cxn ang="0">
                  <a:pos x="0" y="16"/>
                </a:cxn>
                <a:cxn ang="0">
                  <a:pos x="0" y="16"/>
                </a:cxn>
              </a:cxnLst>
              <a:rect l="0" t="0" r="r" b="b"/>
              <a:pathLst>
                <a:path w="46" h="20">
                  <a:moveTo>
                    <a:pt x="0" y="16"/>
                  </a:moveTo>
                  <a:lnTo>
                    <a:pt x="0" y="16"/>
                  </a:lnTo>
                  <a:lnTo>
                    <a:pt x="2" y="18"/>
                  </a:lnTo>
                  <a:lnTo>
                    <a:pt x="6" y="18"/>
                  </a:lnTo>
                  <a:lnTo>
                    <a:pt x="14" y="16"/>
                  </a:lnTo>
                  <a:lnTo>
                    <a:pt x="14" y="16"/>
                  </a:lnTo>
                  <a:lnTo>
                    <a:pt x="18" y="18"/>
                  </a:lnTo>
                  <a:lnTo>
                    <a:pt x="22" y="20"/>
                  </a:lnTo>
                  <a:lnTo>
                    <a:pt x="30" y="18"/>
                  </a:lnTo>
                  <a:lnTo>
                    <a:pt x="38" y="14"/>
                  </a:lnTo>
                  <a:lnTo>
                    <a:pt x="42" y="14"/>
                  </a:lnTo>
                  <a:lnTo>
                    <a:pt x="46" y="14"/>
                  </a:lnTo>
                  <a:lnTo>
                    <a:pt x="46" y="14"/>
                  </a:lnTo>
                  <a:lnTo>
                    <a:pt x="38" y="8"/>
                  </a:lnTo>
                  <a:lnTo>
                    <a:pt x="30" y="2"/>
                  </a:lnTo>
                  <a:lnTo>
                    <a:pt x="20" y="0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4" y="8"/>
                  </a:lnTo>
                  <a:lnTo>
                    <a:pt x="14" y="12"/>
                  </a:lnTo>
                  <a:lnTo>
                    <a:pt x="14" y="14"/>
                  </a:lnTo>
                  <a:lnTo>
                    <a:pt x="14" y="14"/>
                  </a:lnTo>
                  <a:lnTo>
                    <a:pt x="6" y="14"/>
                  </a:lnTo>
                  <a:lnTo>
                    <a:pt x="2" y="14"/>
                  </a:lnTo>
                  <a:lnTo>
                    <a:pt x="0" y="16"/>
                  </a:lnTo>
                  <a:lnTo>
                    <a:pt x="0" y="1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150"/>
            <p:cNvSpPr>
              <a:spLocks/>
            </p:cNvSpPr>
            <p:nvPr/>
          </p:nvSpPr>
          <p:spPr bwMode="auto">
            <a:xfrm>
              <a:off x="8029575" y="1609725"/>
              <a:ext cx="12700" cy="12700"/>
            </a:xfrm>
            <a:custGeom>
              <a:avLst/>
              <a:gdLst/>
              <a:ahLst/>
              <a:cxnLst>
                <a:cxn ang="0">
                  <a:pos x="8" y="6"/>
                </a:cxn>
                <a:cxn ang="0">
                  <a:pos x="8" y="6"/>
                </a:cxn>
                <a:cxn ang="0">
                  <a:pos x="6" y="2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0" y="2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2" y="6"/>
                </a:cxn>
                <a:cxn ang="0">
                  <a:pos x="4" y="8"/>
                </a:cxn>
                <a:cxn ang="0">
                  <a:pos x="4" y="8"/>
                </a:cxn>
                <a:cxn ang="0">
                  <a:pos x="8" y="8"/>
                </a:cxn>
                <a:cxn ang="0">
                  <a:pos x="8" y="6"/>
                </a:cxn>
                <a:cxn ang="0">
                  <a:pos x="8" y="6"/>
                </a:cxn>
              </a:cxnLst>
              <a:rect l="0" t="0" r="r" b="b"/>
              <a:pathLst>
                <a:path w="8" h="8">
                  <a:moveTo>
                    <a:pt x="8" y="6"/>
                  </a:moveTo>
                  <a:lnTo>
                    <a:pt x="8" y="6"/>
                  </a:lnTo>
                  <a:lnTo>
                    <a:pt x="6" y="2"/>
                  </a:lnTo>
                  <a:lnTo>
                    <a:pt x="4" y="0"/>
                  </a:lnTo>
                  <a:lnTo>
                    <a:pt x="4" y="0"/>
                  </a:lnTo>
                  <a:lnTo>
                    <a:pt x="0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2" y="6"/>
                  </a:lnTo>
                  <a:lnTo>
                    <a:pt x="4" y="8"/>
                  </a:lnTo>
                  <a:lnTo>
                    <a:pt x="4" y="8"/>
                  </a:lnTo>
                  <a:lnTo>
                    <a:pt x="8" y="8"/>
                  </a:lnTo>
                  <a:lnTo>
                    <a:pt x="8" y="6"/>
                  </a:lnTo>
                  <a:lnTo>
                    <a:pt x="8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151"/>
            <p:cNvSpPr>
              <a:spLocks/>
            </p:cNvSpPr>
            <p:nvPr/>
          </p:nvSpPr>
          <p:spPr bwMode="auto">
            <a:xfrm>
              <a:off x="7981950" y="1635125"/>
              <a:ext cx="9525" cy="12700"/>
            </a:xfrm>
            <a:custGeom>
              <a:avLst/>
              <a:gdLst/>
              <a:ahLst/>
              <a:cxnLst>
                <a:cxn ang="0">
                  <a:pos x="2" y="8"/>
                </a:cxn>
                <a:cxn ang="0">
                  <a:pos x="2" y="8"/>
                </a:cxn>
                <a:cxn ang="0">
                  <a:pos x="6" y="8"/>
                </a:cxn>
                <a:cxn ang="0">
                  <a:pos x="6" y="8"/>
                </a:cxn>
                <a:cxn ang="0">
                  <a:pos x="6" y="2"/>
                </a:cxn>
                <a:cxn ang="0">
                  <a:pos x="6" y="0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0" y="4"/>
                </a:cxn>
                <a:cxn ang="0">
                  <a:pos x="0" y="6"/>
                </a:cxn>
                <a:cxn ang="0">
                  <a:pos x="2" y="8"/>
                </a:cxn>
                <a:cxn ang="0">
                  <a:pos x="2" y="8"/>
                </a:cxn>
              </a:cxnLst>
              <a:rect l="0" t="0" r="r" b="b"/>
              <a:pathLst>
                <a:path w="6" h="8">
                  <a:moveTo>
                    <a:pt x="2" y="8"/>
                  </a:moveTo>
                  <a:lnTo>
                    <a:pt x="2" y="8"/>
                  </a:lnTo>
                  <a:lnTo>
                    <a:pt x="6" y="8"/>
                  </a:lnTo>
                  <a:lnTo>
                    <a:pt x="6" y="8"/>
                  </a:lnTo>
                  <a:lnTo>
                    <a:pt x="6" y="2"/>
                  </a:lnTo>
                  <a:lnTo>
                    <a:pt x="6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4"/>
                  </a:lnTo>
                  <a:lnTo>
                    <a:pt x="0" y="6"/>
                  </a:lnTo>
                  <a:lnTo>
                    <a:pt x="2" y="8"/>
                  </a:lnTo>
                  <a:lnTo>
                    <a:pt x="2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152"/>
            <p:cNvSpPr>
              <a:spLocks/>
            </p:cNvSpPr>
            <p:nvPr/>
          </p:nvSpPr>
          <p:spPr bwMode="auto">
            <a:xfrm>
              <a:off x="7985125" y="1635125"/>
              <a:ext cx="1588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153"/>
            <p:cNvSpPr>
              <a:spLocks/>
            </p:cNvSpPr>
            <p:nvPr/>
          </p:nvSpPr>
          <p:spPr bwMode="auto">
            <a:xfrm>
              <a:off x="7778750" y="1606550"/>
              <a:ext cx="1588" cy="31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154"/>
            <p:cNvSpPr>
              <a:spLocks/>
            </p:cNvSpPr>
            <p:nvPr/>
          </p:nvSpPr>
          <p:spPr bwMode="auto">
            <a:xfrm>
              <a:off x="7772400" y="1587500"/>
              <a:ext cx="9525" cy="19050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4" y="0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0" y="4"/>
                </a:cxn>
                <a:cxn ang="0">
                  <a:pos x="2" y="6"/>
                </a:cxn>
                <a:cxn ang="0">
                  <a:pos x="4" y="6"/>
                </a:cxn>
                <a:cxn ang="0">
                  <a:pos x="4" y="10"/>
                </a:cxn>
                <a:cxn ang="0">
                  <a:pos x="4" y="10"/>
                </a:cxn>
                <a:cxn ang="0">
                  <a:pos x="4" y="12"/>
                </a:cxn>
                <a:cxn ang="0">
                  <a:pos x="4" y="12"/>
                </a:cxn>
                <a:cxn ang="0">
                  <a:pos x="6" y="10"/>
                </a:cxn>
                <a:cxn ang="0">
                  <a:pos x="6" y="6"/>
                </a:cxn>
                <a:cxn ang="0">
                  <a:pos x="4" y="0"/>
                </a:cxn>
                <a:cxn ang="0">
                  <a:pos x="4" y="0"/>
                </a:cxn>
              </a:cxnLst>
              <a:rect l="0" t="0" r="r" b="b"/>
              <a:pathLst>
                <a:path w="6" h="12">
                  <a:moveTo>
                    <a:pt x="4" y="0"/>
                  </a:moveTo>
                  <a:lnTo>
                    <a:pt x="4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4"/>
                  </a:lnTo>
                  <a:lnTo>
                    <a:pt x="2" y="6"/>
                  </a:lnTo>
                  <a:lnTo>
                    <a:pt x="4" y="6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6" y="10"/>
                  </a:lnTo>
                  <a:lnTo>
                    <a:pt x="6" y="6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155"/>
            <p:cNvSpPr>
              <a:spLocks/>
            </p:cNvSpPr>
            <p:nvPr/>
          </p:nvSpPr>
          <p:spPr bwMode="auto">
            <a:xfrm>
              <a:off x="5280025" y="215900"/>
              <a:ext cx="130175" cy="53975"/>
            </a:xfrm>
            <a:custGeom>
              <a:avLst/>
              <a:gdLst/>
              <a:ahLst/>
              <a:cxnLst>
                <a:cxn ang="0">
                  <a:pos x="6" y="22"/>
                </a:cxn>
                <a:cxn ang="0">
                  <a:pos x="6" y="22"/>
                </a:cxn>
                <a:cxn ang="0">
                  <a:pos x="16" y="22"/>
                </a:cxn>
                <a:cxn ang="0">
                  <a:pos x="20" y="22"/>
                </a:cxn>
                <a:cxn ang="0">
                  <a:pos x="26" y="24"/>
                </a:cxn>
                <a:cxn ang="0">
                  <a:pos x="26" y="24"/>
                </a:cxn>
                <a:cxn ang="0">
                  <a:pos x="16" y="26"/>
                </a:cxn>
                <a:cxn ang="0">
                  <a:pos x="16" y="26"/>
                </a:cxn>
                <a:cxn ang="0">
                  <a:pos x="28" y="32"/>
                </a:cxn>
                <a:cxn ang="0">
                  <a:pos x="40" y="34"/>
                </a:cxn>
                <a:cxn ang="0">
                  <a:pos x="54" y="30"/>
                </a:cxn>
                <a:cxn ang="0">
                  <a:pos x="70" y="24"/>
                </a:cxn>
                <a:cxn ang="0">
                  <a:pos x="70" y="24"/>
                </a:cxn>
                <a:cxn ang="0">
                  <a:pos x="82" y="22"/>
                </a:cxn>
                <a:cxn ang="0">
                  <a:pos x="82" y="22"/>
                </a:cxn>
                <a:cxn ang="0">
                  <a:pos x="80" y="20"/>
                </a:cxn>
                <a:cxn ang="0">
                  <a:pos x="78" y="20"/>
                </a:cxn>
                <a:cxn ang="0">
                  <a:pos x="72" y="18"/>
                </a:cxn>
                <a:cxn ang="0">
                  <a:pos x="72" y="18"/>
                </a:cxn>
                <a:cxn ang="0">
                  <a:pos x="64" y="14"/>
                </a:cxn>
                <a:cxn ang="0">
                  <a:pos x="58" y="12"/>
                </a:cxn>
                <a:cxn ang="0">
                  <a:pos x="52" y="12"/>
                </a:cxn>
                <a:cxn ang="0">
                  <a:pos x="52" y="12"/>
                </a:cxn>
                <a:cxn ang="0">
                  <a:pos x="24" y="2"/>
                </a:cxn>
                <a:cxn ang="0">
                  <a:pos x="24" y="2"/>
                </a:cxn>
                <a:cxn ang="0">
                  <a:pos x="18" y="0"/>
                </a:cxn>
                <a:cxn ang="0">
                  <a:pos x="14" y="0"/>
                </a:cxn>
                <a:cxn ang="0">
                  <a:pos x="14" y="4"/>
                </a:cxn>
                <a:cxn ang="0">
                  <a:pos x="14" y="4"/>
                </a:cxn>
                <a:cxn ang="0">
                  <a:pos x="10" y="4"/>
                </a:cxn>
                <a:cxn ang="0">
                  <a:pos x="8" y="4"/>
                </a:cxn>
                <a:cxn ang="0">
                  <a:pos x="6" y="6"/>
                </a:cxn>
                <a:cxn ang="0">
                  <a:pos x="6" y="6"/>
                </a:cxn>
                <a:cxn ang="0">
                  <a:pos x="10" y="8"/>
                </a:cxn>
                <a:cxn ang="0">
                  <a:pos x="10" y="8"/>
                </a:cxn>
                <a:cxn ang="0">
                  <a:pos x="2" y="10"/>
                </a:cxn>
                <a:cxn ang="0">
                  <a:pos x="0" y="12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2" y="20"/>
                </a:cxn>
                <a:cxn ang="0">
                  <a:pos x="6" y="22"/>
                </a:cxn>
                <a:cxn ang="0">
                  <a:pos x="6" y="22"/>
                </a:cxn>
              </a:cxnLst>
              <a:rect l="0" t="0" r="r" b="b"/>
              <a:pathLst>
                <a:path w="82" h="34">
                  <a:moveTo>
                    <a:pt x="6" y="22"/>
                  </a:moveTo>
                  <a:lnTo>
                    <a:pt x="6" y="22"/>
                  </a:lnTo>
                  <a:lnTo>
                    <a:pt x="16" y="22"/>
                  </a:lnTo>
                  <a:lnTo>
                    <a:pt x="20" y="22"/>
                  </a:lnTo>
                  <a:lnTo>
                    <a:pt x="26" y="24"/>
                  </a:lnTo>
                  <a:lnTo>
                    <a:pt x="26" y="24"/>
                  </a:lnTo>
                  <a:lnTo>
                    <a:pt x="16" y="26"/>
                  </a:lnTo>
                  <a:lnTo>
                    <a:pt x="16" y="26"/>
                  </a:lnTo>
                  <a:lnTo>
                    <a:pt x="28" y="32"/>
                  </a:lnTo>
                  <a:lnTo>
                    <a:pt x="40" y="34"/>
                  </a:lnTo>
                  <a:lnTo>
                    <a:pt x="54" y="30"/>
                  </a:lnTo>
                  <a:lnTo>
                    <a:pt x="70" y="24"/>
                  </a:lnTo>
                  <a:lnTo>
                    <a:pt x="70" y="24"/>
                  </a:lnTo>
                  <a:lnTo>
                    <a:pt x="82" y="22"/>
                  </a:lnTo>
                  <a:lnTo>
                    <a:pt x="82" y="22"/>
                  </a:lnTo>
                  <a:lnTo>
                    <a:pt x="80" y="20"/>
                  </a:lnTo>
                  <a:lnTo>
                    <a:pt x="78" y="20"/>
                  </a:lnTo>
                  <a:lnTo>
                    <a:pt x="72" y="18"/>
                  </a:lnTo>
                  <a:lnTo>
                    <a:pt x="72" y="18"/>
                  </a:lnTo>
                  <a:lnTo>
                    <a:pt x="64" y="14"/>
                  </a:lnTo>
                  <a:lnTo>
                    <a:pt x="58" y="12"/>
                  </a:lnTo>
                  <a:lnTo>
                    <a:pt x="52" y="12"/>
                  </a:lnTo>
                  <a:lnTo>
                    <a:pt x="52" y="12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18" y="0"/>
                  </a:lnTo>
                  <a:lnTo>
                    <a:pt x="14" y="0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0" y="4"/>
                  </a:lnTo>
                  <a:lnTo>
                    <a:pt x="8" y="4"/>
                  </a:lnTo>
                  <a:lnTo>
                    <a:pt x="6" y="6"/>
                  </a:lnTo>
                  <a:lnTo>
                    <a:pt x="6" y="6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2" y="10"/>
                  </a:lnTo>
                  <a:lnTo>
                    <a:pt x="0" y="12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2" y="20"/>
                  </a:lnTo>
                  <a:lnTo>
                    <a:pt x="6" y="22"/>
                  </a:lnTo>
                  <a:lnTo>
                    <a:pt x="6" y="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156"/>
            <p:cNvSpPr>
              <a:spLocks/>
            </p:cNvSpPr>
            <p:nvPr/>
          </p:nvSpPr>
          <p:spPr bwMode="auto">
            <a:xfrm>
              <a:off x="5346700" y="190500"/>
              <a:ext cx="361950" cy="107950"/>
            </a:xfrm>
            <a:custGeom>
              <a:avLst/>
              <a:gdLst/>
              <a:ahLst/>
              <a:cxnLst>
                <a:cxn ang="0">
                  <a:pos x="10" y="16"/>
                </a:cxn>
                <a:cxn ang="0">
                  <a:pos x="14" y="16"/>
                </a:cxn>
                <a:cxn ang="0">
                  <a:pos x="18" y="18"/>
                </a:cxn>
                <a:cxn ang="0">
                  <a:pos x="40" y="18"/>
                </a:cxn>
                <a:cxn ang="0">
                  <a:pos x="36" y="22"/>
                </a:cxn>
                <a:cxn ang="0">
                  <a:pos x="42" y="26"/>
                </a:cxn>
                <a:cxn ang="0">
                  <a:pos x="54" y="24"/>
                </a:cxn>
                <a:cxn ang="0">
                  <a:pos x="60" y="26"/>
                </a:cxn>
                <a:cxn ang="0">
                  <a:pos x="70" y="24"/>
                </a:cxn>
                <a:cxn ang="0">
                  <a:pos x="78" y="24"/>
                </a:cxn>
                <a:cxn ang="0">
                  <a:pos x="90" y="24"/>
                </a:cxn>
                <a:cxn ang="0">
                  <a:pos x="84" y="26"/>
                </a:cxn>
                <a:cxn ang="0">
                  <a:pos x="74" y="28"/>
                </a:cxn>
                <a:cxn ang="0">
                  <a:pos x="62" y="28"/>
                </a:cxn>
                <a:cxn ang="0">
                  <a:pos x="68" y="30"/>
                </a:cxn>
                <a:cxn ang="0">
                  <a:pos x="70" y="34"/>
                </a:cxn>
                <a:cxn ang="0">
                  <a:pos x="60" y="30"/>
                </a:cxn>
                <a:cxn ang="0">
                  <a:pos x="38" y="28"/>
                </a:cxn>
                <a:cxn ang="0">
                  <a:pos x="34" y="32"/>
                </a:cxn>
                <a:cxn ang="0">
                  <a:pos x="40" y="34"/>
                </a:cxn>
                <a:cxn ang="0">
                  <a:pos x="48" y="38"/>
                </a:cxn>
                <a:cxn ang="0">
                  <a:pos x="64" y="44"/>
                </a:cxn>
                <a:cxn ang="0">
                  <a:pos x="50" y="42"/>
                </a:cxn>
                <a:cxn ang="0">
                  <a:pos x="28" y="44"/>
                </a:cxn>
                <a:cxn ang="0">
                  <a:pos x="24" y="48"/>
                </a:cxn>
                <a:cxn ang="0">
                  <a:pos x="26" y="50"/>
                </a:cxn>
                <a:cxn ang="0">
                  <a:pos x="36" y="50"/>
                </a:cxn>
                <a:cxn ang="0">
                  <a:pos x="42" y="58"/>
                </a:cxn>
                <a:cxn ang="0">
                  <a:pos x="36" y="56"/>
                </a:cxn>
                <a:cxn ang="0">
                  <a:pos x="24" y="54"/>
                </a:cxn>
                <a:cxn ang="0">
                  <a:pos x="22" y="56"/>
                </a:cxn>
                <a:cxn ang="0">
                  <a:pos x="22" y="62"/>
                </a:cxn>
                <a:cxn ang="0">
                  <a:pos x="16" y="62"/>
                </a:cxn>
                <a:cxn ang="0">
                  <a:pos x="8" y="68"/>
                </a:cxn>
                <a:cxn ang="0">
                  <a:pos x="76" y="68"/>
                </a:cxn>
                <a:cxn ang="0">
                  <a:pos x="96" y="64"/>
                </a:cxn>
                <a:cxn ang="0">
                  <a:pos x="88" y="60"/>
                </a:cxn>
                <a:cxn ang="0">
                  <a:pos x="92" y="58"/>
                </a:cxn>
                <a:cxn ang="0">
                  <a:pos x="98" y="54"/>
                </a:cxn>
                <a:cxn ang="0">
                  <a:pos x="102" y="52"/>
                </a:cxn>
                <a:cxn ang="0">
                  <a:pos x="122" y="44"/>
                </a:cxn>
                <a:cxn ang="0">
                  <a:pos x="126" y="38"/>
                </a:cxn>
                <a:cxn ang="0">
                  <a:pos x="132" y="34"/>
                </a:cxn>
                <a:cxn ang="0">
                  <a:pos x="144" y="34"/>
                </a:cxn>
                <a:cxn ang="0">
                  <a:pos x="164" y="26"/>
                </a:cxn>
                <a:cxn ang="0">
                  <a:pos x="186" y="20"/>
                </a:cxn>
                <a:cxn ang="0">
                  <a:pos x="188" y="14"/>
                </a:cxn>
                <a:cxn ang="0">
                  <a:pos x="228" y="6"/>
                </a:cxn>
                <a:cxn ang="0">
                  <a:pos x="192" y="0"/>
                </a:cxn>
                <a:cxn ang="0">
                  <a:pos x="112" y="0"/>
                </a:cxn>
                <a:cxn ang="0">
                  <a:pos x="68" y="4"/>
                </a:cxn>
                <a:cxn ang="0">
                  <a:pos x="58" y="8"/>
                </a:cxn>
                <a:cxn ang="0">
                  <a:pos x="46" y="6"/>
                </a:cxn>
                <a:cxn ang="0">
                  <a:pos x="10" y="12"/>
                </a:cxn>
                <a:cxn ang="0">
                  <a:pos x="0" y="12"/>
                </a:cxn>
                <a:cxn ang="0">
                  <a:pos x="6" y="16"/>
                </a:cxn>
              </a:cxnLst>
              <a:rect l="0" t="0" r="r" b="b"/>
              <a:pathLst>
                <a:path w="228" h="68">
                  <a:moveTo>
                    <a:pt x="8" y="18"/>
                  </a:moveTo>
                  <a:lnTo>
                    <a:pt x="8" y="18"/>
                  </a:lnTo>
                  <a:lnTo>
                    <a:pt x="10" y="16"/>
                  </a:lnTo>
                  <a:lnTo>
                    <a:pt x="10" y="16"/>
                  </a:lnTo>
                  <a:lnTo>
                    <a:pt x="14" y="16"/>
                  </a:lnTo>
                  <a:lnTo>
                    <a:pt x="14" y="16"/>
                  </a:lnTo>
                  <a:lnTo>
                    <a:pt x="14" y="16"/>
                  </a:lnTo>
                  <a:lnTo>
                    <a:pt x="16" y="18"/>
                  </a:lnTo>
                  <a:lnTo>
                    <a:pt x="18" y="18"/>
                  </a:lnTo>
                  <a:lnTo>
                    <a:pt x="24" y="18"/>
                  </a:lnTo>
                  <a:lnTo>
                    <a:pt x="24" y="18"/>
                  </a:lnTo>
                  <a:lnTo>
                    <a:pt x="40" y="18"/>
                  </a:lnTo>
                  <a:lnTo>
                    <a:pt x="40" y="18"/>
                  </a:lnTo>
                  <a:lnTo>
                    <a:pt x="38" y="22"/>
                  </a:lnTo>
                  <a:lnTo>
                    <a:pt x="36" y="22"/>
                  </a:lnTo>
                  <a:lnTo>
                    <a:pt x="36" y="22"/>
                  </a:lnTo>
                  <a:lnTo>
                    <a:pt x="38" y="26"/>
                  </a:lnTo>
                  <a:lnTo>
                    <a:pt x="42" y="26"/>
                  </a:lnTo>
                  <a:lnTo>
                    <a:pt x="48" y="26"/>
                  </a:lnTo>
                  <a:lnTo>
                    <a:pt x="48" y="26"/>
                  </a:lnTo>
                  <a:lnTo>
                    <a:pt x="54" y="24"/>
                  </a:lnTo>
                  <a:lnTo>
                    <a:pt x="58" y="24"/>
                  </a:lnTo>
                  <a:lnTo>
                    <a:pt x="60" y="26"/>
                  </a:lnTo>
                  <a:lnTo>
                    <a:pt x="60" y="26"/>
                  </a:lnTo>
                  <a:lnTo>
                    <a:pt x="62" y="26"/>
                  </a:lnTo>
                  <a:lnTo>
                    <a:pt x="62" y="26"/>
                  </a:lnTo>
                  <a:lnTo>
                    <a:pt x="70" y="24"/>
                  </a:lnTo>
                  <a:lnTo>
                    <a:pt x="70" y="24"/>
                  </a:lnTo>
                  <a:lnTo>
                    <a:pt x="78" y="24"/>
                  </a:lnTo>
                  <a:lnTo>
                    <a:pt x="78" y="24"/>
                  </a:lnTo>
                  <a:lnTo>
                    <a:pt x="88" y="20"/>
                  </a:lnTo>
                  <a:lnTo>
                    <a:pt x="88" y="20"/>
                  </a:lnTo>
                  <a:lnTo>
                    <a:pt x="90" y="24"/>
                  </a:lnTo>
                  <a:lnTo>
                    <a:pt x="90" y="24"/>
                  </a:lnTo>
                  <a:lnTo>
                    <a:pt x="88" y="24"/>
                  </a:lnTo>
                  <a:lnTo>
                    <a:pt x="84" y="26"/>
                  </a:lnTo>
                  <a:lnTo>
                    <a:pt x="78" y="26"/>
                  </a:lnTo>
                  <a:lnTo>
                    <a:pt x="78" y="26"/>
                  </a:lnTo>
                  <a:lnTo>
                    <a:pt x="74" y="28"/>
                  </a:lnTo>
                  <a:lnTo>
                    <a:pt x="70" y="28"/>
                  </a:lnTo>
                  <a:lnTo>
                    <a:pt x="62" y="28"/>
                  </a:lnTo>
                  <a:lnTo>
                    <a:pt x="62" y="28"/>
                  </a:lnTo>
                  <a:lnTo>
                    <a:pt x="64" y="30"/>
                  </a:lnTo>
                  <a:lnTo>
                    <a:pt x="66" y="30"/>
                  </a:lnTo>
                  <a:lnTo>
                    <a:pt x="68" y="30"/>
                  </a:lnTo>
                  <a:lnTo>
                    <a:pt x="70" y="32"/>
                  </a:lnTo>
                  <a:lnTo>
                    <a:pt x="70" y="32"/>
                  </a:lnTo>
                  <a:lnTo>
                    <a:pt x="70" y="34"/>
                  </a:lnTo>
                  <a:lnTo>
                    <a:pt x="70" y="34"/>
                  </a:lnTo>
                  <a:lnTo>
                    <a:pt x="64" y="34"/>
                  </a:lnTo>
                  <a:lnTo>
                    <a:pt x="60" y="30"/>
                  </a:lnTo>
                  <a:lnTo>
                    <a:pt x="60" y="30"/>
                  </a:lnTo>
                  <a:lnTo>
                    <a:pt x="46" y="28"/>
                  </a:lnTo>
                  <a:lnTo>
                    <a:pt x="38" y="28"/>
                  </a:lnTo>
                  <a:lnTo>
                    <a:pt x="30" y="30"/>
                  </a:lnTo>
                  <a:lnTo>
                    <a:pt x="30" y="30"/>
                  </a:lnTo>
                  <a:lnTo>
                    <a:pt x="34" y="32"/>
                  </a:lnTo>
                  <a:lnTo>
                    <a:pt x="36" y="32"/>
                  </a:lnTo>
                  <a:lnTo>
                    <a:pt x="38" y="32"/>
                  </a:lnTo>
                  <a:lnTo>
                    <a:pt x="40" y="34"/>
                  </a:lnTo>
                  <a:lnTo>
                    <a:pt x="40" y="34"/>
                  </a:lnTo>
                  <a:lnTo>
                    <a:pt x="44" y="36"/>
                  </a:lnTo>
                  <a:lnTo>
                    <a:pt x="48" y="38"/>
                  </a:lnTo>
                  <a:lnTo>
                    <a:pt x="48" y="38"/>
                  </a:lnTo>
                  <a:lnTo>
                    <a:pt x="64" y="44"/>
                  </a:lnTo>
                  <a:lnTo>
                    <a:pt x="64" y="44"/>
                  </a:lnTo>
                  <a:lnTo>
                    <a:pt x="58" y="46"/>
                  </a:lnTo>
                  <a:lnTo>
                    <a:pt x="54" y="44"/>
                  </a:lnTo>
                  <a:lnTo>
                    <a:pt x="50" y="42"/>
                  </a:lnTo>
                  <a:lnTo>
                    <a:pt x="46" y="42"/>
                  </a:lnTo>
                  <a:lnTo>
                    <a:pt x="46" y="42"/>
                  </a:lnTo>
                  <a:lnTo>
                    <a:pt x="28" y="44"/>
                  </a:lnTo>
                  <a:lnTo>
                    <a:pt x="28" y="44"/>
                  </a:lnTo>
                  <a:lnTo>
                    <a:pt x="26" y="46"/>
                  </a:lnTo>
                  <a:lnTo>
                    <a:pt x="24" y="48"/>
                  </a:lnTo>
                  <a:lnTo>
                    <a:pt x="24" y="48"/>
                  </a:lnTo>
                  <a:lnTo>
                    <a:pt x="24" y="50"/>
                  </a:lnTo>
                  <a:lnTo>
                    <a:pt x="26" y="50"/>
                  </a:lnTo>
                  <a:lnTo>
                    <a:pt x="28" y="50"/>
                  </a:lnTo>
                  <a:lnTo>
                    <a:pt x="28" y="50"/>
                  </a:lnTo>
                  <a:lnTo>
                    <a:pt x="36" y="50"/>
                  </a:lnTo>
                  <a:lnTo>
                    <a:pt x="42" y="56"/>
                  </a:lnTo>
                  <a:lnTo>
                    <a:pt x="42" y="56"/>
                  </a:lnTo>
                  <a:lnTo>
                    <a:pt x="42" y="58"/>
                  </a:lnTo>
                  <a:lnTo>
                    <a:pt x="42" y="58"/>
                  </a:lnTo>
                  <a:lnTo>
                    <a:pt x="38" y="58"/>
                  </a:lnTo>
                  <a:lnTo>
                    <a:pt x="36" y="56"/>
                  </a:lnTo>
                  <a:lnTo>
                    <a:pt x="30" y="54"/>
                  </a:lnTo>
                  <a:lnTo>
                    <a:pt x="30" y="54"/>
                  </a:lnTo>
                  <a:lnTo>
                    <a:pt x="24" y="54"/>
                  </a:lnTo>
                  <a:lnTo>
                    <a:pt x="22" y="54"/>
                  </a:lnTo>
                  <a:lnTo>
                    <a:pt x="22" y="56"/>
                  </a:lnTo>
                  <a:lnTo>
                    <a:pt x="22" y="56"/>
                  </a:lnTo>
                  <a:lnTo>
                    <a:pt x="24" y="62"/>
                  </a:lnTo>
                  <a:lnTo>
                    <a:pt x="24" y="62"/>
                  </a:lnTo>
                  <a:lnTo>
                    <a:pt x="22" y="62"/>
                  </a:lnTo>
                  <a:lnTo>
                    <a:pt x="18" y="62"/>
                  </a:lnTo>
                  <a:lnTo>
                    <a:pt x="16" y="62"/>
                  </a:lnTo>
                  <a:lnTo>
                    <a:pt x="16" y="62"/>
                  </a:lnTo>
                  <a:lnTo>
                    <a:pt x="12" y="62"/>
                  </a:lnTo>
                  <a:lnTo>
                    <a:pt x="10" y="64"/>
                  </a:lnTo>
                  <a:lnTo>
                    <a:pt x="8" y="68"/>
                  </a:lnTo>
                  <a:lnTo>
                    <a:pt x="8" y="68"/>
                  </a:lnTo>
                  <a:lnTo>
                    <a:pt x="54" y="68"/>
                  </a:lnTo>
                  <a:lnTo>
                    <a:pt x="76" y="68"/>
                  </a:lnTo>
                  <a:lnTo>
                    <a:pt x="100" y="66"/>
                  </a:lnTo>
                  <a:lnTo>
                    <a:pt x="100" y="66"/>
                  </a:lnTo>
                  <a:lnTo>
                    <a:pt x="96" y="64"/>
                  </a:lnTo>
                  <a:lnTo>
                    <a:pt x="92" y="64"/>
                  </a:lnTo>
                  <a:lnTo>
                    <a:pt x="90" y="64"/>
                  </a:lnTo>
                  <a:lnTo>
                    <a:pt x="88" y="60"/>
                  </a:lnTo>
                  <a:lnTo>
                    <a:pt x="88" y="60"/>
                  </a:lnTo>
                  <a:lnTo>
                    <a:pt x="90" y="60"/>
                  </a:lnTo>
                  <a:lnTo>
                    <a:pt x="92" y="58"/>
                  </a:lnTo>
                  <a:lnTo>
                    <a:pt x="92" y="58"/>
                  </a:lnTo>
                  <a:lnTo>
                    <a:pt x="96" y="58"/>
                  </a:lnTo>
                  <a:lnTo>
                    <a:pt x="98" y="54"/>
                  </a:lnTo>
                  <a:lnTo>
                    <a:pt x="100" y="52"/>
                  </a:lnTo>
                  <a:lnTo>
                    <a:pt x="102" y="52"/>
                  </a:lnTo>
                  <a:lnTo>
                    <a:pt x="102" y="52"/>
                  </a:lnTo>
                  <a:lnTo>
                    <a:pt x="108" y="52"/>
                  </a:lnTo>
                  <a:lnTo>
                    <a:pt x="114" y="50"/>
                  </a:lnTo>
                  <a:lnTo>
                    <a:pt x="122" y="44"/>
                  </a:lnTo>
                  <a:lnTo>
                    <a:pt x="122" y="44"/>
                  </a:lnTo>
                  <a:lnTo>
                    <a:pt x="122" y="40"/>
                  </a:lnTo>
                  <a:lnTo>
                    <a:pt x="126" y="38"/>
                  </a:lnTo>
                  <a:lnTo>
                    <a:pt x="130" y="38"/>
                  </a:lnTo>
                  <a:lnTo>
                    <a:pt x="132" y="34"/>
                  </a:lnTo>
                  <a:lnTo>
                    <a:pt x="132" y="34"/>
                  </a:lnTo>
                  <a:lnTo>
                    <a:pt x="136" y="34"/>
                  </a:lnTo>
                  <a:lnTo>
                    <a:pt x="140" y="34"/>
                  </a:lnTo>
                  <a:lnTo>
                    <a:pt x="144" y="34"/>
                  </a:lnTo>
                  <a:lnTo>
                    <a:pt x="148" y="32"/>
                  </a:lnTo>
                  <a:lnTo>
                    <a:pt x="148" y="32"/>
                  </a:lnTo>
                  <a:lnTo>
                    <a:pt x="164" y="26"/>
                  </a:lnTo>
                  <a:lnTo>
                    <a:pt x="164" y="26"/>
                  </a:lnTo>
                  <a:lnTo>
                    <a:pt x="186" y="20"/>
                  </a:lnTo>
                  <a:lnTo>
                    <a:pt x="186" y="20"/>
                  </a:lnTo>
                  <a:lnTo>
                    <a:pt x="188" y="18"/>
                  </a:lnTo>
                  <a:lnTo>
                    <a:pt x="188" y="18"/>
                  </a:lnTo>
                  <a:lnTo>
                    <a:pt x="188" y="14"/>
                  </a:lnTo>
                  <a:lnTo>
                    <a:pt x="188" y="14"/>
                  </a:lnTo>
                  <a:lnTo>
                    <a:pt x="208" y="12"/>
                  </a:lnTo>
                  <a:lnTo>
                    <a:pt x="228" y="6"/>
                  </a:lnTo>
                  <a:lnTo>
                    <a:pt x="228" y="6"/>
                  </a:lnTo>
                  <a:lnTo>
                    <a:pt x="210" y="4"/>
                  </a:lnTo>
                  <a:lnTo>
                    <a:pt x="192" y="0"/>
                  </a:lnTo>
                  <a:lnTo>
                    <a:pt x="156" y="0"/>
                  </a:lnTo>
                  <a:lnTo>
                    <a:pt x="156" y="0"/>
                  </a:lnTo>
                  <a:lnTo>
                    <a:pt x="112" y="0"/>
                  </a:lnTo>
                  <a:lnTo>
                    <a:pt x="90" y="2"/>
                  </a:lnTo>
                  <a:lnTo>
                    <a:pt x="68" y="4"/>
                  </a:lnTo>
                  <a:lnTo>
                    <a:pt x="68" y="4"/>
                  </a:lnTo>
                  <a:lnTo>
                    <a:pt x="64" y="4"/>
                  </a:lnTo>
                  <a:lnTo>
                    <a:pt x="62" y="6"/>
                  </a:lnTo>
                  <a:lnTo>
                    <a:pt x="58" y="8"/>
                  </a:lnTo>
                  <a:lnTo>
                    <a:pt x="58" y="8"/>
                  </a:lnTo>
                  <a:lnTo>
                    <a:pt x="52" y="6"/>
                  </a:lnTo>
                  <a:lnTo>
                    <a:pt x="46" y="6"/>
                  </a:lnTo>
                  <a:lnTo>
                    <a:pt x="34" y="8"/>
                  </a:lnTo>
                  <a:lnTo>
                    <a:pt x="22" y="10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2" y="14"/>
                  </a:lnTo>
                  <a:lnTo>
                    <a:pt x="4" y="16"/>
                  </a:lnTo>
                  <a:lnTo>
                    <a:pt x="6" y="16"/>
                  </a:lnTo>
                  <a:lnTo>
                    <a:pt x="8" y="18"/>
                  </a:lnTo>
                  <a:lnTo>
                    <a:pt x="8" y="1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157"/>
            <p:cNvSpPr>
              <a:spLocks/>
            </p:cNvSpPr>
            <p:nvPr/>
          </p:nvSpPr>
          <p:spPr bwMode="auto">
            <a:xfrm>
              <a:off x="7985125" y="1377950"/>
              <a:ext cx="12700" cy="31750"/>
            </a:xfrm>
            <a:custGeom>
              <a:avLst/>
              <a:gdLst/>
              <a:ahLst/>
              <a:cxnLst>
                <a:cxn ang="0">
                  <a:pos x="4" y="20"/>
                </a:cxn>
                <a:cxn ang="0">
                  <a:pos x="4" y="20"/>
                </a:cxn>
                <a:cxn ang="0">
                  <a:pos x="6" y="16"/>
                </a:cxn>
                <a:cxn ang="0">
                  <a:pos x="4" y="12"/>
                </a:cxn>
                <a:cxn ang="0">
                  <a:pos x="4" y="12"/>
                </a:cxn>
                <a:cxn ang="0">
                  <a:pos x="6" y="8"/>
                </a:cxn>
                <a:cxn ang="0">
                  <a:pos x="8" y="6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4" y="10"/>
                </a:cxn>
                <a:cxn ang="0">
                  <a:pos x="4" y="10"/>
                </a:cxn>
                <a:cxn ang="0">
                  <a:pos x="0" y="14"/>
                </a:cxn>
                <a:cxn ang="0">
                  <a:pos x="0" y="16"/>
                </a:cxn>
                <a:cxn ang="0">
                  <a:pos x="4" y="20"/>
                </a:cxn>
                <a:cxn ang="0">
                  <a:pos x="4" y="20"/>
                </a:cxn>
              </a:cxnLst>
              <a:rect l="0" t="0" r="r" b="b"/>
              <a:pathLst>
                <a:path w="8" h="20">
                  <a:moveTo>
                    <a:pt x="4" y="20"/>
                  </a:moveTo>
                  <a:lnTo>
                    <a:pt x="4" y="20"/>
                  </a:lnTo>
                  <a:lnTo>
                    <a:pt x="6" y="16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6" y="8"/>
                  </a:lnTo>
                  <a:lnTo>
                    <a:pt x="8" y="6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0" y="14"/>
                  </a:lnTo>
                  <a:lnTo>
                    <a:pt x="0" y="16"/>
                  </a:lnTo>
                  <a:lnTo>
                    <a:pt x="4" y="20"/>
                  </a:lnTo>
                  <a:lnTo>
                    <a:pt x="4" y="2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158"/>
            <p:cNvSpPr>
              <a:spLocks/>
            </p:cNvSpPr>
            <p:nvPr/>
          </p:nvSpPr>
          <p:spPr bwMode="auto">
            <a:xfrm>
              <a:off x="6765925" y="974725"/>
              <a:ext cx="19050" cy="9525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0" y="2"/>
                </a:cxn>
                <a:cxn ang="0">
                  <a:pos x="2" y="2"/>
                </a:cxn>
                <a:cxn ang="0">
                  <a:pos x="4" y="4"/>
                </a:cxn>
                <a:cxn ang="0">
                  <a:pos x="8" y="6"/>
                </a:cxn>
                <a:cxn ang="0">
                  <a:pos x="12" y="4"/>
                </a:cxn>
                <a:cxn ang="0">
                  <a:pos x="12" y="4"/>
                </a:cxn>
                <a:cxn ang="0">
                  <a:pos x="6" y="0"/>
                </a:cxn>
                <a:cxn ang="0">
                  <a:pos x="0" y="2"/>
                </a:cxn>
                <a:cxn ang="0">
                  <a:pos x="0" y="2"/>
                </a:cxn>
              </a:cxnLst>
              <a:rect l="0" t="0" r="r" b="b"/>
              <a:pathLst>
                <a:path w="12" h="6">
                  <a:moveTo>
                    <a:pt x="0" y="2"/>
                  </a:moveTo>
                  <a:lnTo>
                    <a:pt x="0" y="2"/>
                  </a:lnTo>
                  <a:lnTo>
                    <a:pt x="2" y="2"/>
                  </a:lnTo>
                  <a:lnTo>
                    <a:pt x="4" y="4"/>
                  </a:lnTo>
                  <a:lnTo>
                    <a:pt x="8" y="6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6" y="0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159"/>
            <p:cNvSpPr>
              <a:spLocks/>
            </p:cNvSpPr>
            <p:nvPr/>
          </p:nvSpPr>
          <p:spPr bwMode="auto">
            <a:xfrm>
              <a:off x="7962900" y="1343025"/>
              <a:ext cx="9525" cy="12700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4" y="0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0" y="4"/>
                </a:cxn>
                <a:cxn ang="0">
                  <a:pos x="4" y="8"/>
                </a:cxn>
                <a:cxn ang="0">
                  <a:pos x="4" y="8"/>
                </a:cxn>
                <a:cxn ang="0">
                  <a:pos x="6" y="4"/>
                </a:cxn>
                <a:cxn ang="0">
                  <a:pos x="4" y="0"/>
                </a:cxn>
                <a:cxn ang="0">
                  <a:pos x="4" y="0"/>
                </a:cxn>
              </a:cxnLst>
              <a:rect l="0" t="0" r="r" b="b"/>
              <a:pathLst>
                <a:path w="6" h="8">
                  <a:moveTo>
                    <a:pt x="4" y="0"/>
                  </a:moveTo>
                  <a:lnTo>
                    <a:pt x="4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4"/>
                  </a:lnTo>
                  <a:lnTo>
                    <a:pt x="4" y="8"/>
                  </a:lnTo>
                  <a:lnTo>
                    <a:pt x="4" y="8"/>
                  </a:lnTo>
                  <a:lnTo>
                    <a:pt x="6" y="4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160"/>
            <p:cNvSpPr>
              <a:spLocks/>
            </p:cNvSpPr>
            <p:nvPr/>
          </p:nvSpPr>
          <p:spPr bwMode="auto">
            <a:xfrm>
              <a:off x="4451350" y="638175"/>
              <a:ext cx="25400" cy="12700"/>
            </a:xfrm>
            <a:custGeom>
              <a:avLst/>
              <a:gdLst/>
              <a:ahLst/>
              <a:cxnLst>
                <a:cxn ang="0">
                  <a:pos x="4" y="2"/>
                </a:cxn>
                <a:cxn ang="0">
                  <a:pos x="4" y="2"/>
                </a:cxn>
                <a:cxn ang="0">
                  <a:pos x="2" y="4"/>
                </a:cxn>
                <a:cxn ang="0">
                  <a:pos x="0" y="6"/>
                </a:cxn>
                <a:cxn ang="0">
                  <a:pos x="2" y="8"/>
                </a:cxn>
                <a:cxn ang="0">
                  <a:pos x="2" y="8"/>
                </a:cxn>
                <a:cxn ang="0">
                  <a:pos x="4" y="8"/>
                </a:cxn>
                <a:cxn ang="0">
                  <a:pos x="6" y="6"/>
                </a:cxn>
                <a:cxn ang="0">
                  <a:pos x="6" y="6"/>
                </a:cxn>
                <a:cxn ang="0">
                  <a:pos x="8" y="4"/>
                </a:cxn>
                <a:cxn ang="0">
                  <a:pos x="12" y="4"/>
                </a:cxn>
                <a:cxn ang="0">
                  <a:pos x="14" y="4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10" y="0"/>
                </a:cxn>
                <a:cxn ang="0">
                  <a:pos x="6" y="0"/>
                </a:cxn>
                <a:cxn ang="0">
                  <a:pos x="4" y="2"/>
                </a:cxn>
                <a:cxn ang="0">
                  <a:pos x="4" y="2"/>
                </a:cxn>
              </a:cxnLst>
              <a:rect l="0" t="0" r="r" b="b"/>
              <a:pathLst>
                <a:path w="16" h="8">
                  <a:moveTo>
                    <a:pt x="4" y="2"/>
                  </a:moveTo>
                  <a:lnTo>
                    <a:pt x="4" y="2"/>
                  </a:lnTo>
                  <a:lnTo>
                    <a:pt x="2" y="4"/>
                  </a:lnTo>
                  <a:lnTo>
                    <a:pt x="0" y="6"/>
                  </a:lnTo>
                  <a:lnTo>
                    <a:pt x="2" y="8"/>
                  </a:lnTo>
                  <a:lnTo>
                    <a:pt x="2" y="8"/>
                  </a:lnTo>
                  <a:lnTo>
                    <a:pt x="4" y="8"/>
                  </a:lnTo>
                  <a:lnTo>
                    <a:pt x="6" y="6"/>
                  </a:lnTo>
                  <a:lnTo>
                    <a:pt x="6" y="6"/>
                  </a:lnTo>
                  <a:lnTo>
                    <a:pt x="8" y="4"/>
                  </a:lnTo>
                  <a:lnTo>
                    <a:pt x="12" y="4"/>
                  </a:lnTo>
                  <a:lnTo>
                    <a:pt x="14" y="4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0" y="0"/>
                  </a:lnTo>
                  <a:lnTo>
                    <a:pt x="6" y="0"/>
                  </a:lnTo>
                  <a:lnTo>
                    <a:pt x="4" y="2"/>
                  </a:lnTo>
                  <a:lnTo>
                    <a:pt x="4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161"/>
            <p:cNvSpPr>
              <a:spLocks/>
            </p:cNvSpPr>
            <p:nvPr/>
          </p:nvSpPr>
          <p:spPr bwMode="auto">
            <a:xfrm>
              <a:off x="8080375" y="1749425"/>
              <a:ext cx="12700" cy="6350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6" y="0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2" y="4"/>
                </a:cxn>
                <a:cxn ang="0">
                  <a:pos x="4" y="4"/>
                </a:cxn>
                <a:cxn ang="0">
                  <a:pos x="4" y="4"/>
                </a:cxn>
                <a:cxn ang="0">
                  <a:pos x="8" y="4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6" y="0"/>
                </a:cxn>
                <a:cxn ang="0">
                  <a:pos x="6" y="0"/>
                </a:cxn>
              </a:cxnLst>
              <a:rect l="0" t="0" r="r" b="b"/>
              <a:pathLst>
                <a:path w="8" h="4">
                  <a:moveTo>
                    <a:pt x="6" y="0"/>
                  </a:moveTo>
                  <a:lnTo>
                    <a:pt x="6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8" y="4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162"/>
            <p:cNvSpPr>
              <a:spLocks/>
            </p:cNvSpPr>
            <p:nvPr/>
          </p:nvSpPr>
          <p:spPr bwMode="auto">
            <a:xfrm>
              <a:off x="7943850" y="1717675"/>
              <a:ext cx="19050" cy="95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2" y="2"/>
                </a:cxn>
                <a:cxn ang="0">
                  <a:pos x="6" y="4"/>
                </a:cxn>
                <a:cxn ang="0">
                  <a:pos x="8" y="6"/>
                </a:cxn>
                <a:cxn ang="0">
                  <a:pos x="12" y="6"/>
                </a:cxn>
                <a:cxn ang="0">
                  <a:pos x="12" y="6"/>
                </a:cxn>
                <a:cxn ang="0">
                  <a:pos x="8" y="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2" h="6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6" y="4"/>
                  </a:lnTo>
                  <a:lnTo>
                    <a:pt x="8" y="6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8" y="0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163"/>
            <p:cNvSpPr>
              <a:spLocks/>
            </p:cNvSpPr>
            <p:nvPr/>
          </p:nvSpPr>
          <p:spPr bwMode="auto">
            <a:xfrm>
              <a:off x="7915275" y="1701800"/>
              <a:ext cx="15875" cy="6350"/>
            </a:xfrm>
            <a:custGeom>
              <a:avLst/>
              <a:gdLst/>
              <a:ahLst/>
              <a:cxnLst>
                <a:cxn ang="0">
                  <a:pos x="10" y="4"/>
                </a:cxn>
                <a:cxn ang="0">
                  <a:pos x="10" y="4"/>
                </a:cxn>
                <a:cxn ang="0">
                  <a:pos x="6" y="2"/>
                </a:cxn>
                <a:cxn ang="0">
                  <a:pos x="6" y="2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2" y="4"/>
                </a:cxn>
                <a:cxn ang="0">
                  <a:pos x="4" y="4"/>
                </a:cxn>
                <a:cxn ang="0">
                  <a:pos x="6" y="4"/>
                </a:cxn>
                <a:cxn ang="0">
                  <a:pos x="6" y="4"/>
                </a:cxn>
                <a:cxn ang="0">
                  <a:pos x="10" y="4"/>
                </a:cxn>
                <a:cxn ang="0">
                  <a:pos x="10" y="4"/>
                </a:cxn>
                <a:cxn ang="0">
                  <a:pos x="10" y="4"/>
                </a:cxn>
                <a:cxn ang="0">
                  <a:pos x="10" y="4"/>
                </a:cxn>
                <a:cxn ang="0">
                  <a:pos x="10" y="4"/>
                </a:cxn>
                <a:cxn ang="0">
                  <a:pos x="10" y="4"/>
                </a:cxn>
                <a:cxn ang="0">
                  <a:pos x="10" y="2"/>
                </a:cxn>
                <a:cxn ang="0">
                  <a:pos x="10" y="2"/>
                </a:cxn>
                <a:cxn ang="0">
                  <a:pos x="10" y="4"/>
                </a:cxn>
                <a:cxn ang="0">
                  <a:pos x="10" y="4"/>
                </a:cxn>
              </a:cxnLst>
              <a:rect l="0" t="0" r="r" b="b"/>
              <a:pathLst>
                <a:path w="10" h="4">
                  <a:moveTo>
                    <a:pt x="10" y="4"/>
                  </a:moveTo>
                  <a:lnTo>
                    <a:pt x="10" y="4"/>
                  </a:lnTo>
                  <a:lnTo>
                    <a:pt x="6" y="2"/>
                  </a:lnTo>
                  <a:lnTo>
                    <a:pt x="6" y="2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4"/>
                  </a:lnTo>
                  <a:lnTo>
                    <a:pt x="4" y="4"/>
                  </a:lnTo>
                  <a:lnTo>
                    <a:pt x="6" y="4"/>
                  </a:lnTo>
                  <a:lnTo>
                    <a:pt x="6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0" y="4"/>
                  </a:lnTo>
                  <a:lnTo>
                    <a:pt x="10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164"/>
            <p:cNvSpPr>
              <a:spLocks/>
            </p:cNvSpPr>
            <p:nvPr/>
          </p:nvSpPr>
          <p:spPr bwMode="auto">
            <a:xfrm>
              <a:off x="7931150" y="1698625"/>
              <a:ext cx="9525" cy="6350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4" y="0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0" y="0"/>
                </a:cxn>
                <a:cxn ang="0">
                  <a:pos x="0" y="2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4" y="4"/>
                </a:cxn>
                <a:cxn ang="0">
                  <a:pos x="6" y="4"/>
                </a:cxn>
                <a:cxn ang="0">
                  <a:pos x="4" y="0"/>
                </a:cxn>
                <a:cxn ang="0">
                  <a:pos x="4" y="0"/>
                </a:cxn>
              </a:cxnLst>
              <a:rect l="0" t="0" r="r" b="b"/>
              <a:pathLst>
                <a:path w="6" h="4">
                  <a:moveTo>
                    <a:pt x="4" y="0"/>
                  </a:moveTo>
                  <a:lnTo>
                    <a:pt x="4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4" y="4"/>
                  </a:lnTo>
                  <a:lnTo>
                    <a:pt x="6" y="4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165"/>
            <p:cNvSpPr>
              <a:spLocks/>
            </p:cNvSpPr>
            <p:nvPr/>
          </p:nvSpPr>
          <p:spPr bwMode="auto">
            <a:xfrm>
              <a:off x="5473700" y="530225"/>
              <a:ext cx="9525" cy="9525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0" y="4"/>
                </a:cxn>
                <a:cxn ang="0">
                  <a:pos x="2" y="6"/>
                </a:cxn>
                <a:cxn ang="0">
                  <a:pos x="2" y="6"/>
                </a:cxn>
                <a:cxn ang="0">
                  <a:pos x="6" y="6"/>
                </a:cxn>
                <a:cxn ang="0">
                  <a:pos x="6" y="4"/>
                </a:cxn>
                <a:cxn ang="0">
                  <a:pos x="6" y="4"/>
                </a:cxn>
                <a:cxn ang="0">
                  <a:pos x="6" y="2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2" y="2"/>
                </a:cxn>
                <a:cxn ang="0">
                  <a:pos x="0" y="4"/>
                </a:cxn>
                <a:cxn ang="0">
                  <a:pos x="0" y="4"/>
                </a:cxn>
              </a:cxnLst>
              <a:rect l="0" t="0" r="r" b="b"/>
              <a:pathLst>
                <a:path w="6" h="6">
                  <a:moveTo>
                    <a:pt x="0" y="4"/>
                  </a:moveTo>
                  <a:lnTo>
                    <a:pt x="0" y="4"/>
                  </a:lnTo>
                  <a:lnTo>
                    <a:pt x="2" y="6"/>
                  </a:lnTo>
                  <a:lnTo>
                    <a:pt x="2" y="6"/>
                  </a:lnTo>
                  <a:lnTo>
                    <a:pt x="6" y="6"/>
                  </a:lnTo>
                  <a:lnTo>
                    <a:pt x="6" y="4"/>
                  </a:lnTo>
                  <a:lnTo>
                    <a:pt x="6" y="4"/>
                  </a:lnTo>
                  <a:lnTo>
                    <a:pt x="6" y="2"/>
                  </a:lnTo>
                  <a:lnTo>
                    <a:pt x="4" y="0"/>
                  </a:lnTo>
                  <a:lnTo>
                    <a:pt x="4" y="0"/>
                  </a:lnTo>
                  <a:lnTo>
                    <a:pt x="2" y="2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166"/>
            <p:cNvSpPr>
              <a:spLocks/>
            </p:cNvSpPr>
            <p:nvPr/>
          </p:nvSpPr>
          <p:spPr bwMode="auto">
            <a:xfrm>
              <a:off x="8201025" y="809625"/>
              <a:ext cx="66675" cy="60325"/>
            </a:xfrm>
            <a:custGeom>
              <a:avLst/>
              <a:gdLst/>
              <a:ahLst/>
              <a:cxnLst>
                <a:cxn ang="0">
                  <a:pos x="4" y="38"/>
                </a:cxn>
                <a:cxn ang="0">
                  <a:pos x="4" y="38"/>
                </a:cxn>
                <a:cxn ang="0">
                  <a:pos x="4" y="30"/>
                </a:cxn>
                <a:cxn ang="0">
                  <a:pos x="4" y="30"/>
                </a:cxn>
                <a:cxn ang="0">
                  <a:pos x="20" y="32"/>
                </a:cxn>
                <a:cxn ang="0">
                  <a:pos x="20" y="32"/>
                </a:cxn>
                <a:cxn ang="0">
                  <a:pos x="26" y="32"/>
                </a:cxn>
                <a:cxn ang="0">
                  <a:pos x="32" y="28"/>
                </a:cxn>
                <a:cxn ang="0">
                  <a:pos x="42" y="22"/>
                </a:cxn>
                <a:cxn ang="0">
                  <a:pos x="42" y="22"/>
                </a:cxn>
                <a:cxn ang="0">
                  <a:pos x="38" y="16"/>
                </a:cxn>
                <a:cxn ang="0">
                  <a:pos x="38" y="16"/>
                </a:cxn>
                <a:cxn ang="0">
                  <a:pos x="32" y="16"/>
                </a:cxn>
                <a:cxn ang="0">
                  <a:pos x="24" y="10"/>
                </a:cxn>
                <a:cxn ang="0">
                  <a:pos x="18" y="4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14" y="4"/>
                </a:cxn>
                <a:cxn ang="0">
                  <a:pos x="14" y="10"/>
                </a:cxn>
                <a:cxn ang="0">
                  <a:pos x="12" y="18"/>
                </a:cxn>
                <a:cxn ang="0">
                  <a:pos x="6" y="24"/>
                </a:cxn>
                <a:cxn ang="0">
                  <a:pos x="0" y="30"/>
                </a:cxn>
                <a:cxn ang="0">
                  <a:pos x="0" y="30"/>
                </a:cxn>
                <a:cxn ang="0">
                  <a:pos x="0" y="34"/>
                </a:cxn>
                <a:cxn ang="0">
                  <a:pos x="0" y="36"/>
                </a:cxn>
                <a:cxn ang="0">
                  <a:pos x="4" y="38"/>
                </a:cxn>
                <a:cxn ang="0">
                  <a:pos x="4" y="38"/>
                </a:cxn>
              </a:cxnLst>
              <a:rect l="0" t="0" r="r" b="b"/>
              <a:pathLst>
                <a:path w="42" h="38">
                  <a:moveTo>
                    <a:pt x="4" y="38"/>
                  </a:moveTo>
                  <a:lnTo>
                    <a:pt x="4" y="38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20" y="32"/>
                  </a:lnTo>
                  <a:lnTo>
                    <a:pt x="20" y="32"/>
                  </a:lnTo>
                  <a:lnTo>
                    <a:pt x="26" y="32"/>
                  </a:lnTo>
                  <a:lnTo>
                    <a:pt x="32" y="28"/>
                  </a:lnTo>
                  <a:lnTo>
                    <a:pt x="42" y="22"/>
                  </a:lnTo>
                  <a:lnTo>
                    <a:pt x="42" y="22"/>
                  </a:lnTo>
                  <a:lnTo>
                    <a:pt x="38" y="16"/>
                  </a:lnTo>
                  <a:lnTo>
                    <a:pt x="38" y="16"/>
                  </a:lnTo>
                  <a:lnTo>
                    <a:pt x="32" y="16"/>
                  </a:lnTo>
                  <a:lnTo>
                    <a:pt x="24" y="10"/>
                  </a:lnTo>
                  <a:lnTo>
                    <a:pt x="18" y="4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4" y="4"/>
                  </a:lnTo>
                  <a:lnTo>
                    <a:pt x="14" y="10"/>
                  </a:lnTo>
                  <a:lnTo>
                    <a:pt x="12" y="18"/>
                  </a:lnTo>
                  <a:lnTo>
                    <a:pt x="6" y="24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4"/>
                  </a:lnTo>
                  <a:lnTo>
                    <a:pt x="0" y="36"/>
                  </a:lnTo>
                  <a:lnTo>
                    <a:pt x="4" y="38"/>
                  </a:lnTo>
                  <a:lnTo>
                    <a:pt x="4" y="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167"/>
            <p:cNvSpPr>
              <a:spLocks/>
            </p:cNvSpPr>
            <p:nvPr/>
          </p:nvSpPr>
          <p:spPr bwMode="auto">
            <a:xfrm>
              <a:off x="7870825" y="1736725"/>
              <a:ext cx="495300" cy="463550"/>
            </a:xfrm>
            <a:custGeom>
              <a:avLst/>
              <a:gdLst/>
              <a:ahLst/>
              <a:cxnLst>
                <a:cxn ang="0">
                  <a:pos x="312" y="152"/>
                </a:cxn>
                <a:cxn ang="0">
                  <a:pos x="284" y="120"/>
                </a:cxn>
                <a:cxn ang="0">
                  <a:pos x="266" y="92"/>
                </a:cxn>
                <a:cxn ang="0">
                  <a:pos x="256" y="74"/>
                </a:cxn>
                <a:cxn ang="0">
                  <a:pos x="246" y="44"/>
                </a:cxn>
                <a:cxn ang="0">
                  <a:pos x="232" y="16"/>
                </a:cxn>
                <a:cxn ang="0">
                  <a:pos x="222" y="20"/>
                </a:cxn>
                <a:cxn ang="0">
                  <a:pos x="216" y="68"/>
                </a:cxn>
                <a:cxn ang="0">
                  <a:pos x="208" y="74"/>
                </a:cxn>
                <a:cxn ang="0">
                  <a:pos x="176" y="48"/>
                </a:cxn>
                <a:cxn ang="0">
                  <a:pos x="176" y="32"/>
                </a:cxn>
                <a:cxn ang="0">
                  <a:pos x="182" y="18"/>
                </a:cxn>
                <a:cxn ang="0">
                  <a:pos x="162" y="14"/>
                </a:cxn>
                <a:cxn ang="0">
                  <a:pos x="150" y="14"/>
                </a:cxn>
                <a:cxn ang="0">
                  <a:pos x="140" y="18"/>
                </a:cxn>
                <a:cxn ang="0">
                  <a:pos x="128" y="40"/>
                </a:cxn>
                <a:cxn ang="0">
                  <a:pos x="126" y="44"/>
                </a:cxn>
                <a:cxn ang="0">
                  <a:pos x="116" y="44"/>
                </a:cxn>
                <a:cxn ang="0">
                  <a:pos x="100" y="38"/>
                </a:cxn>
                <a:cxn ang="0">
                  <a:pos x="86" y="60"/>
                </a:cxn>
                <a:cxn ang="0">
                  <a:pos x="72" y="66"/>
                </a:cxn>
                <a:cxn ang="0">
                  <a:pos x="68" y="80"/>
                </a:cxn>
                <a:cxn ang="0">
                  <a:pos x="54" y="96"/>
                </a:cxn>
                <a:cxn ang="0">
                  <a:pos x="10" y="116"/>
                </a:cxn>
                <a:cxn ang="0">
                  <a:pos x="2" y="144"/>
                </a:cxn>
                <a:cxn ang="0">
                  <a:pos x="0" y="166"/>
                </a:cxn>
                <a:cxn ang="0">
                  <a:pos x="12" y="194"/>
                </a:cxn>
                <a:cxn ang="0">
                  <a:pos x="20" y="232"/>
                </a:cxn>
                <a:cxn ang="0">
                  <a:pos x="14" y="244"/>
                </a:cxn>
                <a:cxn ang="0">
                  <a:pos x="30" y="254"/>
                </a:cxn>
                <a:cxn ang="0">
                  <a:pos x="48" y="244"/>
                </a:cxn>
                <a:cxn ang="0">
                  <a:pos x="72" y="242"/>
                </a:cxn>
                <a:cxn ang="0">
                  <a:pos x="82" y="236"/>
                </a:cxn>
                <a:cxn ang="0">
                  <a:pos x="112" y="222"/>
                </a:cxn>
                <a:cxn ang="0">
                  <a:pos x="150" y="220"/>
                </a:cxn>
                <a:cxn ang="0">
                  <a:pos x="170" y="238"/>
                </a:cxn>
                <a:cxn ang="0">
                  <a:pos x="178" y="248"/>
                </a:cxn>
                <a:cxn ang="0">
                  <a:pos x="192" y="230"/>
                </a:cxn>
                <a:cxn ang="0">
                  <a:pos x="190" y="242"/>
                </a:cxn>
                <a:cxn ang="0">
                  <a:pos x="196" y="258"/>
                </a:cxn>
                <a:cxn ang="0">
                  <a:pos x="206" y="268"/>
                </a:cxn>
                <a:cxn ang="0">
                  <a:pos x="216" y="284"/>
                </a:cxn>
                <a:cxn ang="0">
                  <a:pos x="238" y="288"/>
                </a:cxn>
                <a:cxn ang="0">
                  <a:pos x="248" y="284"/>
                </a:cxn>
                <a:cxn ang="0">
                  <a:pos x="258" y="292"/>
                </a:cxn>
                <a:cxn ang="0">
                  <a:pos x="276" y="280"/>
                </a:cxn>
                <a:cxn ang="0">
                  <a:pos x="284" y="280"/>
                </a:cxn>
                <a:cxn ang="0">
                  <a:pos x="286" y="272"/>
                </a:cxn>
                <a:cxn ang="0">
                  <a:pos x="304" y="228"/>
                </a:cxn>
                <a:cxn ang="0">
                  <a:pos x="312" y="196"/>
                </a:cxn>
                <a:cxn ang="0">
                  <a:pos x="310" y="158"/>
                </a:cxn>
              </a:cxnLst>
              <a:rect l="0" t="0" r="r" b="b"/>
              <a:pathLst>
                <a:path w="312" h="292">
                  <a:moveTo>
                    <a:pt x="310" y="158"/>
                  </a:moveTo>
                  <a:lnTo>
                    <a:pt x="310" y="158"/>
                  </a:lnTo>
                  <a:lnTo>
                    <a:pt x="312" y="152"/>
                  </a:lnTo>
                  <a:lnTo>
                    <a:pt x="312" y="152"/>
                  </a:lnTo>
                  <a:lnTo>
                    <a:pt x="308" y="150"/>
                  </a:lnTo>
                  <a:lnTo>
                    <a:pt x="308" y="150"/>
                  </a:lnTo>
                  <a:lnTo>
                    <a:pt x="292" y="130"/>
                  </a:lnTo>
                  <a:lnTo>
                    <a:pt x="284" y="120"/>
                  </a:lnTo>
                  <a:lnTo>
                    <a:pt x="278" y="108"/>
                  </a:lnTo>
                  <a:lnTo>
                    <a:pt x="278" y="108"/>
                  </a:lnTo>
                  <a:lnTo>
                    <a:pt x="274" y="98"/>
                  </a:lnTo>
                  <a:lnTo>
                    <a:pt x="266" y="92"/>
                  </a:lnTo>
                  <a:lnTo>
                    <a:pt x="266" y="92"/>
                  </a:lnTo>
                  <a:lnTo>
                    <a:pt x="260" y="88"/>
                  </a:lnTo>
                  <a:lnTo>
                    <a:pt x="258" y="84"/>
                  </a:lnTo>
                  <a:lnTo>
                    <a:pt x="256" y="74"/>
                  </a:lnTo>
                  <a:lnTo>
                    <a:pt x="256" y="74"/>
                  </a:lnTo>
                  <a:lnTo>
                    <a:pt x="252" y="56"/>
                  </a:lnTo>
                  <a:lnTo>
                    <a:pt x="250" y="48"/>
                  </a:lnTo>
                  <a:lnTo>
                    <a:pt x="246" y="44"/>
                  </a:lnTo>
                  <a:lnTo>
                    <a:pt x="246" y="44"/>
                  </a:lnTo>
                  <a:lnTo>
                    <a:pt x="240" y="38"/>
                  </a:lnTo>
                  <a:lnTo>
                    <a:pt x="236" y="30"/>
                  </a:lnTo>
                  <a:lnTo>
                    <a:pt x="232" y="16"/>
                  </a:lnTo>
                  <a:lnTo>
                    <a:pt x="232" y="16"/>
                  </a:lnTo>
                  <a:lnTo>
                    <a:pt x="228" y="0"/>
                  </a:lnTo>
                  <a:lnTo>
                    <a:pt x="228" y="0"/>
                  </a:lnTo>
                  <a:lnTo>
                    <a:pt x="222" y="20"/>
                  </a:lnTo>
                  <a:lnTo>
                    <a:pt x="222" y="40"/>
                  </a:lnTo>
                  <a:lnTo>
                    <a:pt x="222" y="40"/>
                  </a:lnTo>
                  <a:lnTo>
                    <a:pt x="220" y="54"/>
                  </a:lnTo>
                  <a:lnTo>
                    <a:pt x="216" y="68"/>
                  </a:lnTo>
                  <a:lnTo>
                    <a:pt x="216" y="68"/>
                  </a:lnTo>
                  <a:lnTo>
                    <a:pt x="214" y="72"/>
                  </a:lnTo>
                  <a:lnTo>
                    <a:pt x="212" y="74"/>
                  </a:lnTo>
                  <a:lnTo>
                    <a:pt x="208" y="74"/>
                  </a:lnTo>
                  <a:lnTo>
                    <a:pt x="206" y="72"/>
                  </a:lnTo>
                  <a:lnTo>
                    <a:pt x="206" y="72"/>
                  </a:lnTo>
                  <a:lnTo>
                    <a:pt x="176" y="48"/>
                  </a:lnTo>
                  <a:lnTo>
                    <a:pt x="176" y="48"/>
                  </a:lnTo>
                  <a:lnTo>
                    <a:pt x="174" y="44"/>
                  </a:lnTo>
                  <a:lnTo>
                    <a:pt x="174" y="38"/>
                  </a:lnTo>
                  <a:lnTo>
                    <a:pt x="174" y="38"/>
                  </a:lnTo>
                  <a:lnTo>
                    <a:pt x="176" y="32"/>
                  </a:lnTo>
                  <a:lnTo>
                    <a:pt x="180" y="28"/>
                  </a:lnTo>
                  <a:lnTo>
                    <a:pt x="182" y="22"/>
                  </a:lnTo>
                  <a:lnTo>
                    <a:pt x="182" y="18"/>
                  </a:lnTo>
                  <a:lnTo>
                    <a:pt x="182" y="18"/>
                  </a:lnTo>
                  <a:lnTo>
                    <a:pt x="178" y="16"/>
                  </a:lnTo>
                  <a:lnTo>
                    <a:pt x="174" y="16"/>
                  </a:lnTo>
                  <a:lnTo>
                    <a:pt x="168" y="16"/>
                  </a:lnTo>
                  <a:lnTo>
                    <a:pt x="162" y="14"/>
                  </a:lnTo>
                  <a:lnTo>
                    <a:pt x="162" y="14"/>
                  </a:lnTo>
                  <a:lnTo>
                    <a:pt x="150" y="8"/>
                  </a:lnTo>
                  <a:lnTo>
                    <a:pt x="150" y="8"/>
                  </a:lnTo>
                  <a:lnTo>
                    <a:pt x="150" y="14"/>
                  </a:lnTo>
                  <a:lnTo>
                    <a:pt x="150" y="16"/>
                  </a:lnTo>
                  <a:lnTo>
                    <a:pt x="146" y="18"/>
                  </a:lnTo>
                  <a:lnTo>
                    <a:pt x="146" y="18"/>
                  </a:lnTo>
                  <a:lnTo>
                    <a:pt x="140" y="18"/>
                  </a:lnTo>
                  <a:lnTo>
                    <a:pt x="136" y="20"/>
                  </a:lnTo>
                  <a:lnTo>
                    <a:pt x="132" y="24"/>
                  </a:lnTo>
                  <a:lnTo>
                    <a:pt x="130" y="32"/>
                  </a:lnTo>
                  <a:lnTo>
                    <a:pt x="128" y="40"/>
                  </a:lnTo>
                  <a:lnTo>
                    <a:pt x="128" y="40"/>
                  </a:lnTo>
                  <a:lnTo>
                    <a:pt x="128" y="44"/>
                  </a:lnTo>
                  <a:lnTo>
                    <a:pt x="126" y="44"/>
                  </a:lnTo>
                  <a:lnTo>
                    <a:pt x="126" y="44"/>
                  </a:lnTo>
                  <a:lnTo>
                    <a:pt x="126" y="44"/>
                  </a:lnTo>
                  <a:lnTo>
                    <a:pt x="120" y="44"/>
                  </a:lnTo>
                  <a:lnTo>
                    <a:pt x="118" y="46"/>
                  </a:lnTo>
                  <a:lnTo>
                    <a:pt x="116" y="44"/>
                  </a:lnTo>
                  <a:lnTo>
                    <a:pt x="116" y="44"/>
                  </a:lnTo>
                  <a:lnTo>
                    <a:pt x="108" y="38"/>
                  </a:lnTo>
                  <a:lnTo>
                    <a:pt x="104" y="36"/>
                  </a:lnTo>
                  <a:lnTo>
                    <a:pt x="100" y="38"/>
                  </a:lnTo>
                  <a:lnTo>
                    <a:pt x="92" y="46"/>
                  </a:lnTo>
                  <a:lnTo>
                    <a:pt x="92" y="46"/>
                  </a:lnTo>
                  <a:lnTo>
                    <a:pt x="88" y="52"/>
                  </a:lnTo>
                  <a:lnTo>
                    <a:pt x="86" y="60"/>
                  </a:lnTo>
                  <a:lnTo>
                    <a:pt x="84" y="62"/>
                  </a:lnTo>
                  <a:lnTo>
                    <a:pt x="82" y="64"/>
                  </a:lnTo>
                  <a:lnTo>
                    <a:pt x="78" y="66"/>
                  </a:lnTo>
                  <a:lnTo>
                    <a:pt x="72" y="66"/>
                  </a:lnTo>
                  <a:lnTo>
                    <a:pt x="72" y="66"/>
                  </a:lnTo>
                  <a:lnTo>
                    <a:pt x="70" y="72"/>
                  </a:lnTo>
                  <a:lnTo>
                    <a:pt x="70" y="72"/>
                  </a:lnTo>
                  <a:lnTo>
                    <a:pt x="68" y="80"/>
                  </a:lnTo>
                  <a:lnTo>
                    <a:pt x="68" y="80"/>
                  </a:lnTo>
                  <a:lnTo>
                    <a:pt x="66" y="86"/>
                  </a:lnTo>
                  <a:lnTo>
                    <a:pt x="62" y="90"/>
                  </a:lnTo>
                  <a:lnTo>
                    <a:pt x="54" y="96"/>
                  </a:lnTo>
                  <a:lnTo>
                    <a:pt x="34" y="104"/>
                  </a:lnTo>
                  <a:lnTo>
                    <a:pt x="34" y="104"/>
                  </a:lnTo>
                  <a:lnTo>
                    <a:pt x="16" y="112"/>
                  </a:lnTo>
                  <a:lnTo>
                    <a:pt x="10" y="116"/>
                  </a:lnTo>
                  <a:lnTo>
                    <a:pt x="6" y="122"/>
                  </a:lnTo>
                  <a:lnTo>
                    <a:pt x="4" y="128"/>
                  </a:lnTo>
                  <a:lnTo>
                    <a:pt x="2" y="136"/>
                  </a:lnTo>
                  <a:lnTo>
                    <a:pt x="2" y="144"/>
                  </a:lnTo>
                  <a:lnTo>
                    <a:pt x="4" y="152"/>
                  </a:lnTo>
                  <a:lnTo>
                    <a:pt x="4" y="152"/>
                  </a:lnTo>
                  <a:lnTo>
                    <a:pt x="0" y="162"/>
                  </a:lnTo>
                  <a:lnTo>
                    <a:pt x="0" y="166"/>
                  </a:lnTo>
                  <a:lnTo>
                    <a:pt x="4" y="170"/>
                  </a:lnTo>
                  <a:lnTo>
                    <a:pt x="4" y="170"/>
                  </a:lnTo>
                  <a:lnTo>
                    <a:pt x="8" y="182"/>
                  </a:lnTo>
                  <a:lnTo>
                    <a:pt x="12" y="194"/>
                  </a:lnTo>
                  <a:lnTo>
                    <a:pt x="18" y="220"/>
                  </a:lnTo>
                  <a:lnTo>
                    <a:pt x="18" y="220"/>
                  </a:lnTo>
                  <a:lnTo>
                    <a:pt x="20" y="228"/>
                  </a:lnTo>
                  <a:lnTo>
                    <a:pt x="20" y="232"/>
                  </a:lnTo>
                  <a:lnTo>
                    <a:pt x="18" y="236"/>
                  </a:lnTo>
                  <a:lnTo>
                    <a:pt x="18" y="236"/>
                  </a:lnTo>
                  <a:lnTo>
                    <a:pt x="14" y="240"/>
                  </a:lnTo>
                  <a:lnTo>
                    <a:pt x="14" y="244"/>
                  </a:lnTo>
                  <a:lnTo>
                    <a:pt x="18" y="248"/>
                  </a:lnTo>
                  <a:lnTo>
                    <a:pt x="18" y="248"/>
                  </a:lnTo>
                  <a:lnTo>
                    <a:pt x="24" y="252"/>
                  </a:lnTo>
                  <a:lnTo>
                    <a:pt x="30" y="254"/>
                  </a:lnTo>
                  <a:lnTo>
                    <a:pt x="36" y="252"/>
                  </a:lnTo>
                  <a:lnTo>
                    <a:pt x="40" y="250"/>
                  </a:lnTo>
                  <a:lnTo>
                    <a:pt x="40" y="250"/>
                  </a:lnTo>
                  <a:lnTo>
                    <a:pt x="48" y="244"/>
                  </a:lnTo>
                  <a:lnTo>
                    <a:pt x="56" y="242"/>
                  </a:lnTo>
                  <a:lnTo>
                    <a:pt x="62" y="240"/>
                  </a:lnTo>
                  <a:lnTo>
                    <a:pt x="72" y="242"/>
                  </a:lnTo>
                  <a:lnTo>
                    <a:pt x="72" y="242"/>
                  </a:lnTo>
                  <a:lnTo>
                    <a:pt x="78" y="242"/>
                  </a:lnTo>
                  <a:lnTo>
                    <a:pt x="82" y="240"/>
                  </a:lnTo>
                  <a:lnTo>
                    <a:pt x="82" y="236"/>
                  </a:lnTo>
                  <a:lnTo>
                    <a:pt x="82" y="236"/>
                  </a:lnTo>
                  <a:lnTo>
                    <a:pt x="86" y="232"/>
                  </a:lnTo>
                  <a:lnTo>
                    <a:pt x="90" y="230"/>
                  </a:lnTo>
                  <a:lnTo>
                    <a:pt x="90" y="230"/>
                  </a:lnTo>
                  <a:lnTo>
                    <a:pt x="112" y="222"/>
                  </a:lnTo>
                  <a:lnTo>
                    <a:pt x="124" y="218"/>
                  </a:lnTo>
                  <a:lnTo>
                    <a:pt x="136" y="218"/>
                  </a:lnTo>
                  <a:lnTo>
                    <a:pt x="136" y="218"/>
                  </a:lnTo>
                  <a:lnTo>
                    <a:pt x="150" y="220"/>
                  </a:lnTo>
                  <a:lnTo>
                    <a:pt x="156" y="222"/>
                  </a:lnTo>
                  <a:lnTo>
                    <a:pt x="162" y="228"/>
                  </a:lnTo>
                  <a:lnTo>
                    <a:pt x="162" y="228"/>
                  </a:lnTo>
                  <a:lnTo>
                    <a:pt x="170" y="238"/>
                  </a:lnTo>
                  <a:lnTo>
                    <a:pt x="172" y="246"/>
                  </a:lnTo>
                  <a:lnTo>
                    <a:pt x="174" y="254"/>
                  </a:lnTo>
                  <a:lnTo>
                    <a:pt x="174" y="254"/>
                  </a:lnTo>
                  <a:lnTo>
                    <a:pt x="178" y="248"/>
                  </a:lnTo>
                  <a:lnTo>
                    <a:pt x="182" y="242"/>
                  </a:lnTo>
                  <a:lnTo>
                    <a:pt x="188" y="236"/>
                  </a:lnTo>
                  <a:lnTo>
                    <a:pt x="192" y="230"/>
                  </a:lnTo>
                  <a:lnTo>
                    <a:pt x="192" y="230"/>
                  </a:lnTo>
                  <a:lnTo>
                    <a:pt x="192" y="236"/>
                  </a:lnTo>
                  <a:lnTo>
                    <a:pt x="192" y="236"/>
                  </a:lnTo>
                  <a:lnTo>
                    <a:pt x="190" y="240"/>
                  </a:lnTo>
                  <a:lnTo>
                    <a:pt x="190" y="242"/>
                  </a:lnTo>
                  <a:lnTo>
                    <a:pt x="194" y="248"/>
                  </a:lnTo>
                  <a:lnTo>
                    <a:pt x="196" y="252"/>
                  </a:lnTo>
                  <a:lnTo>
                    <a:pt x="198" y="254"/>
                  </a:lnTo>
                  <a:lnTo>
                    <a:pt x="196" y="258"/>
                  </a:lnTo>
                  <a:lnTo>
                    <a:pt x="196" y="258"/>
                  </a:lnTo>
                  <a:lnTo>
                    <a:pt x="202" y="258"/>
                  </a:lnTo>
                  <a:lnTo>
                    <a:pt x="204" y="260"/>
                  </a:lnTo>
                  <a:lnTo>
                    <a:pt x="206" y="268"/>
                  </a:lnTo>
                  <a:lnTo>
                    <a:pt x="206" y="268"/>
                  </a:lnTo>
                  <a:lnTo>
                    <a:pt x="208" y="274"/>
                  </a:lnTo>
                  <a:lnTo>
                    <a:pt x="212" y="280"/>
                  </a:lnTo>
                  <a:lnTo>
                    <a:pt x="216" y="284"/>
                  </a:lnTo>
                  <a:lnTo>
                    <a:pt x="220" y="288"/>
                  </a:lnTo>
                  <a:lnTo>
                    <a:pt x="226" y="290"/>
                  </a:lnTo>
                  <a:lnTo>
                    <a:pt x="232" y="290"/>
                  </a:lnTo>
                  <a:lnTo>
                    <a:pt x="238" y="288"/>
                  </a:lnTo>
                  <a:lnTo>
                    <a:pt x="244" y="286"/>
                  </a:lnTo>
                  <a:lnTo>
                    <a:pt x="244" y="286"/>
                  </a:lnTo>
                  <a:lnTo>
                    <a:pt x="246" y="284"/>
                  </a:lnTo>
                  <a:lnTo>
                    <a:pt x="248" y="284"/>
                  </a:lnTo>
                  <a:lnTo>
                    <a:pt x="250" y="288"/>
                  </a:lnTo>
                  <a:lnTo>
                    <a:pt x="250" y="288"/>
                  </a:lnTo>
                  <a:lnTo>
                    <a:pt x="254" y="290"/>
                  </a:lnTo>
                  <a:lnTo>
                    <a:pt x="258" y="292"/>
                  </a:lnTo>
                  <a:lnTo>
                    <a:pt x="262" y="290"/>
                  </a:lnTo>
                  <a:lnTo>
                    <a:pt x="266" y="288"/>
                  </a:lnTo>
                  <a:lnTo>
                    <a:pt x="272" y="282"/>
                  </a:lnTo>
                  <a:lnTo>
                    <a:pt x="276" y="280"/>
                  </a:lnTo>
                  <a:lnTo>
                    <a:pt x="280" y="282"/>
                  </a:lnTo>
                  <a:lnTo>
                    <a:pt x="280" y="282"/>
                  </a:lnTo>
                  <a:lnTo>
                    <a:pt x="282" y="282"/>
                  </a:lnTo>
                  <a:lnTo>
                    <a:pt x="284" y="280"/>
                  </a:lnTo>
                  <a:lnTo>
                    <a:pt x="286" y="274"/>
                  </a:lnTo>
                  <a:lnTo>
                    <a:pt x="286" y="274"/>
                  </a:lnTo>
                  <a:lnTo>
                    <a:pt x="286" y="272"/>
                  </a:lnTo>
                  <a:lnTo>
                    <a:pt x="286" y="272"/>
                  </a:lnTo>
                  <a:lnTo>
                    <a:pt x="292" y="250"/>
                  </a:lnTo>
                  <a:lnTo>
                    <a:pt x="296" y="238"/>
                  </a:lnTo>
                  <a:lnTo>
                    <a:pt x="304" y="228"/>
                  </a:lnTo>
                  <a:lnTo>
                    <a:pt x="304" y="228"/>
                  </a:lnTo>
                  <a:lnTo>
                    <a:pt x="308" y="218"/>
                  </a:lnTo>
                  <a:lnTo>
                    <a:pt x="310" y="208"/>
                  </a:lnTo>
                  <a:lnTo>
                    <a:pt x="310" y="208"/>
                  </a:lnTo>
                  <a:lnTo>
                    <a:pt x="312" y="196"/>
                  </a:lnTo>
                  <a:lnTo>
                    <a:pt x="312" y="184"/>
                  </a:lnTo>
                  <a:lnTo>
                    <a:pt x="310" y="158"/>
                  </a:lnTo>
                  <a:lnTo>
                    <a:pt x="310" y="158"/>
                  </a:lnTo>
                  <a:lnTo>
                    <a:pt x="310" y="158"/>
                  </a:lnTo>
                  <a:lnTo>
                    <a:pt x="310" y="15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168"/>
            <p:cNvSpPr>
              <a:spLocks/>
            </p:cNvSpPr>
            <p:nvPr/>
          </p:nvSpPr>
          <p:spPr bwMode="auto">
            <a:xfrm>
              <a:off x="5556250" y="2438400"/>
              <a:ext cx="1588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169"/>
            <p:cNvSpPr>
              <a:spLocks/>
            </p:cNvSpPr>
            <p:nvPr/>
          </p:nvSpPr>
          <p:spPr bwMode="auto">
            <a:xfrm>
              <a:off x="5543550" y="2432050"/>
              <a:ext cx="12700" cy="63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2"/>
                </a:cxn>
                <a:cxn ang="0">
                  <a:pos x="4" y="4"/>
                </a:cxn>
                <a:cxn ang="0">
                  <a:pos x="8" y="4"/>
                </a:cxn>
                <a:cxn ang="0">
                  <a:pos x="8" y="4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8" h="4">
                  <a:moveTo>
                    <a:pt x="0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4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170"/>
            <p:cNvSpPr>
              <a:spLocks/>
            </p:cNvSpPr>
            <p:nvPr/>
          </p:nvSpPr>
          <p:spPr bwMode="auto">
            <a:xfrm>
              <a:off x="7978775" y="1403350"/>
              <a:ext cx="57150" cy="57150"/>
            </a:xfrm>
            <a:custGeom>
              <a:avLst/>
              <a:gdLst/>
              <a:ahLst/>
              <a:cxnLst>
                <a:cxn ang="0">
                  <a:pos x="0" y="24"/>
                </a:cxn>
                <a:cxn ang="0">
                  <a:pos x="0" y="24"/>
                </a:cxn>
                <a:cxn ang="0">
                  <a:pos x="8" y="20"/>
                </a:cxn>
                <a:cxn ang="0">
                  <a:pos x="8" y="20"/>
                </a:cxn>
                <a:cxn ang="0">
                  <a:pos x="12" y="18"/>
                </a:cxn>
                <a:cxn ang="0">
                  <a:pos x="16" y="18"/>
                </a:cxn>
                <a:cxn ang="0">
                  <a:pos x="16" y="22"/>
                </a:cxn>
                <a:cxn ang="0">
                  <a:pos x="16" y="26"/>
                </a:cxn>
                <a:cxn ang="0">
                  <a:pos x="16" y="26"/>
                </a:cxn>
                <a:cxn ang="0">
                  <a:pos x="16" y="30"/>
                </a:cxn>
                <a:cxn ang="0">
                  <a:pos x="16" y="34"/>
                </a:cxn>
                <a:cxn ang="0">
                  <a:pos x="20" y="36"/>
                </a:cxn>
                <a:cxn ang="0">
                  <a:pos x="24" y="36"/>
                </a:cxn>
                <a:cxn ang="0">
                  <a:pos x="24" y="36"/>
                </a:cxn>
                <a:cxn ang="0">
                  <a:pos x="28" y="36"/>
                </a:cxn>
                <a:cxn ang="0">
                  <a:pos x="28" y="34"/>
                </a:cxn>
                <a:cxn ang="0">
                  <a:pos x="26" y="30"/>
                </a:cxn>
                <a:cxn ang="0">
                  <a:pos x="26" y="30"/>
                </a:cxn>
                <a:cxn ang="0">
                  <a:pos x="28" y="26"/>
                </a:cxn>
                <a:cxn ang="0">
                  <a:pos x="28" y="26"/>
                </a:cxn>
                <a:cxn ang="0">
                  <a:pos x="34" y="26"/>
                </a:cxn>
                <a:cxn ang="0">
                  <a:pos x="36" y="22"/>
                </a:cxn>
                <a:cxn ang="0">
                  <a:pos x="34" y="16"/>
                </a:cxn>
                <a:cxn ang="0">
                  <a:pos x="34" y="16"/>
                </a:cxn>
                <a:cxn ang="0">
                  <a:pos x="32" y="8"/>
                </a:cxn>
                <a:cxn ang="0">
                  <a:pos x="32" y="4"/>
                </a:cxn>
                <a:cxn ang="0">
                  <a:pos x="30" y="0"/>
                </a:cxn>
                <a:cxn ang="0">
                  <a:pos x="30" y="0"/>
                </a:cxn>
                <a:cxn ang="0">
                  <a:pos x="26" y="4"/>
                </a:cxn>
                <a:cxn ang="0">
                  <a:pos x="24" y="8"/>
                </a:cxn>
                <a:cxn ang="0">
                  <a:pos x="16" y="10"/>
                </a:cxn>
                <a:cxn ang="0">
                  <a:pos x="10" y="12"/>
                </a:cxn>
                <a:cxn ang="0">
                  <a:pos x="2" y="18"/>
                </a:cxn>
                <a:cxn ang="0">
                  <a:pos x="2" y="18"/>
                </a:cxn>
                <a:cxn ang="0">
                  <a:pos x="0" y="20"/>
                </a:cxn>
                <a:cxn ang="0">
                  <a:pos x="0" y="24"/>
                </a:cxn>
                <a:cxn ang="0">
                  <a:pos x="0" y="24"/>
                </a:cxn>
              </a:cxnLst>
              <a:rect l="0" t="0" r="r" b="b"/>
              <a:pathLst>
                <a:path w="36" h="36">
                  <a:moveTo>
                    <a:pt x="0" y="24"/>
                  </a:moveTo>
                  <a:lnTo>
                    <a:pt x="0" y="24"/>
                  </a:lnTo>
                  <a:lnTo>
                    <a:pt x="8" y="20"/>
                  </a:lnTo>
                  <a:lnTo>
                    <a:pt x="8" y="20"/>
                  </a:lnTo>
                  <a:lnTo>
                    <a:pt x="12" y="18"/>
                  </a:lnTo>
                  <a:lnTo>
                    <a:pt x="16" y="18"/>
                  </a:lnTo>
                  <a:lnTo>
                    <a:pt x="16" y="22"/>
                  </a:lnTo>
                  <a:lnTo>
                    <a:pt x="16" y="26"/>
                  </a:lnTo>
                  <a:lnTo>
                    <a:pt x="16" y="26"/>
                  </a:lnTo>
                  <a:lnTo>
                    <a:pt x="16" y="30"/>
                  </a:lnTo>
                  <a:lnTo>
                    <a:pt x="16" y="34"/>
                  </a:lnTo>
                  <a:lnTo>
                    <a:pt x="20" y="36"/>
                  </a:lnTo>
                  <a:lnTo>
                    <a:pt x="24" y="36"/>
                  </a:lnTo>
                  <a:lnTo>
                    <a:pt x="24" y="36"/>
                  </a:lnTo>
                  <a:lnTo>
                    <a:pt x="28" y="36"/>
                  </a:lnTo>
                  <a:lnTo>
                    <a:pt x="28" y="34"/>
                  </a:lnTo>
                  <a:lnTo>
                    <a:pt x="26" y="30"/>
                  </a:lnTo>
                  <a:lnTo>
                    <a:pt x="26" y="30"/>
                  </a:lnTo>
                  <a:lnTo>
                    <a:pt x="28" y="26"/>
                  </a:lnTo>
                  <a:lnTo>
                    <a:pt x="28" y="26"/>
                  </a:lnTo>
                  <a:lnTo>
                    <a:pt x="34" y="26"/>
                  </a:lnTo>
                  <a:lnTo>
                    <a:pt x="36" y="22"/>
                  </a:lnTo>
                  <a:lnTo>
                    <a:pt x="34" y="16"/>
                  </a:lnTo>
                  <a:lnTo>
                    <a:pt x="34" y="16"/>
                  </a:lnTo>
                  <a:lnTo>
                    <a:pt x="32" y="8"/>
                  </a:lnTo>
                  <a:lnTo>
                    <a:pt x="32" y="4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26" y="4"/>
                  </a:lnTo>
                  <a:lnTo>
                    <a:pt x="24" y="8"/>
                  </a:lnTo>
                  <a:lnTo>
                    <a:pt x="16" y="10"/>
                  </a:lnTo>
                  <a:lnTo>
                    <a:pt x="10" y="12"/>
                  </a:lnTo>
                  <a:lnTo>
                    <a:pt x="2" y="18"/>
                  </a:lnTo>
                  <a:lnTo>
                    <a:pt x="2" y="18"/>
                  </a:lnTo>
                  <a:lnTo>
                    <a:pt x="0" y="20"/>
                  </a:lnTo>
                  <a:lnTo>
                    <a:pt x="0" y="24"/>
                  </a:lnTo>
                  <a:lnTo>
                    <a:pt x="0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171"/>
            <p:cNvSpPr>
              <a:spLocks/>
            </p:cNvSpPr>
            <p:nvPr/>
          </p:nvSpPr>
          <p:spPr bwMode="auto">
            <a:xfrm>
              <a:off x="6499225" y="901700"/>
              <a:ext cx="9525" cy="6350"/>
            </a:xfrm>
            <a:custGeom>
              <a:avLst/>
              <a:gdLst/>
              <a:ahLst/>
              <a:cxnLst>
                <a:cxn ang="0">
                  <a:pos x="6" y="2"/>
                </a:cxn>
                <a:cxn ang="0">
                  <a:pos x="6" y="2"/>
                </a:cxn>
                <a:cxn ang="0">
                  <a:pos x="6" y="0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2" y="4"/>
                </a:cxn>
                <a:cxn ang="0">
                  <a:pos x="2" y="4"/>
                </a:cxn>
                <a:cxn ang="0">
                  <a:pos x="4" y="4"/>
                </a:cxn>
                <a:cxn ang="0">
                  <a:pos x="6" y="2"/>
                </a:cxn>
                <a:cxn ang="0">
                  <a:pos x="6" y="2"/>
                </a:cxn>
              </a:cxnLst>
              <a:rect l="0" t="0" r="r" b="b"/>
              <a:pathLst>
                <a:path w="6" h="4">
                  <a:moveTo>
                    <a:pt x="6" y="2"/>
                  </a:moveTo>
                  <a:lnTo>
                    <a:pt x="6" y="2"/>
                  </a:lnTo>
                  <a:lnTo>
                    <a:pt x="6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2" y="4"/>
                  </a:lnTo>
                  <a:lnTo>
                    <a:pt x="2" y="4"/>
                  </a:lnTo>
                  <a:lnTo>
                    <a:pt x="4" y="4"/>
                  </a:lnTo>
                  <a:lnTo>
                    <a:pt x="6" y="2"/>
                  </a:lnTo>
                  <a:lnTo>
                    <a:pt x="6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172"/>
            <p:cNvSpPr>
              <a:spLocks/>
            </p:cNvSpPr>
            <p:nvPr/>
          </p:nvSpPr>
          <p:spPr bwMode="auto">
            <a:xfrm>
              <a:off x="7854950" y="330200"/>
              <a:ext cx="9525" cy="6350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2" y="0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4" y="4"/>
                </a:cxn>
                <a:cxn ang="0">
                  <a:pos x="6" y="4"/>
                </a:cxn>
                <a:cxn ang="0">
                  <a:pos x="6" y="2"/>
                </a:cxn>
                <a:cxn ang="0">
                  <a:pos x="6" y="2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6" h="4">
                  <a:moveTo>
                    <a:pt x="2" y="0"/>
                  </a:moveTo>
                  <a:lnTo>
                    <a:pt x="2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4" y="4"/>
                  </a:lnTo>
                  <a:lnTo>
                    <a:pt x="6" y="4"/>
                  </a:lnTo>
                  <a:lnTo>
                    <a:pt x="6" y="2"/>
                  </a:lnTo>
                  <a:lnTo>
                    <a:pt x="6" y="2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173"/>
            <p:cNvSpPr>
              <a:spLocks/>
            </p:cNvSpPr>
            <p:nvPr/>
          </p:nvSpPr>
          <p:spPr bwMode="auto">
            <a:xfrm>
              <a:off x="5705475" y="1384300"/>
              <a:ext cx="6350" cy="9525"/>
            </a:xfrm>
            <a:custGeom>
              <a:avLst/>
              <a:gdLst/>
              <a:ahLst/>
              <a:cxnLst>
                <a:cxn ang="0">
                  <a:pos x="2" y="6"/>
                </a:cxn>
                <a:cxn ang="0">
                  <a:pos x="2" y="6"/>
                </a:cxn>
                <a:cxn ang="0">
                  <a:pos x="4" y="2"/>
                </a:cxn>
                <a:cxn ang="0">
                  <a:pos x="4" y="2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0" y="0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2" y="6"/>
                </a:cxn>
                <a:cxn ang="0">
                  <a:pos x="2" y="6"/>
                </a:cxn>
              </a:cxnLst>
              <a:rect l="0" t="0" r="r" b="b"/>
              <a:pathLst>
                <a:path w="4" h="6">
                  <a:moveTo>
                    <a:pt x="2" y="6"/>
                  </a:moveTo>
                  <a:lnTo>
                    <a:pt x="2" y="6"/>
                  </a:lnTo>
                  <a:lnTo>
                    <a:pt x="4" y="2"/>
                  </a:lnTo>
                  <a:lnTo>
                    <a:pt x="4" y="2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6"/>
                  </a:lnTo>
                  <a:lnTo>
                    <a:pt x="0" y="6"/>
                  </a:lnTo>
                  <a:lnTo>
                    <a:pt x="2" y="6"/>
                  </a:lnTo>
                  <a:lnTo>
                    <a:pt x="2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174"/>
            <p:cNvSpPr>
              <a:spLocks/>
            </p:cNvSpPr>
            <p:nvPr/>
          </p:nvSpPr>
          <p:spPr bwMode="auto">
            <a:xfrm>
              <a:off x="7991475" y="1377950"/>
              <a:ext cx="1588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175"/>
            <p:cNvSpPr>
              <a:spLocks/>
            </p:cNvSpPr>
            <p:nvPr/>
          </p:nvSpPr>
          <p:spPr bwMode="auto">
            <a:xfrm>
              <a:off x="7943850" y="1381125"/>
              <a:ext cx="9525" cy="9525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0" y="6"/>
                </a:cxn>
                <a:cxn ang="0">
                  <a:pos x="6" y="4"/>
                </a:cxn>
                <a:cxn ang="0">
                  <a:pos x="6" y="4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0" y="6"/>
                </a:cxn>
              </a:cxnLst>
              <a:rect l="0" t="0" r="r" b="b"/>
              <a:pathLst>
                <a:path w="6" h="6">
                  <a:moveTo>
                    <a:pt x="0" y="6"/>
                  </a:moveTo>
                  <a:lnTo>
                    <a:pt x="0" y="6"/>
                  </a:lnTo>
                  <a:lnTo>
                    <a:pt x="6" y="4"/>
                  </a:lnTo>
                  <a:lnTo>
                    <a:pt x="6" y="4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176"/>
            <p:cNvSpPr>
              <a:spLocks/>
            </p:cNvSpPr>
            <p:nvPr/>
          </p:nvSpPr>
          <p:spPr bwMode="auto">
            <a:xfrm>
              <a:off x="5276850" y="276225"/>
              <a:ext cx="22225" cy="6350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0" y="2"/>
                </a:cxn>
                <a:cxn ang="0">
                  <a:pos x="6" y="4"/>
                </a:cxn>
                <a:cxn ang="0">
                  <a:pos x="14" y="2"/>
                </a:cxn>
                <a:cxn ang="0">
                  <a:pos x="14" y="2"/>
                </a:cxn>
                <a:cxn ang="0">
                  <a:pos x="6" y="0"/>
                </a:cxn>
                <a:cxn ang="0">
                  <a:pos x="4" y="2"/>
                </a:cxn>
                <a:cxn ang="0">
                  <a:pos x="0" y="2"/>
                </a:cxn>
                <a:cxn ang="0">
                  <a:pos x="0" y="2"/>
                </a:cxn>
              </a:cxnLst>
              <a:rect l="0" t="0" r="r" b="b"/>
              <a:pathLst>
                <a:path w="14" h="4">
                  <a:moveTo>
                    <a:pt x="0" y="2"/>
                  </a:moveTo>
                  <a:lnTo>
                    <a:pt x="0" y="2"/>
                  </a:lnTo>
                  <a:lnTo>
                    <a:pt x="6" y="4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6" y="0"/>
                  </a:lnTo>
                  <a:lnTo>
                    <a:pt x="4" y="2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177"/>
            <p:cNvSpPr>
              <a:spLocks/>
            </p:cNvSpPr>
            <p:nvPr/>
          </p:nvSpPr>
          <p:spPr bwMode="auto">
            <a:xfrm>
              <a:off x="5670550" y="736600"/>
              <a:ext cx="28575" cy="12700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0" y="2"/>
                </a:cxn>
                <a:cxn ang="0">
                  <a:pos x="6" y="4"/>
                </a:cxn>
                <a:cxn ang="0">
                  <a:pos x="6" y="4"/>
                </a:cxn>
                <a:cxn ang="0">
                  <a:pos x="12" y="8"/>
                </a:cxn>
                <a:cxn ang="0">
                  <a:pos x="18" y="8"/>
                </a:cxn>
                <a:cxn ang="0">
                  <a:pos x="18" y="8"/>
                </a:cxn>
                <a:cxn ang="0">
                  <a:pos x="14" y="4"/>
                </a:cxn>
                <a:cxn ang="0">
                  <a:pos x="10" y="2"/>
                </a:cxn>
                <a:cxn ang="0">
                  <a:pos x="10" y="2"/>
                </a:cxn>
                <a:cxn ang="0">
                  <a:pos x="6" y="0"/>
                </a:cxn>
                <a:cxn ang="0">
                  <a:pos x="0" y="2"/>
                </a:cxn>
                <a:cxn ang="0">
                  <a:pos x="0" y="2"/>
                </a:cxn>
              </a:cxnLst>
              <a:rect l="0" t="0" r="r" b="b"/>
              <a:pathLst>
                <a:path w="18" h="8">
                  <a:moveTo>
                    <a:pt x="0" y="2"/>
                  </a:moveTo>
                  <a:lnTo>
                    <a:pt x="0" y="2"/>
                  </a:lnTo>
                  <a:lnTo>
                    <a:pt x="6" y="4"/>
                  </a:lnTo>
                  <a:lnTo>
                    <a:pt x="6" y="4"/>
                  </a:lnTo>
                  <a:lnTo>
                    <a:pt x="12" y="8"/>
                  </a:lnTo>
                  <a:lnTo>
                    <a:pt x="18" y="8"/>
                  </a:lnTo>
                  <a:lnTo>
                    <a:pt x="18" y="8"/>
                  </a:lnTo>
                  <a:lnTo>
                    <a:pt x="14" y="4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6" y="0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178"/>
            <p:cNvSpPr>
              <a:spLocks/>
            </p:cNvSpPr>
            <p:nvPr/>
          </p:nvSpPr>
          <p:spPr bwMode="auto">
            <a:xfrm>
              <a:off x="8083550" y="1558925"/>
              <a:ext cx="6350" cy="6350"/>
            </a:xfrm>
            <a:custGeom>
              <a:avLst/>
              <a:gdLst/>
              <a:ahLst/>
              <a:cxnLst>
                <a:cxn ang="0">
                  <a:pos x="4" y="2"/>
                </a:cxn>
                <a:cxn ang="0">
                  <a:pos x="4" y="2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2" y="4"/>
                </a:cxn>
                <a:cxn ang="0">
                  <a:pos x="2" y="4"/>
                </a:cxn>
                <a:cxn ang="0">
                  <a:pos x="4" y="4"/>
                </a:cxn>
                <a:cxn ang="0">
                  <a:pos x="4" y="2"/>
                </a:cxn>
                <a:cxn ang="0">
                  <a:pos x="4" y="2"/>
                </a:cxn>
              </a:cxnLst>
              <a:rect l="0" t="0" r="r" b="b"/>
              <a:pathLst>
                <a:path w="4" h="4">
                  <a:moveTo>
                    <a:pt x="4" y="2"/>
                  </a:moveTo>
                  <a:lnTo>
                    <a:pt x="4" y="2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4"/>
                  </a:lnTo>
                  <a:lnTo>
                    <a:pt x="2" y="4"/>
                  </a:lnTo>
                  <a:lnTo>
                    <a:pt x="4" y="4"/>
                  </a:lnTo>
                  <a:lnTo>
                    <a:pt x="4" y="2"/>
                  </a:lnTo>
                  <a:lnTo>
                    <a:pt x="4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aphicFrame>
        <p:nvGraphicFramePr>
          <p:cNvPr id="116" name="图表 115"/>
          <p:cNvGraphicFramePr/>
          <p:nvPr>
            <p:extLst>
              <p:ext uri="{D42A27DB-BD31-4B8C-83A1-F6EECF244321}">
                <p14:modId xmlns:p14="http://schemas.microsoft.com/office/powerpoint/2010/main" val="4070886468"/>
              </p:ext>
            </p:extLst>
          </p:nvPr>
        </p:nvGraphicFramePr>
        <p:xfrm>
          <a:off x="2546547" y="4315788"/>
          <a:ext cx="1417076" cy="13996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17" name="图表 116"/>
          <p:cNvGraphicFramePr/>
          <p:nvPr>
            <p:extLst>
              <p:ext uri="{D42A27DB-BD31-4B8C-83A1-F6EECF244321}">
                <p14:modId xmlns:p14="http://schemas.microsoft.com/office/powerpoint/2010/main" val="1061333025"/>
              </p:ext>
            </p:extLst>
          </p:nvPr>
        </p:nvGraphicFramePr>
        <p:xfrm>
          <a:off x="1170885" y="1985142"/>
          <a:ext cx="1848719" cy="18260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18" name="图表 117"/>
          <p:cNvGraphicFramePr/>
          <p:nvPr>
            <p:extLst>
              <p:ext uri="{D42A27DB-BD31-4B8C-83A1-F6EECF244321}">
                <p14:modId xmlns:p14="http://schemas.microsoft.com/office/powerpoint/2010/main" val="9432835"/>
              </p:ext>
            </p:extLst>
          </p:nvPr>
        </p:nvGraphicFramePr>
        <p:xfrm>
          <a:off x="4867394" y="3659420"/>
          <a:ext cx="1078441" cy="10652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119" name="图表 118"/>
          <p:cNvGraphicFramePr/>
          <p:nvPr>
            <p:extLst>
              <p:ext uri="{D42A27DB-BD31-4B8C-83A1-F6EECF244321}">
                <p14:modId xmlns:p14="http://schemas.microsoft.com/office/powerpoint/2010/main" val="3423276693"/>
              </p:ext>
            </p:extLst>
          </p:nvPr>
        </p:nvGraphicFramePr>
        <p:xfrm>
          <a:off x="6205971" y="1156899"/>
          <a:ext cx="1981276" cy="19569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graphicFrame>
        <p:nvGraphicFramePr>
          <p:cNvPr id="120" name="图表 119"/>
          <p:cNvGraphicFramePr/>
          <p:nvPr>
            <p:extLst>
              <p:ext uri="{D42A27DB-BD31-4B8C-83A1-F6EECF244321}">
                <p14:modId xmlns:p14="http://schemas.microsoft.com/office/powerpoint/2010/main" val="820898828"/>
              </p:ext>
            </p:extLst>
          </p:nvPr>
        </p:nvGraphicFramePr>
        <p:xfrm>
          <a:off x="7901927" y="4172396"/>
          <a:ext cx="1078441" cy="10652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sp>
        <p:nvSpPr>
          <p:cNvPr id="121" name="文本框 120"/>
          <p:cNvSpPr txBox="1"/>
          <p:nvPr/>
        </p:nvSpPr>
        <p:spPr>
          <a:xfrm>
            <a:off x="2874215" y="2372552"/>
            <a:ext cx="2666032" cy="1183385"/>
          </a:xfrm>
          <a:prstGeom prst="rect">
            <a:avLst/>
          </a:prstGeom>
          <a:noFill/>
        </p:spPr>
        <p:txBody>
          <a:bodyPr wrap="square" lIns="91424" tIns="45712" rIns="91424" bIns="45712" rtlCol="0">
            <a:spAutoFit/>
          </a:bodyPr>
          <a:lstStyle/>
          <a:p>
            <a:r>
              <a:rPr lang="zh-CN" altLang="en-US" sz="1400" b="1" dirty="0"/>
              <a:t>点击此处添加标题</a:t>
            </a:r>
            <a:endParaRPr lang="en-US" altLang="zh-CN" sz="1400" b="1" dirty="0"/>
          </a:p>
          <a:p>
            <a:r>
              <a:rPr lang="en-US" altLang="zh-CN" sz="1400" b="1" dirty="0"/>
              <a:t>TEXT HERE</a:t>
            </a:r>
          </a:p>
          <a:p>
            <a:pPr>
              <a:lnSpc>
                <a:spcPct val="130000"/>
              </a:lnSpc>
            </a:pPr>
            <a:r>
              <a:rPr lang="zh-CN" altLang="en-US" sz="1100" dirty="0" smtClean="0"/>
              <a:t>点击</a:t>
            </a:r>
            <a:r>
              <a:rPr lang="zh-CN" altLang="en-US" sz="1100" dirty="0"/>
              <a:t>此处添加文本信息</a:t>
            </a:r>
            <a:endParaRPr lang="en-US" altLang="zh-CN" sz="1100" dirty="0"/>
          </a:p>
          <a:p>
            <a:pPr>
              <a:lnSpc>
                <a:spcPct val="130000"/>
              </a:lnSpc>
            </a:pPr>
            <a:r>
              <a:rPr lang="zh-CN" altLang="en-US" sz="1100" dirty="0"/>
              <a:t>双击图标可以对图表图形及文字的颜色、边框等进行选择。</a:t>
            </a:r>
            <a:endParaRPr lang="en-US" altLang="zh-CN" sz="1100" dirty="0"/>
          </a:p>
        </p:txBody>
      </p:sp>
      <p:sp>
        <p:nvSpPr>
          <p:cNvPr id="122" name="文本框 121"/>
          <p:cNvSpPr txBox="1"/>
          <p:nvPr/>
        </p:nvSpPr>
        <p:spPr>
          <a:xfrm>
            <a:off x="3820023" y="4764666"/>
            <a:ext cx="2666032" cy="1183385"/>
          </a:xfrm>
          <a:prstGeom prst="rect">
            <a:avLst/>
          </a:prstGeom>
          <a:noFill/>
        </p:spPr>
        <p:txBody>
          <a:bodyPr wrap="square" lIns="91424" tIns="45712" rIns="91424" bIns="45712" rtlCol="0">
            <a:spAutoFit/>
          </a:bodyPr>
          <a:lstStyle/>
          <a:p>
            <a:r>
              <a:rPr lang="zh-CN" altLang="en-US" sz="1400" b="1" dirty="0"/>
              <a:t>点击此处添加标题</a:t>
            </a:r>
            <a:endParaRPr lang="en-US" altLang="zh-CN" sz="1400" b="1" dirty="0"/>
          </a:p>
          <a:p>
            <a:r>
              <a:rPr lang="en-US" altLang="zh-CN" sz="1400" b="1" dirty="0"/>
              <a:t>TEXT HERE</a:t>
            </a:r>
          </a:p>
          <a:p>
            <a:pPr>
              <a:lnSpc>
                <a:spcPct val="130000"/>
              </a:lnSpc>
            </a:pPr>
            <a:r>
              <a:rPr lang="zh-CN" altLang="en-US" sz="1100" dirty="0" smtClean="0"/>
              <a:t>点击</a:t>
            </a:r>
            <a:r>
              <a:rPr lang="zh-CN" altLang="en-US" sz="1100" dirty="0"/>
              <a:t>此处添加文本信息</a:t>
            </a:r>
            <a:endParaRPr lang="en-US" altLang="zh-CN" sz="1100" dirty="0"/>
          </a:p>
          <a:p>
            <a:pPr>
              <a:lnSpc>
                <a:spcPct val="130000"/>
              </a:lnSpc>
            </a:pPr>
            <a:r>
              <a:rPr lang="zh-CN" altLang="en-US" sz="1100" dirty="0"/>
              <a:t>双击图标可以对图表图形及文字的颜色、边框等进行选择。</a:t>
            </a:r>
            <a:endParaRPr lang="en-US" altLang="zh-CN" sz="1100" dirty="0"/>
          </a:p>
        </p:txBody>
      </p:sp>
      <p:sp>
        <p:nvSpPr>
          <p:cNvPr id="123" name="文本框 122"/>
          <p:cNvSpPr txBox="1"/>
          <p:nvPr/>
        </p:nvSpPr>
        <p:spPr>
          <a:xfrm>
            <a:off x="5768765" y="3792117"/>
            <a:ext cx="2666032" cy="1183385"/>
          </a:xfrm>
          <a:prstGeom prst="rect">
            <a:avLst/>
          </a:prstGeom>
          <a:noFill/>
        </p:spPr>
        <p:txBody>
          <a:bodyPr wrap="square" lIns="91424" tIns="45712" rIns="91424" bIns="45712" rtlCol="0">
            <a:spAutoFit/>
          </a:bodyPr>
          <a:lstStyle/>
          <a:p>
            <a:r>
              <a:rPr lang="zh-CN" altLang="en-US" sz="1400" b="1" dirty="0"/>
              <a:t>点击此处添加标题</a:t>
            </a:r>
            <a:endParaRPr lang="en-US" altLang="zh-CN" sz="1400" b="1" dirty="0"/>
          </a:p>
          <a:p>
            <a:r>
              <a:rPr lang="en-US" altLang="zh-CN" sz="1400" b="1" dirty="0"/>
              <a:t>TEXT HERE</a:t>
            </a:r>
          </a:p>
          <a:p>
            <a:pPr>
              <a:lnSpc>
                <a:spcPct val="130000"/>
              </a:lnSpc>
            </a:pPr>
            <a:r>
              <a:rPr lang="zh-CN" altLang="en-US" sz="1100" dirty="0" smtClean="0"/>
              <a:t>点击</a:t>
            </a:r>
            <a:r>
              <a:rPr lang="zh-CN" altLang="en-US" sz="1100" dirty="0"/>
              <a:t>此处添加文本信息</a:t>
            </a:r>
            <a:endParaRPr lang="en-US" altLang="zh-CN" sz="1100" dirty="0"/>
          </a:p>
          <a:p>
            <a:pPr>
              <a:lnSpc>
                <a:spcPct val="130000"/>
              </a:lnSpc>
            </a:pPr>
            <a:r>
              <a:rPr lang="zh-CN" altLang="en-US" sz="1100" dirty="0"/>
              <a:t>双击图标可以对图表图形及文字的颜色、边框等进行选择。</a:t>
            </a:r>
            <a:endParaRPr lang="en-US" altLang="zh-CN" sz="1100" dirty="0"/>
          </a:p>
        </p:txBody>
      </p:sp>
      <p:sp>
        <p:nvSpPr>
          <p:cNvPr id="124" name="文本框 123"/>
          <p:cNvSpPr txBox="1"/>
          <p:nvPr/>
        </p:nvSpPr>
        <p:spPr>
          <a:xfrm>
            <a:off x="7984112" y="5094180"/>
            <a:ext cx="2666032" cy="1183385"/>
          </a:xfrm>
          <a:prstGeom prst="rect">
            <a:avLst/>
          </a:prstGeom>
          <a:noFill/>
        </p:spPr>
        <p:txBody>
          <a:bodyPr wrap="square" lIns="91424" tIns="45712" rIns="91424" bIns="45712" rtlCol="0">
            <a:spAutoFit/>
          </a:bodyPr>
          <a:lstStyle/>
          <a:p>
            <a:r>
              <a:rPr lang="zh-CN" altLang="en-US" sz="1400" b="1" dirty="0"/>
              <a:t>点击此处添加标题</a:t>
            </a:r>
            <a:endParaRPr lang="en-US" altLang="zh-CN" sz="1400" b="1" dirty="0"/>
          </a:p>
          <a:p>
            <a:r>
              <a:rPr lang="en-US" altLang="zh-CN" sz="1400" b="1" dirty="0"/>
              <a:t>TEXT HERE</a:t>
            </a:r>
          </a:p>
          <a:p>
            <a:pPr>
              <a:lnSpc>
                <a:spcPct val="130000"/>
              </a:lnSpc>
            </a:pPr>
            <a:r>
              <a:rPr lang="zh-CN" altLang="en-US" sz="1100" dirty="0" smtClean="0"/>
              <a:t>点击</a:t>
            </a:r>
            <a:r>
              <a:rPr lang="zh-CN" altLang="en-US" sz="1100" dirty="0"/>
              <a:t>此处添加文本信息</a:t>
            </a:r>
            <a:endParaRPr lang="en-US" altLang="zh-CN" sz="1100" dirty="0"/>
          </a:p>
          <a:p>
            <a:pPr>
              <a:lnSpc>
                <a:spcPct val="130000"/>
              </a:lnSpc>
            </a:pPr>
            <a:r>
              <a:rPr lang="zh-CN" altLang="en-US" sz="1100" dirty="0"/>
              <a:t>双击图标可以对图表图形及文字的颜色、边框等进行选择。</a:t>
            </a:r>
            <a:endParaRPr lang="en-US" altLang="zh-CN" sz="1100" dirty="0"/>
          </a:p>
        </p:txBody>
      </p:sp>
      <p:sp>
        <p:nvSpPr>
          <p:cNvPr id="125" name="文本框 124"/>
          <p:cNvSpPr txBox="1"/>
          <p:nvPr/>
        </p:nvSpPr>
        <p:spPr>
          <a:xfrm>
            <a:off x="8098372" y="1712390"/>
            <a:ext cx="2666032" cy="1183385"/>
          </a:xfrm>
          <a:prstGeom prst="rect">
            <a:avLst/>
          </a:prstGeom>
          <a:noFill/>
        </p:spPr>
        <p:txBody>
          <a:bodyPr wrap="square" lIns="91424" tIns="45712" rIns="91424" bIns="45712" rtlCol="0">
            <a:spAutoFit/>
          </a:bodyPr>
          <a:lstStyle/>
          <a:p>
            <a:r>
              <a:rPr lang="zh-CN" altLang="en-US" sz="1400" b="1" dirty="0"/>
              <a:t>点击此处添加标题</a:t>
            </a:r>
            <a:endParaRPr lang="en-US" altLang="zh-CN" sz="1400" b="1" dirty="0"/>
          </a:p>
          <a:p>
            <a:r>
              <a:rPr lang="en-US" altLang="zh-CN" sz="1400" b="1" dirty="0"/>
              <a:t>TEXT HERE</a:t>
            </a:r>
          </a:p>
          <a:p>
            <a:pPr>
              <a:lnSpc>
                <a:spcPct val="130000"/>
              </a:lnSpc>
            </a:pPr>
            <a:r>
              <a:rPr lang="zh-CN" altLang="en-US" sz="1100" dirty="0" smtClean="0"/>
              <a:t>点击</a:t>
            </a:r>
            <a:r>
              <a:rPr lang="zh-CN" altLang="en-US" sz="1100" dirty="0"/>
              <a:t>此处添加文本信息</a:t>
            </a:r>
            <a:endParaRPr lang="en-US" altLang="zh-CN" sz="1100" dirty="0"/>
          </a:p>
          <a:p>
            <a:pPr>
              <a:lnSpc>
                <a:spcPct val="130000"/>
              </a:lnSpc>
            </a:pPr>
            <a:r>
              <a:rPr lang="zh-CN" altLang="en-US" sz="1100" dirty="0"/>
              <a:t>双击图标可以对图表图形及文字的颜色、边框等进行选择。</a:t>
            </a:r>
            <a:endParaRPr lang="en-US" altLang="zh-CN" sz="1100" dirty="0"/>
          </a:p>
        </p:txBody>
      </p:sp>
    </p:spTree>
    <p:extLst>
      <p:ext uri="{BB962C8B-B14F-4D97-AF65-F5344CB8AC3E}">
        <p14:creationId xmlns:p14="http://schemas.microsoft.com/office/powerpoint/2010/main" val="31221245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9313" y="6308725"/>
            <a:ext cx="1828800" cy="24384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15979" y="741315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经验教训</a:t>
            </a:r>
          </a:p>
        </p:txBody>
      </p:sp>
      <p:sp>
        <p:nvSpPr>
          <p:cNvPr id="4" name="椭圆 3"/>
          <p:cNvSpPr/>
          <p:nvPr/>
        </p:nvSpPr>
        <p:spPr>
          <a:xfrm>
            <a:off x="916560" y="630300"/>
            <a:ext cx="680570" cy="68057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3</a:t>
            </a:r>
            <a:endParaRPr lang="zh-CN" altLang="en-US" sz="40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853323" y="2643399"/>
            <a:ext cx="1954578" cy="1992904"/>
            <a:chOff x="8582554" y="2487116"/>
            <a:chExt cx="2047346" cy="2087490"/>
          </a:xfrm>
        </p:grpSpPr>
        <p:sp>
          <p:nvSpPr>
            <p:cNvPr id="58" name="椭圆形标注 57"/>
            <p:cNvSpPr/>
            <p:nvPr/>
          </p:nvSpPr>
          <p:spPr>
            <a:xfrm>
              <a:off x="8582554" y="2487116"/>
              <a:ext cx="2047346" cy="2087490"/>
            </a:xfrm>
            <a:prstGeom prst="wedgeEllipseCallout">
              <a:avLst>
                <a:gd name="adj1" fmla="val -62990"/>
                <a:gd name="adj2" fmla="val 33654"/>
              </a:avLst>
            </a:prstGeom>
            <a:solidFill>
              <a:srgbClr val="6CCE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783"/>
              <a:endParaRPr lang="zh-CN" altLang="en-US" sz="1400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sp>
          <p:nvSpPr>
            <p:cNvPr id="59" name="Freeform 5"/>
            <p:cNvSpPr>
              <a:spLocks/>
            </p:cNvSpPr>
            <p:nvPr/>
          </p:nvSpPr>
          <p:spPr bwMode="auto">
            <a:xfrm>
              <a:off x="9109185" y="3020096"/>
              <a:ext cx="994085" cy="1021530"/>
            </a:xfrm>
            <a:custGeom>
              <a:avLst/>
              <a:gdLst>
                <a:gd name="T0" fmla="*/ 45 w 326"/>
                <a:gd name="T1" fmla="*/ 140 h 335"/>
                <a:gd name="T2" fmla="*/ 52 w 326"/>
                <a:gd name="T3" fmla="*/ 121 h 335"/>
                <a:gd name="T4" fmla="*/ 57 w 326"/>
                <a:gd name="T5" fmla="*/ 107 h 335"/>
                <a:gd name="T6" fmla="*/ 59 w 326"/>
                <a:gd name="T7" fmla="*/ 85 h 335"/>
                <a:gd name="T8" fmla="*/ 68 w 326"/>
                <a:gd name="T9" fmla="*/ 61 h 335"/>
                <a:gd name="T10" fmla="*/ 83 w 326"/>
                <a:gd name="T11" fmla="*/ 38 h 335"/>
                <a:gd name="T12" fmla="*/ 106 w 326"/>
                <a:gd name="T13" fmla="*/ 16 h 335"/>
                <a:gd name="T14" fmla="*/ 137 w 326"/>
                <a:gd name="T15" fmla="*/ 4 h 335"/>
                <a:gd name="T16" fmla="*/ 170 w 326"/>
                <a:gd name="T17" fmla="*/ 0 h 335"/>
                <a:gd name="T18" fmla="*/ 206 w 326"/>
                <a:gd name="T19" fmla="*/ 4 h 335"/>
                <a:gd name="T20" fmla="*/ 239 w 326"/>
                <a:gd name="T21" fmla="*/ 16 h 335"/>
                <a:gd name="T22" fmla="*/ 260 w 326"/>
                <a:gd name="T23" fmla="*/ 33 h 335"/>
                <a:gd name="T24" fmla="*/ 274 w 326"/>
                <a:gd name="T25" fmla="*/ 54 h 335"/>
                <a:gd name="T26" fmla="*/ 284 w 326"/>
                <a:gd name="T27" fmla="*/ 80 h 335"/>
                <a:gd name="T28" fmla="*/ 289 w 326"/>
                <a:gd name="T29" fmla="*/ 109 h 335"/>
                <a:gd name="T30" fmla="*/ 298 w 326"/>
                <a:gd name="T31" fmla="*/ 128 h 335"/>
                <a:gd name="T32" fmla="*/ 298 w 326"/>
                <a:gd name="T33" fmla="*/ 142 h 335"/>
                <a:gd name="T34" fmla="*/ 300 w 326"/>
                <a:gd name="T35" fmla="*/ 159 h 335"/>
                <a:gd name="T36" fmla="*/ 317 w 326"/>
                <a:gd name="T37" fmla="*/ 190 h 335"/>
                <a:gd name="T38" fmla="*/ 326 w 326"/>
                <a:gd name="T39" fmla="*/ 216 h 335"/>
                <a:gd name="T40" fmla="*/ 326 w 326"/>
                <a:gd name="T41" fmla="*/ 242 h 335"/>
                <a:gd name="T42" fmla="*/ 319 w 326"/>
                <a:gd name="T43" fmla="*/ 256 h 335"/>
                <a:gd name="T44" fmla="*/ 312 w 326"/>
                <a:gd name="T45" fmla="*/ 261 h 335"/>
                <a:gd name="T46" fmla="*/ 308 w 326"/>
                <a:gd name="T47" fmla="*/ 259 h 335"/>
                <a:gd name="T48" fmla="*/ 296 w 326"/>
                <a:gd name="T49" fmla="*/ 240 h 335"/>
                <a:gd name="T50" fmla="*/ 289 w 326"/>
                <a:gd name="T51" fmla="*/ 251 h 335"/>
                <a:gd name="T52" fmla="*/ 272 w 326"/>
                <a:gd name="T53" fmla="*/ 278 h 335"/>
                <a:gd name="T54" fmla="*/ 286 w 326"/>
                <a:gd name="T55" fmla="*/ 292 h 335"/>
                <a:gd name="T56" fmla="*/ 298 w 326"/>
                <a:gd name="T57" fmla="*/ 304 h 335"/>
                <a:gd name="T58" fmla="*/ 298 w 326"/>
                <a:gd name="T59" fmla="*/ 313 h 335"/>
                <a:gd name="T60" fmla="*/ 291 w 326"/>
                <a:gd name="T61" fmla="*/ 323 h 335"/>
                <a:gd name="T62" fmla="*/ 272 w 326"/>
                <a:gd name="T63" fmla="*/ 330 h 335"/>
                <a:gd name="T64" fmla="*/ 241 w 326"/>
                <a:gd name="T65" fmla="*/ 332 h 335"/>
                <a:gd name="T66" fmla="*/ 206 w 326"/>
                <a:gd name="T67" fmla="*/ 330 h 335"/>
                <a:gd name="T68" fmla="*/ 180 w 326"/>
                <a:gd name="T69" fmla="*/ 320 h 335"/>
                <a:gd name="T70" fmla="*/ 161 w 326"/>
                <a:gd name="T71" fmla="*/ 320 h 335"/>
                <a:gd name="T72" fmla="*/ 135 w 326"/>
                <a:gd name="T73" fmla="*/ 332 h 335"/>
                <a:gd name="T74" fmla="*/ 111 w 326"/>
                <a:gd name="T75" fmla="*/ 335 h 335"/>
                <a:gd name="T76" fmla="*/ 71 w 326"/>
                <a:gd name="T77" fmla="*/ 332 h 335"/>
                <a:gd name="T78" fmla="*/ 47 w 326"/>
                <a:gd name="T79" fmla="*/ 325 h 335"/>
                <a:gd name="T80" fmla="*/ 40 w 326"/>
                <a:gd name="T81" fmla="*/ 316 h 335"/>
                <a:gd name="T82" fmla="*/ 38 w 326"/>
                <a:gd name="T83" fmla="*/ 306 h 335"/>
                <a:gd name="T84" fmla="*/ 42 w 326"/>
                <a:gd name="T85" fmla="*/ 294 h 335"/>
                <a:gd name="T86" fmla="*/ 52 w 326"/>
                <a:gd name="T87" fmla="*/ 290 h 335"/>
                <a:gd name="T88" fmla="*/ 66 w 326"/>
                <a:gd name="T89" fmla="*/ 285 h 335"/>
                <a:gd name="T90" fmla="*/ 61 w 326"/>
                <a:gd name="T91" fmla="*/ 280 h 335"/>
                <a:gd name="T92" fmla="*/ 45 w 326"/>
                <a:gd name="T93" fmla="*/ 261 h 335"/>
                <a:gd name="T94" fmla="*/ 35 w 326"/>
                <a:gd name="T95" fmla="*/ 240 h 335"/>
                <a:gd name="T96" fmla="*/ 31 w 326"/>
                <a:gd name="T97" fmla="*/ 235 h 335"/>
                <a:gd name="T98" fmla="*/ 26 w 326"/>
                <a:gd name="T99" fmla="*/ 244 h 335"/>
                <a:gd name="T100" fmla="*/ 14 w 326"/>
                <a:gd name="T101" fmla="*/ 256 h 335"/>
                <a:gd name="T102" fmla="*/ 5 w 326"/>
                <a:gd name="T103" fmla="*/ 256 h 335"/>
                <a:gd name="T104" fmla="*/ 0 w 326"/>
                <a:gd name="T105" fmla="*/ 242 h 335"/>
                <a:gd name="T106" fmla="*/ 0 w 326"/>
                <a:gd name="T107" fmla="*/ 216 h 335"/>
                <a:gd name="T108" fmla="*/ 12 w 326"/>
                <a:gd name="T109" fmla="*/ 190 h 335"/>
                <a:gd name="T110" fmla="*/ 28 w 326"/>
                <a:gd name="T111" fmla="*/ 166 h 335"/>
                <a:gd name="T112" fmla="*/ 47 w 326"/>
                <a:gd name="T113" fmla="*/ 149 h 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26" h="335">
                  <a:moveTo>
                    <a:pt x="47" y="149"/>
                  </a:moveTo>
                  <a:lnTo>
                    <a:pt x="45" y="149"/>
                  </a:lnTo>
                  <a:lnTo>
                    <a:pt x="45" y="147"/>
                  </a:lnTo>
                  <a:lnTo>
                    <a:pt x="45" y="145"/>
                  </a:lnTo>
                  <a:lnTo>
                    <a:pt x="45" y="142"/>
                  </a:lnTo>
                  <a:lnTo>
                    <a:pt x="45" y="140"/>
                  </a:lnTo>
                  <a:lnTo>
                    <a:pt x="45" y="140"/>
                  </a:lnTo>
                  <a:lnTo>
                    <a:pt x="45" y="137"/>
                  </a:lnTo>
                  <a:lnTo>
                    <a:pt x="45" y="135"/>
                  </a:lnTo>
                  <a:lnTo>
                    <a:pt x="47" y="133"/>
                  </a:lnTo>
                  <a:lnTo>
                    <a:pt x="47" y="128"/>
                  </a:lnTo>
                  <a:lnTo>
                    <a:pt x="50" y="126"/>
                  </a:lnTo>
                  <a:lnTo>
                    <a:pt x="52" y="123"/>
                  </a:lnTo>
                  <a:lnTo>
                    <a:pt x="52" y="121"/>
                  </a:lnTo>
                  <a:lnTo>
                    <a:pt x="52" y="118"/>
                  </a:lnTo>
                  <a:lnTo>
                    <a:pt x="52" y="116"/>
                  </a:lnTo>
                  <a:lnTo>
                    <a:pt x="52" y="114"/>
                  </a:lnTo>
                  <a:lnTo>
                    <a:pt x="54" y="111"/>
                  </a:lnTo>
                  <a:lnTo>
                    <a:pt x="54" y="109"/>
                  </a:lnTo>
                  <a:lnTo>
                    <a:pt x="54" y="107"/>
                  </a:lnTo>
                  <a:lnTo>
                    <a:pt x="57" y="107"/>
                  </a:lnTo>
                  <a:lnTo>
                    <a:pt x="57" y="104"/>
                  </a:lnTo>
                  <a:lnTo>
                    <a:pt x="57" y="104"/>
                  </a:lnTo>
                  <a:lnTo>
                    <a:pt x="57" y="102"/>
                  </a:lnTo>
                  <a:lnTo>
                    <a:pt x="57" y="97"/>
                  </a:lnTo>
                  <a:lnTo>
                    <a:pt x="57" y="95"/>
                  </a:lnTo>
                  <a:lnTo>
                    <a:pt x="59" y="90"/>
                  </a:lnTo>
                  <a:lnTo>
                    <a:pt x="59" y="85"/>
                  </a:lnTo>
                  <a:lnTo>
                    <a:pt x="61" y="80"/>
                  </a:lnTo>
                  <a:lnTo>
                    <a:pt x="61" y="76"/>
                  </a:lnTo>
                  <a:lnTo>
                    <a:pt x="64" y="73"/>
                  </a:lnTo>
                  <a:lnTo>
                    <a:pt x="64" y="71"/>
                  </a:lnTo>
                  <a:lnTo>
                    <a:pt x="66" y="66"/>
                  </a:lnTo>
                  <a:lnTo>
                    <a:pt x="66" y="64"/>
                  </a:lnTo>
                  <a:lnTo>
                    <a:pt x="68" y="61"/>
                  </a:lnTo>
                  <a:lnTo>
                    <a:pt x="71" y="57"/>
                  </a:lnTo>
                  <a:lnTo>
                    <a:pt x="73" y="54"/>
                  </a:lnTo>
                  <a:lnTo>
                    <a:pt x="73" y="52"/>
                  </a:lnTo>
                  <a:lnTo>
                    <a:pt x="76" y="50"/>
                  </a:lnTo>
                  <a:lnTo>
                    <a:pt x="78" y="47"/>
                  </a:lnTo>
                  <a:lnTo>
                    <a:pt x="80" y="42"/>
                  </a:lnTo>
                  <a:lnTo>
                    <a:pt x="83" y="38"/>
                  </a:lnTo>
                  <a:lnTo>
                    <a:pt x="87" y="35"/>
                  </a:lnTo>
                  <a:lnTo>
                    <a:pt x="90" y="31"/>
                  </a:lnTo>
                  <a:lnTo>
                    <a:pt x="94" y="28"/>
                  </a:lnTo>
                  <a:lnTo>
                    <a:pt x="97" y="23"/>
                  </a:lnTo>
                  <a:lnTo>
                    <a:pt x="102" y="21"/>
                  </a:lnTo>
                  <a:lnTo>
                    <a:pt x="104" y="19"/>
                  </a:lnTo>
                  <a:lnTo>
                    <a:pt x="106" y="16"/>
                  </a:lnTo>
                  <a:lnTo>
                    <a:pt x="111" y="14"/>
                  </a:lnTo>
                  <a:lnTo>
                    <a:pt x="116" y="12"/>
                  </a:lnTo>
                  <a:lnTo>
                    <a:pt x="118" y="9"/>
                  </a:lnTo>
                  <a:lnTo>
                    <a:pt x="123" y="9"/>
                  </a:lnTo>
                  <a:lnTo>
                    <a:pt x="128" y="7"/>
                  </a:lnTo>
                  <a:lnTo>
                    <a:pt x="132" y="4"/>
                  </a:lnTo>
                  <a:lnTo>
                    <a:pt x="137" y="4"/>
                  </a:lnTo>
                  <a:lnTo>
                    <a:pt x="142" y="2"/>
                  </a:lnTo>
                  <a:lnTo>
                    <a:pt x="147" y="2"/>
                  </a:lnTo>
                  <a:lnTo>
                    <a:pt x="151" y="2"/>
                  </a:lnTo>
                  <a:lnTo>
                    <a:pt x="156" y="0"/>
                  </a:lnTo>
                  <a:lnTo>
                    <a:pt x="161" y="0"/>
                  </a:lnTo>
                  <a:lnTo>
                    <a:pt x="166" y="0"/>
                  </a:lnTo>
                  <a:lnTo>
                    <a:pt x="170" y="0"/>
                  </a:lnTo>
                  <a:lnTo>
                    <a:pt x="175" y="0"/>
                  </a:lnTo>
                  <a:lnTo>
                    <a:pt x="180" y="0"/>
                  </a:lnTo>
                  <a:lnTo>
                    <a:pt x="184" y="0"/>
                  </a:lnTo>
                  <a:lnTo>
                    <a:pt x="192" y="0"/>
                  </a:lnTo>
                  <a:lnTo>
                    <a:pt x="196" y="2"/>
                  </a:lnTo>
                  <a:lnTo>
                    <a:pt x="201" y="2"/>
                  </a:lnTo>
                  <a:lnTo>
                    <a:pt x="206" y="4"/>
                  </a:lnTo>
                  <a:lnTo>
                    <a:pt x="210" y="4"/>
                  </a:lnTo>
                  <a:lnTo>
                    <a:pt x="215" y="7"/>
                  </a:lnTo>
                  <a:lnTo>
                    <a:pt x="220" y="7"/>
                  </a:lnTo>
                  <a:lnTo>
                    <a:pt x="225" y="9"/>
                  </a:lnTo>
                  <a:lnTo>
                    <a:pt x="229" y="12"/>
                  </a:lnTo>
                  <a:lnTo>
                    <a:pt x="234" y="14"/>
                  </a:lnTo>
                  <a:lnTo>
                    <a:pt x="239" y="16"/>
                  </a:lnTo>
                  <a:lnTo>
                    <a:pt x="244" y="19"/>
                  </a:lnTo>
                  <a:lnTo>
                    <a:pt x="246" y="21"/>
                  </a:lnTo>
                  <a:lnTo>
                    <a:pt x="248" y="23"/>
                  </a:lnTo>
                  <a:lnTo>
                    <a:pt x="251" y="23"/>
                  </a:lnTo>
                  <a:lnTo>
                    <a:pt x="253" y="28"/>
                  </a:lnTo>
                  <a:lnTo>
                    <a:pt x="255" y="31"/>
                  </a:lnTo>
                  <a:lnTo>
                    <a:pt x="260" y="33"/>
                  </a:lnTo>
                  <a:lnTo>
                    <a:pt x="263" y="35"/>
                  </a:lnTo>
                  <a:lnTo>
                    <a:pt x="265" y="40"/>
                  </a:lnTo>
                  <a:lnTo>
                    <a:pt x="267" y="42"/>
                  </a:lnTo>
                  <a:lnTo>
                    <a:pt x="270" y="45"/>
                  </a:lnTo>
                  <a:lnTo>
                    <a:pt x="270" y="50"/>
                  </a:lnTo>
                  <a:lnTo>
                    <a:pt x="272" y="52"/>
                  </a:lnTo>
                  <a:lnTo>
                    <a:pt x="274" y="54"/>
                  </a:lnTo>
                  <a:lnTo>
                    <a:pt x="277" y="61"/>
                  </a:lnTo>
                  <a:lnTo>
                    <a:pt x="279" y="66"/>
                  </a:lnTo>
                  <a:lnTo>
                    <a:pt x="279" y="69"/>
                  </a:lnTo>
                  <a:lnTo>
                    <a:pt x="282" y="71"/>
                  </a:lnTo>
                  <a:lnTo>
                    <a:pt x="282" y="76"/>
                  </a:lnTo>
                  <a:lnTo>
                    <a:pt x="282" y="78"/>
                  </a:lnTo>
                  <a:lnTo>
                    <a:pt x="284" y="80"/>
                  </a:lnTo>
                  <a:lnTo>
                    <a:pt x="286" y="88"/>
                  </a:lnTo>
                  <a:lnTo>
                    <a:pt x="286" y="92"/>
                  </a:lnTo>
                  <a:lnTo>
                    <a:pt x="286" y="97"/>
                  </a:lnTo>
                  <a:lnTo>
                    <a:pt x="286" y="102"/>
                  </a:lnTo>
                  <a:lnTo>
                    <a:pt x="289" y="107"/>
                  </a:lnTo>
                  <a:lnTo>
                    <a:pt x="289" y="107"/>
                  </a:lnTo>
                  <a:lnTo>
                    <a:pt x="289" y="109"/>
                  </a:lnTo>
                  <a:lnTo>
                    <a:pt x="291" y="111"/>
                  </a:lnTo>
                  <a:lnTo>
                    <a:pt x="293" y="114"/>
                  </a:lnTo>
                  <a:lnTo>
                    <a:pt x="293" y="116"/>
                  </a:lnTo>
                  <a:lnTo>
                    <a:pt x="296" y="118"/>
                  </a:lnTo>
                  <a:lnTo>
                    <a:pt x="296" y="121"/>
                  </a:lnTo>
                  <a:lnTo>
                    <a:pt x="296" y="123"/>
                  </a:lnTo>
                  <a:lnTo>
                    <a:pt x="298" y="128"/>
                  </a:lnTo>
                  <a:lnTo>
                    <a:pt x="298" y="130"/>
                  </a:lnTo>
                  <a:lnTo>
                    <a:pt x="298" y="133"/>
                  </a:lnTo>
                  <a:lnTo>
                    <a:pt x="298" y="135"/>
                  </a:lnTo>
                  <a:lnTo>
                    <a:pt x="298" y="135"/>
                  </a:lnTo>
                  <a:lnTo>
                    <a:pt x="298" y="137"/>
                  </a:lnTo>
                  <a:lnTo>
                    <a:pt x="298" y="140"/>
                  </a:lnTo>
                  <a:lnTo>
                    <a:pt x="298" y="142"/>
                  </a:lnTo>
                  <a:lnTo>
                    <a:pt x="298" y="145"/>
                  </a:lnTo>
                  <a:lnTo>
                    <a:pt x="296" y="147"/>
                  </a:lnTo>
                  <a:lnTo>
                    <a:pt x="296" y="149"/>
                  </a:lnTo>
                  <a:lnTo>
                    <a:pt x="296" y="149"/>
                  </a:lnTo>
                  <a:lnTo>
                    <a:pt x="296" y="152"/>
                  </a:lnTo>
                  <a:lnTo>
                    <a:pt x="296" y="152"/>
                  </a:lnTo>
                  <a:lnTo>
                    <a:pt x="300" y="159"/>
                  </a:lnTo>
                  <a:lnTo>
                    <a:pt x="305" y="164"/>
                  </a:lnTo>
                  <a:lnTo>
                    <a:pt x="305" y="168"/>
                  </a:lnTo>
                  <a:lnTo>
                    <a:pt x="308" y="171"/>
                  </a:lnTo>
                  <a:lnTo>
                    <a:pt x="310" y="175"/>
                  </a:lnTo>
                  <a:lnTo>
                    <a:pt x="312" y="180"/>
                  </a:lnTo>
                  <a:lnTo>
                    <a:pt x="315" y="185"/>
                  </a:lnTo>
                  <a:lnTo>
                    <a:pt x="317" y="190"/>
                  </a:lnTo>
                  <a:lnTo>
                    <a:pt x="319" y="194"/>
                  </a:lnTo>
                  <a:lnTo>
                    <a:pt x="319" y="197"/>
                  </a:lnTo>
                  <a:lnTo>
                    <a:pt x="322" y="199"/>
                  </a:lnTo>
                  <a:lnTo>
                    <a:pt x="322" y="204"/>
                  </a:lnTo>
                  <a:lnTo>
                    <a:pt x="324" y="206"/>
                  </a:lnTo>
                  <a:lnTo>
                    <a:pt x="324" y="209"/>
                  </a:lnTo>
                  <a:lnTo>
                    <a:pt x="326" y="216"/>
                  </a:lnTo>
                  <a:lnTo>
                    <a:pt x="326" y="221"/>
                  </a:lnTo>
                  <a:lnTo>
                    <a:pt x="326" y="228"/>
                  </a:lnTo>
                  <a:lnTo>
                    <a:pt x="326" y="230"/>
                  </a:lnTo>
                  <a:lnTo>
                    <a:pt x="326" y="232"/>
                  </a:lnTo>
                  <a:lnTo>
                    <a:pt x="326" y="235"/>
                  </a:lnTo>
                  <a:lnTo>
                    <a:pt x="326" y="237"/>
                  </a:lnTo>
                  <a:lnTo>
                    <a:pt x="326" y="242"/>
                  </a:lnTo>
                  <a:lnTo>
                    <a:pt x="326" y="247"/>
                  </a:lnTo>
                  <a:lnTo>
                    <a:pt x="324" y="249"/>
                  </a:lnTo>
                  <a:lnTo>
                    <a:pt x="324" y="251"/>
                  </a:lnTo>
                  <a:lnTo>
                    <a:pt x="322" y="254"/>
                  </a:lnTo>
                  <a:lnTo>
                    <a:pt x="322" y="254"/>
                  </a:lnTo>
                  <a:lnTo>
                    <a:pt x="322" y="256"/>
                  </a:lnTo>
                  <a:lnTo>
                    <a:pt x="319" y="256"/>
                  </a:lnTo>
                  <a:lnTo>
                    <a:pt x="319" y="259"/>
                  </a:lnTo>
                  <a:lnTo>
                    <a:pt x="319" y="259"/>
                  </a:lnTo>
                  <a:lnTo>
                    <a:pt x="317" y="261"/>
                  </a:lnTo>
                  <a:lnTo>
                    <a:pt x="317" y="261"/>
                  </a:lnTo>
                  <a:lnTo>
                    <a:pt x="315" y="261"/>
                  </a:lnTo>
                  <a:lnTo>
                    <a:pt x="315" y="261"/>
                  </a:lnTo>
                  <a:lnTo>
                    <a:pt x="312" y="261"/>
                  </a:lnTo>
                  <a:lnTo>
                    <a:pt x="312" y="261"/>
                  </a:lnTo>
                  <a:lnTo>
                    <a:pt x="312" y="261"/>
                  </a:lnTo>
                  <a:lnTo>
                    <a:pt x="310" y="261"/>
                  </a:lnTo>
                  <a:lnTo>
                    <a:pt x="310" y="261"/>
                  </a:lnTo>
                  <a:lnTo>
                    <a:pt x="308" y="259"/>
                  </a:lnTo>
                  <a:lnTo>
                    <a:pt x="308" y="259"/>
                  </a:lnTo>
                  <a:lnTo>
                    <a:pt x="308" y="259"/>
                  </a:lnTo>
                  <a:lnTo>
                    <a:pt x="305" y="256"/>
                  </a:lnTo>
                  <a:lnTo>
                    <a:pt x="303" y="254"/>
                  </a:lnTo>
                  <a:lnTo>
                    <a:pt x="303" y="251"/>
                  </a:lnTo>
                  <a:lnTo>
                    <a:pt x="300" y="249"/>
                  </a:lnTo>
                  <a:lnTo>
                    <a:pt x="300" y="247"/>
                  </a:lnTo>
                  <a:lnTo>
                    <a:pt x="298" y="242"/>
                  </a:lnTo>
                  <a:lnTo>
                    <a:pt x="296" y="240"/>
                  </a:lnTo>
                  <a:lnTo>
                    <a:pt x="296" y="240"/>
                  </a:lnTo>
                  <a:lnTo>
                    <a:pt x="296" y="240"/>
                  </a:lnTo>
                  <a:lnTo>
                    <a:pt x="293" y="240"/>
                  </a:lnTo>
                  <a:lnTo>
                    <a:pt x="293" y="240"/>
                  </a:lnTo>
                  <a:lnTo>
                    <a:pt x="293" y="242"/>
                  </a:lnTo>
                  <a:lnTo>
                    <a:pt x="291" y="247"/>
                  </a:lnTo>
                  <a:lnTo>
                    <a:pt x="289" y="251"/>
                  </a:lnTo>
                  <a:lnTo>
                    <a:pt x="286" y="259"/>
                  </a:lnTo>
                  <a:lnTo>
                    <a:pt x="284" y="261"/>
                  </a:lnTo>
                  <a:lnTo>
                    <a:pt x="282" y="266"/>
                  </a:lnTo>
                  <a:lnTo>
                    <a:pt x="279" y="271"/>
                  </a:lnTo>
                  <a:lnTo>
                    <a:pt x="277" y="273"/>
                  </a:lnTo>
                  <a:lnTo>
                    <a:pt x="274" y="275"/>
                  </a:lnTo>
                  <a:lnTo>
                    <a:pt x="272" y="278"/>
                  </a:lnTo>
                  <a:lnTo>
                    <a:pt x="270" y="282"/>
                  </a:lnTo>
                  <a:lnTo>
                    <a:pt x="270" y="282"/>
                  </a:lnTo>
                  <a:lnTo>
                    <a:pt x="270" y="282"/>
                  </a:lnTo>
                  <a:lnTo>
                    <a:pt x="272" y="282"/>
                  </a:lnTo>
                  <a:lnTo>
                    <a:pt x="279" y="287"/>
                  </a:lnTo>
                  <a:lnTo>
                    <a:pt x="284" y="290"/>
                  </a:lnTo>
                  <a:lnTo>
                    <a:pt x="286" y="292"/>
                  </a:lnTo>
                  <a:lnTo>
                    <a:pt x="291" y="294"/>
                  </a:lnTo>
                  <a:lnTo>
                    <a:pt x="293" y="297"/>
                  </a:lnTo>
                  <a:lnTo>
                    <a:pt x="296" y="297"/>
                  </a:lnTo>
                  <a:lnTo>
                    <a:pt x="296" y="299"/>
                  </a:lnTo>
                  <a:lnTo>
                    <a:pt x="298" y="301"/>
                  </a:lnTo>
                  <a:lnTo>
                    <a:pt x="298" y="301"/>
                  </a:lnTo>
                  <a:lnTo>
                    <a:pt x="298" y="304"/>
                  </a:lnTo>
                  <a:lnTo>
                    <a:pt x="300" y="306"/>
                  </a:lnTo>
                  <a:lnTo>
                    <a:pt x="300" y="306"/>
                  </a:lnTo>
                  <a:lnTo>
                    <a:pt x="300" y="309"/>
                  </a:lnTo>
                  <a:lnTo>
                    <a:pt x="300" y="309"/>
                  </a:lnTo>
                  <a:lnTo>
                    <a:pt x="300" y="311"/>
                  </a:lnTo>
                  <a:lnTo>
                    <a:pt x="300" y="311"/>
                  </a:lnTo>
                  <a:lnTo>
                    <a:pt x="298" y="313"/>
                  </a:lnTo>
                  <a:lnTo>
                    <a:pt x="298" y="313"/>
                  </a:lnTo>
                  <a:lnTo>
                    <a:pt x="298" y="316"/>
                  </a:lnTo>
                  <a:lnTo>
                    <a:pt x="296" y="318"/>
                  </a:lnTo>
                  <a:lnTo>
                    <a:pt x="296" y="318"/>
                  </a:lnTo>
                  <a:lnTo>
                    <a:pt x="293" y="320"/>
                  </a:lnTo>
                  <a:lnTo>
                    <a:pt x="293" y="320"/>
                  </a:lnTo>
                  <a:lnTo>
                    <a:pt x="291" y="323"/>
                  </a:lnTo>
                  <a:lnTo>
                    <a:pt x="289" y="325"/>
                  </a:lnTo>
                  <a:lnTo>
                    <a:pt x="286" y="325"/>
                  </a:lnTo>
                  <a:lnTo>
                    <a:pt x="282" y="328"/>
                  </a:lnTo>
                  <a:lnTo>
                    <a:pt x="279" y="328"/>
                  </a:lnTo>
                  <a:lnTo>
                    <a:pt x="277" y="328"/>
                  </a:lnTo>
                  <a:lnTo>
                    <a:pt x="277" y="330"/>
                  </a:lnTo>
                  <a:lnTo>
                    <a:pt x="272" y="330"/>
                  </a:lnTo>
                  <a:lnTo>
                    <a:pt x="267" y="330"/>
                  </a:lnTo>
                  <a:lnTo>
                    <a:pt x="265" y="332"/>
                  </a:lnTo>
                  <a:lnTo>
                    <a:pt x="260" y="332"/>
                  </a:lnTo>
                  <a:lnTo>
                    <a:pt x="255" y="332"/>
                  </a:lnTo>
                  <a:lnTo>
                    <a:pt x="251" y="332"/>
                  </a:lnTo>
                  <a:lnTo>
                    <a:pt x="246" y="332"/>
                  </a:lnTo>
                  <a:lnTo>
                    <a:pt x="241" y="332"/>
                  </a:lnTo>
                  <a:lnTo>
                    <a:pt x="237" y="332"/>
                  </a:lnTo>
                  <a:lnTo>
                    <a:pt x="232" y="332"/>
                  </a:lnTo>
                  <a:lnTo>
                    <a:pt x="227" y="332"/>
                  </a:lnTo>
                  <a:lnTo>
                    <a:pt x="222" y="332"/>
                  </a:lnTo>
                  <a:lnTo>
                    <a:pt x="218" y="330"/>
                  </a:lnTo>
                  <a:lnTo>
                    <a:pt x="210" y="330"/>
                  </a:lnTo>
                  <a:lnTo>
                    <a:pt x="206" y="330"/>
                  </a:lnTo>
                  <a:lnTo>
                    <a:pt x="201" y="328"/>
                  </a:lnTo>
                  <a:lnTo>
                    <a:pt x="196" y="328"/>
                  </a:lnTo>
                  <a:lnTo>
                    <a:pt x="192" y="325"/>
                  </a:lnTo>
                  <a:lnTo>
                    <a:pt x="184" y="323"/>
                  </a:lnTo>
                  <a:lnTo>
                    <a:pt x="182" y="323"/>
                  </a:lnTo>
                  <a:lnTo>
                    <a:pt x="180" y="320"/>
                  </a:lnTo>
                  <a:lnTo>
                    <a:pt x="180" y="320"/>
                  </a:lnTo>
                  <a:lnTo>
                    <a:pt x="177" y="320"/>
                  </a:lnTo>
                  <a:lnTo>
                    <a:pt x="175" y="320"/>
                  </a:lnTo>
                  <a:lnTo>
                    <a:pt x="173" y="320"/>
                  </a:lnTo>
                  <a:lnTo>
                    <a:pt x="168" y="320"/>
                  </a:lnTo>
                  <a:lnTo>
                    <a:pt x="166" y="320"/>
                  </a:lnTo>
                  <a:lnTo>
                    <a:pt x="163" y="320"/>
                  </a:lnTo>
                  <a:lnTo>
                    <a:pt x="161" y="320"/>
                  </a:lnTo>
                  <a:lnTo>
                    <a:pt x="158" y="323"/>
                  </a:lnTo>
                  <a:lnTo>
                    <a:pt x="154" y="325"/>
                  </a:lnTo>
                  <a:lnTo>
                    <a:pt x="149" y="328"/>
                  </a:lnTo>
                  <a:lnTo>
                    <a:pt x="147" y="328"/>
                  </a:lnTo>
                  <a:lnTo>
                    <a:pt x="144" y="330"/>
                  </a:lnTo>
                  <a:lnTo>
                    <a:pt x="139" y="332"/>
                  </a:lnTo>
                  <a:lnTo>
                    <a:pt x="135" y="332"/>
                  </a:lnTo>
                  <a:lnTo>
                    <a:pt x="132" y="335"/>
                  </a:lnTo>
                  <a:lnTo>
                    <a:pt x="128" y="335"/>
                  </a:lnTo>
                  <a:lnTo>
                    <a:pt x="125" y="335"/>
                  </a:lnTo>
                  <a:lnTo>
                    <a:pt x="121" y="335"/>
                  </a:lnTo>
                  <a:lnTo>
                    <a:pt x="118" y="335"/>
                  </a:lnTo>
                  <a:lnTo>
                    <a:pt x="116" y="335"/>
                  </a:lnTo>
                  <a:lnTo>
                    <a:pt x="111" y="335"/>
                  </a:lnTo>
                  <a:lnTo>
                    <a:pt x="106" y="335"/>
                  </a:lnTo>
                  <a:lnTo>
                    <a:pt x="99" y="335"/>
                  </a:lnTo>
                  <a:lnTo>
                    <a:pt x="92" y="335"/>
                  </a:lnTo>
                  <a:lnTo>
                    <a:pt x="83" y="335"/>
                  </a:lnTo>
                  <a:lnTo>
                    <a:pt x="78" y="335"/>
                  </a:lnTo>
                  <a:lnTo>
                    <a:pt x="73" y="332"/>
                  </a:lnTo>
                  <a:lnTo>
                    <a:pt x="71" y="332"/>
                  </a:lnTo>
                  <a:lnTo>
                    <a:pt x="66" y="332"/>
                  </a:lnTo>
                  <a:lnTo>
                    <a:pt x="64" y="330"/>
                  </a:lnTo>
                  <a:lnTo>
                    <a:pt x="59" y="330"/>
                  </a:lnTo>
                  <a:lnTo>
                    <a:pt x="57" y="328"/>
                  </a:lnTo>
                  <a:lnTo>
                    <a:pt x="52" y="328"/>
                  </a:lnTo>
                  <a:lnTo>
                    <a:pt x="50" y="325"/>
                  </a:lnTo>
                  <a:lnTo>
                    <a:pt x="47" y="325"/>
                  </a:lnTo>
                  <a:lnTo>
                    <a:pt x="45" y="323"/>
                  </a:lnTo>
                  <a:lnTo>
                    <a:pt x="45" y="323"/>
                  </a:lnTo>
                  <a:lnTo>
                    <a:pt x="42" y="320"/>
                  </a:lnTo>
                  <a:lnTo>
                    <a:pt x="42" y="320"/>
                  </a:lnTo>
                  <a:lnTo>
                    <a:pt x="40" y="318"/>
                  </a:lnTo>
                  <a:lnTo>
                    <a:pt x="40" y="318"/>
                  </a:lnTo>
                  <a:lnTo>
                    <a:pt x="40" y="316"/>
                  </a:lnTo>
                  <a:lnTo>
                    <a:pt x="38" y="313"/>
                  </a:lnTo>
                  <a:lnTo>
                    <a:pt x="38" y="313"/>
                  </a:lnTo>
                  <a:lnTo>
                    <a:pt x="38" y="311"/>
                  </a:lnTo>
                  <a:lnTo>
                    <a:pt x="38" y="311"/>
                  </a:lnTo>
                  <a:lnTo>
                    <a:pt x="38" y="309"/>
                  </a:lnTo>
                  <a:lnTo>
                    <a:pt x="38" y="309"/>
                  </a:lnTo>
                  <a:lnTo>
                    <a:pt x="38" y="306"/>
                  </a:lnTo>
                  <a:lnTo>
                    <a:pt x="38" y="306"/>
                  </a:lnTo>
                  <a:lnTo>
                    <a:pt x="38" y="304"/>
                  </a:lnTo>
                  <a:lnTo>
                    <a:pt x="40" y="301"/>
                  </a:lnTo>
                  <a:lnTo>
                    <a:pt x="40" y="299"/>
                  </a:lnTo>
                  <a:lnTo>
                    <a:pt x="40" y="299"/>
                  </a:lnTo>
                  <a:lnTo>
                    <a:pt x="40" y="297"/>
                  </a:lnTo>
                  <a:lnTo>
                    <a:pt x="42" y="294"/>
                  </a:lnTo>
                  <a:lnTo>
                    <a:pt x="42" y="294"/>
                  </a:lnTo>
                  <a:lnTo>
                    <a:pt x="45" y="292"/>
                  </a:lnTo>
                  <a:lnTo>
                    <a:pt x="45" y="292"/>
                  </a:lnTo>
                  <a:lnTo>
                    <a:pt x="47" y="292"/>
                  </a:lnTo>
                  <a:lnTo>
                    <a:pt x="47" y="290"/>
                  </a:lnTo>
                  <a:lnTo>
                    <a:pt x="50" y="290"/>
                  </a:lnTo>
                  <a:lnTo>
                    <a:pt x="52" y="290"/>
                  </a:lnTo>
                  <a:lnTo>
                    <a:pt x="52" y="287"/>
                  </a:lnTo>
                  <a:lnTo>
                    <a:pt x="54" y="287"/>
                  </a:lnTo>
                  <a:lnTo>
                    <a:pt x="57" y="287"/>
                  </a:lnTo>
                  <a:lnTo>
                    <a:pt x="59" y="287"/>
                  </a:lnTo>
                  <a:lnTo>
                    <a:pt x="61" y="285"/>
                  </a:lnTo>
                  <a:lnTo>
                    <a:pt x="64" y="285"/>
                  </a:lnTo>
                  <a:lnTo>
                    <a:pt x="66" y="285"/>
                  </a:lnTo>
                  <a:lnTo>
                    <a:pt x="66" y="285"/>
                  </a:lnTo>
                  <a:lnTo>
                    <a:pt x="66" y="285"/>
                  </a:lnTo>
                  <a:lnTo>
                    <a:pt x="68" y="285"/>
                  </a:lnTo>
                  <a:lnTo>
                    <a:pt x="68" y="285"/>
                  </a:lnTo>
                  <a:lnTo>
                    <a:pt x="66" y="282"/>
                  </a:lnTo>
                  <a:lnTo>
                    <a:pt x="66" y="282"/>
                  </a:lnTo>
                  <a:lnTo>
                    <a:pt x="61" y="280"/>
                  </a:lnTo>
                  <a:lnTo>
                    <a:pt x="59" y="278"/>
                  </a:lnTo>
                  <a:lnTo>
                    <a:pt x="57" y="275"/>
                  </a:lnTo>
                  <a:lnTo>
                    <a:pt x="54" y="273"/>
                  </a:lnTo>
                  <a:lnTo>
                    <a:pt x="50" y="268"/>
                  </a:lnTo>
                  <a:lnTo>
                    <a:pt x="47" y="263"/>
                  </a:lnTo>
                  <a:lnTo>
                    <a:pt x="45" y="263"/>
                  </a:lnTo>
                  <a:lnTo>
                    <a:pt x="45" y="261"/>
                  </a:lnTo>
                  <a:lnTo>
                    <a:pt x="42" y="256"/>
                  </a:lnTo>
                  <a:lnTo>
                    <a:pt x="40" y="254"/>
                  </a:lnTo>
                  <a:lnTo>
                    <a:pt x="40" y="251"/>
                  </a:lnTo>
                  <a:lnTo>
                    <a:pt x="38" y="249"/>
                  </a:lnTo>
                  <a:lnTo>
                    <a:pt x="38" y="244"/>
                  </a:lnTo>
                  <a:lnTo>
                    <a:pt x="35" y="242"/>
                  </a:lnTo>
                  <a:lnTo>
                    <a:pt x="35" y="240"/>
                  </a:lnTo>
                  <a:lnTo>
                    <a:pt x="33" y="235"/>
                  </a:lnTo>
                  <a:lnTo>
                    <a:pt x="33" y="235"/>
                  </a:lnTo>
                  <a:lnTo>
                    <a:pt x="33" y="235"/>
                  </a:lnTo>
                  <a:lnTo>
                    <a:pt x="33" y="235"/>
                  </a:lnTo>
                  <a:lnTo>
                    <a:pt x="33" y="235"/>
                  </a:lnTo>
                  <a:lnTo>
                    <a:pt x="31" y="235"/>
                  </a:lnTo>
                  <a:lnTo>
                    <a:pt x="31" y="235"/>
                  </a:lnTo>
                  <a:lnTo>
                    <a:pt x="31" y="235"/>
                  </a:lnTo>
                  <a:lnTo>
                    <a:pt x="31" y="235"/>
                  </a:lnTo>
                  <a:lnTo>
                    <a:pt x="31" y="237"/>
                  </a:lnTo>
                  <a:lnTo>
                    <a:pt x="31" y="237"/>
                  </a:lnTo>
                  <a:lnTo>
                    <a:pt x="28" y="242"/>
                  </a:lnTo>
                  <a:lnTo>
                    <a:pt x="28" y="242"/>
                  </a:lnTo>
                  <a:lnTo>
                    <a:pt x="26" y="244"/>
                  </a:lnTo>
                  <a:lnTo>
                    <a:pt x="23" y="247"/>
                  </a:lnTo>
                  <a:lnTo>
                    <a:pt x="23" y="249"/>
                  </a:lnTo>
                  <a:lnTo>
                    <a:pt x="21" y="251"/>
                  </a:lnTo>
                  <a:lnTo>
                    <a:pt x="19" y="251"/>
                  </a:lnTo>
                  <a:lnTo>
                    <a:pt x="16" y="254"/>
                  </a:lnTo>
                  <a:lnTo>
                    <a:pt x="14" y="256"/>
                  </a:lnTo>
                  <a:lnTo>
                    <a:pt x="14" y="256"/>
                  </a:lnTo>
                  <a:lnTo>
                    <a:pt x="12" y="259"/>
                  </a:lnTo>
                  <a:lnTo>
                    <a:pt x="9" y="259"/>
                  </a:lnTo>
                  <a:lnTo>
                    <a:pt x="5" y="259"/>
                  </a:lnTo>
                  <a:lnTo>
                    <a:pt x="5" y="259"/>
                  </a:lnTo>
                  <a:lnTo>
                    <a:pt x="5" y="259"/>
                  </a:lnTo>
                  <a:lnTo>
                    <a:pt x="5" y="259"/>
                  </a:lnTo>
                  <a:lnTo>
                    <a:pt x="5" y="256"/>
                  </a:lnTo>
                  <a:lnTo>
                    <a:pt x="2" y="256"/>
                  </a:lnTo>
                  <a:lnTo>
                    <a:pt x="2" y="254"/>
                  </a:lnTo>
                  <a:lnTo>
                    <a:pt x="2" y="254"/>
                  </a:lnTo>
                  <a:lnTo>
                    <a:pt x="0" y="251"/>
                  </a:lnTo>
                  <a:lnTo>
                    <a:pt x="0" y="249"/>
                  </a:lnTo>
                  <a:lnTo>
                    <a:pt x="0" y="247"/>
                  </a:lnTo>
                  <a:lnTo>
                    <a:pt x="0" y="242"/>
                  </a:lnTo>
                  <a:lnTo>
                    <a:pt x="0" y="240"/>
                  </a:lnTo>
                  <a:lnTo>
                    <a:pt x="0" y="237"/>
                  </a:lnTo>
                  <a:lnTo>
                    <a:pt x="0" y="232"/>
                  </a:lnTo>
                  <a:lnTo>
                    <a:pt x="0" y="225"/>
                  </a:lnTo>
                  <a:lnTo>
                    <a:pt x="0" y="223"/>
                  </a:lnTo>
                  <a:lnTo>
                    <a:pt x="0" y="221"/>
                  </a:lnTo>
                  <a:lnTo>
                    <a:pt x="0" y="216"/>
                  </a:lnTo>
                  <a:lnTo>
                    <a:pt x="2" y="213"/>
                  </a:lnTo>
                  <a:lnTo>
                    <a:pt x="2" y="209"/>
                  </a:lnTo>
                  <a:lnTo>
                    <a:pt x="5" y="204"/>
                  </a:lnTo>
                  <a:lnTo>
                    <a:pt x="5" y="202"/>
                  </a:lnTo>
                  <a:lnTo>
                    <a:pt x="7" y="197"/>
                  </a:lnTo>
                  <a:lnTo>
                    <a:pt x="9" y="194"/>
                  </a:lnTo>
                  <a:lnTo>
                    <a:pt x="12" y="190"/>
                  </a:lnTo>
                  <a:lnTo>
                    <a:pt x="14" y="187"/>
                  </a:lnTo>
                  <a:lnTo>
                    <a:pt x="16" y="183"/>
                  </a:lnTo>
                  <a:lnTo>
                    <a:pt x="19" y="178"/>
                  </a:lnTo>
                  <a:lnTo>
                    <a:pt x="21" y="175"/>
                  </a:lnTo>
                  <a:lnTo>
                    <a:pt x="23" y="171"/>
                  </a:lnTo>
                  <a:lnTo>
                    <a:pt x="26" y="168"/>
                  </a:lnTo>
                  <a:lnTo>
                    <a:pt x="28" y="166"/>
                  </a:lnTo>
                  <a:lnTo>
                    <a:pt x="31" y="164"/>
                  </a:lnTo>
                  <a:lnTo>
                    <a:pt x="33" y="161"/>
                  </a:lnTo>
                  <a:lnTo>
                    <a:pt x="35" y="159"/>
                  </a:lnTo>
                  <a:lnTo>
                    <a:pt x="38" y="156"/>
                  </a:lnTo>
                  <a:lnTo>
                    <a:pt x="42" y="154"/>
                  </a:lnTo>
                  <a:lnTo>
                    <a:pt x="45" y="152"/>
                  </a:lnTo>
                  <a:lnTo>
                    <a:pt x="47" y="14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783"/>
              <a:endParaRPr lang="zh-CN" altLang="en-US" sz="1400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6059113" y="2041287"/>
            <a:ext cx="1089578" cy="1110943"/>
            <a:chOff x="5824733" y="1869918"/>
            <a:chExt cx="1141292" cy="1163670"/>
          </a:xfrm>
        </p:grpSpPr>
        <p:sp>
          <p:nvSpPr>
            <p:cNvPr id="52" name="椭圆形标注 51"/>
            <p:cNvSpPr/>
            <p:nvPr/>
          </p:nvSpPr>
          <p:spPr>
            <a:xfrm>
              <a:off x="5824733" y="1869918"/>
              <a:ext cx="1141292" cy="1163670"/>
            </a:xfrm>
            <a:prstGeom prst="wedgeEllipseCallout">
              <a:avLst>
                <a:gd name="adj1" fmla="val -12915"/>
                <a:gd name="adj2" fmla="val 61484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783"/>
              <a:endParaRPr lang="zh-CN" altLang="en-US" sz="1400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grpSp>
          <p:nvGrpSpPr>
            <p:cNvPr id="53" name="组合 52"/>
            <p:cNvGrpSpPr/>
            <p:nvPr/>
          </p:nvGrpSpPr>
          <p:grpSpPr>
            <a:xfrm>
              <a:off x="6039255" y="2115305"/>
              <a:ext cx="712249" cy="672897"/>
              <a:chOff x="5070475" y="8951913"/>
              <a:chExt cx="574676" cy="542925"/>
            </a:xfrm>
            <a:solidFill>
              <a:schemeClr val="bg1"/>
            </a:solidFill>
          </p:grpSpPr>
          <p:sp>
            <p:nvSpPr>
              <p:cNvPr id="54" name="Freeform 6"/>
              <p:cNvSpPr>
                <a:spLocks/>
              </p:cNvSpPr>
              <p:nvPr/>
            </p:nvSpPr>
            <p:spPr bwMode="auto">
              <a:xfrm>
                <a:off x="5070475" y="9009063"/>
                <a:ext cx="307975" cy="312738"/>
              </a:xfrm>
              <a:custGeom>
                <a:avLst/>
                <a:gdLst>
                  <a:gd name="T0" fmla="*/ 41 w 82"/>
                  <a:gd name="T1" fmla="*/ 0 h 83"/>
                  <a:gd name="T2" fmla="*/ 0 w 82"/>
                  <a:gd name="T3" fmla="*/ 42 h 83"/>
                  <a:gd name="T4" fmla="*/ 4 w 82"/>
                  <a:gd name="T5" fmla="*/ 60 h 83"/>
                  <a:gd name="T6" fmla="*/ 9 w 82"/>
                  <a:gd name="T7" fmla="*/ 62 h 83"/>
                  <a:gd name="T8" fmla="*/ 11 w 82"/>
                  <a:gd name="T9" fmla="*/ 57 h 83"/>
                  <a:gd name="T10" fmla="*/ 7 w 82"/>
                  <a:gd name="T11" fmla="*/ 42 h 83"/>
                  <a:gd name="T12" fmla="*/ 41 w 82"/>
                  <a:gd name="T13" fmla="*/ 8 h 83"/>
                  <a:gd name="T14" fmla="*/ 75 w 82"/>
                  <a:gd name="T15" fmla="*/ 42 h 83"/>
                  <a:gd name="T16" fmla="*/ 41 w 82"/>
                  <a:gd name="T17" fmla="*/ 75 h 83"/>
                  <a:gd name="T18" fmla="*/ 33 w 82"/>
                  <a:gd name="T19" fmla="*/ 75 h 83"/>
                  <a:gd name="T20" fmla="*/ 29 w 82"/>
                  <a:gd name="T21" fmla="*/ 77 h 83"/>
                  <a:gd name="T22" fmla="*/ 32 w 82"/>
                  <a:gd name="T23" fmla="*/ 82 h 83"/>
                  <a:gd name="T24" fmla="*/ 41 w 82"/>
                  <a:gd name="T25" fmla="*/ 83 h 83"/>
                  <a:gd name="T26" fmla="*/ 82 w 82"/>
                  <a:gd name="T27" fmla="*/ 42 h 83"/>
                  <a:gd name="T28" fmla="*/ 41 w 82"/>
                  <a:gd name="T29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2" h="83">
                    <a:moveTo>
                      <a:pt x="41" y="0"/>
                    </a:moveTo>
                    <a:cubicBezTo>
                      <a:pt x="18" y="0"/>
                      <a:pt x="0" y="19"/>
                      <a:pt x="0" y="42"/>
                    </a:cubicBezTo>
                    <a:cubicBezTo>
                      <a:pt x="0" y="48"/>
                      <a:pt x="1" y="55"/>
                      <a:pt x="4" y="60"/>
                    </a:cubicBezTo>
                    <a:cubicBezTo>
                      <a:pt x="5" y="62"/>
                      <a:pt x="7" y="63"/>
                      <a:pt x="9" y="62"/>
                    </a:cubicBezTo>
                    <a:cubicBezTo>
                      <a:pt x="11" y="61"/>
                      <a:pt x="12" y="59"/>
                      <a:pt x="11" y="57"/>
                    </a:cubicBezTo>
                    <a:cubicBezTo>
                      <a:pt x="8" y="52"/>
                      <a:pt x="7" y="47"/>
                      <a:pt x="7" y="42"/>
                    </a:cubicBezTo>
                    <a:cubicBezTo>
                      <a:pt x="7" y="23"/>
                      <a:pt x="22" y="8"/>
                      <a:pt x="41" y="8"/>
                    </a:cubicBezTo>
                    <a:cubicBezTo>
                      <a:pt x="60" y="8"/>
                      <a:pt x="75" y="23"/>
                      <a:pt x="75" y="42"/>
                    </a:cubicBezTo>
                    <a:cubicBezTo>
                      <a:pt x="75" y="60"/>
                      <a:pt x="60" y="75"/>
                      <a:pt x="41" y="75"/>
                    </a:cubicBezTo>
                    <a:cubicBezTo>
                      <a:pt x="38" y="75"/>
                      <a:pt x="36" y="75"/>
                      <a:pt x="33" y="75"/>
                    </a:cubicBezTo>
                    <a:cubicBezTo>
                      <a:pt x="31" y="74"/>
                      <a:pt x="29" y="75"/>
                      <a:pt x="29" y="77"/>
                    </a:cubicBezTo>
                    <a:cubicBezTo>
                      <a:pt x="28" y="79"/>
                      <a:pt x="30" y="81"/>
                      <a:pt x="32" y="82"/>
                    </a:cubicBezTo>
                    <a:cubicBezTo>
                      <a:pt x="35" y="82"/>
                      <a:pt x="38" y="83"/>
                      <a:pt x="41" y="83"/>
                    </a:cubicBezTo>
                    <a:cubicBezTo>
                      <a:pt x="64" y="83"/>
                      <a:pt x="82" y="64"/>
                      <a:pt x="82" y="42"/>
                    </a:cubicBezTo>
                    <a:cubicBezTo>
                      <a:pt x="82" y="19"/>
                      <a:pt x="64" y="0"/>
                      <a:pt x="4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783"/>
                <a:endParaRPr lang="zh-CN" altLang="en-US" sz="1400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55" name="Freeform 7"/>
              <p:cNvSpPr>
                <a:spLocks/>
              </p:cNvSpPr>
              <p:nvPr/>
            </p:nvSpPr>
            <p:spPr bwMode="auto">
              <a:xfrm>
                <a:off x="5073650" y="9110663"/>
                <a:ext cx="203200" cy="384175"/>
              </a:xfrm>
              <a:custGeom>
                <a:avLst/>
                <a:gdLst>
                  <a:gd name="T0" fmla="*/ 33 w 54"/>
                  <a:gd name="T1" fmla="*/ 25 h 102"/>
                  <a:gd name="T2" fmla="*/ 41 w 54"/>
                  <a:gd name="T3" fmla="*/ 27 h 102"/>
                  <a:gd name="T4" fmla="*/ 54 w 54"/>
                  <a:gd name="T5" fmla="*/ 14 h 102"/>
                  <a:gd name="T6" fmla="*/ 41 w 54"/>
                  <a:gd name="T7" fmla="*/ 0 h 102"/>
                  <a:gd name="T8" fmla="*/ 27 w 54"/>
                  <a:gd name="T9" fmla="*/ 14 h 102"/>
                  <a:gd name="T10" fmla="*/ 28 w 54"/>
                  <a:gd name="T11" fmla="*/ 19 h 102"/>
                  <a:gd name="T12" fmla="*/ 19 w 54"/>
                  <a:gd name="T13" fmla="*/ 31 h 102"/>
                  <a:gd name="T14" fmla="*/ 3 w 54"/>
                  <a:gd name="T15" fmla="*/ 98 h 102"/>
                  <a:gd name="T16" fmla="*/ 7 w 54"/>
                  <a:gd name="T17" fmla="*/ 102 h 102"/>
                  <a:gd name="T18" fmla="*/ 7 w 54"/>
                  <a:gd name="T19" fmla="*/ 102 h 102"/>
                  <a:gd name="T20" fmla="*/ 10 w 54"/>
                  <a:gd name="T21" fmla="*/ 97 h 102"/>
                  <a:gd name="T22" fmla="*/ 25 w 54"/>
                  <a:gd name="T23" fmla="*/ 36 h 102"/>
                  <a:gd name="T24" fmla="*/ 33 w 54"/>
                  <a:gd name="T25" fmla="*/ 25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4" h="102">
                    <a:moveTo>
                      <a:pt x="33" y="25"/>
                    </a:moveTo>
                    <a:cubicBezTo>
                      <a:pt x="35" y="26"/>
                      <a:pt x="38" y="27"/>
                      <a:pt x="41" y="27"/>
                    </a:cubicBezTo>
                    <a:cubicBezTo>
                      <a:pt x="48" y="27"/>
                      <a:pt x="54" y="21"/>
                      <a:pt x="54" y="14"/>
                    </a:cubicBezTo>
                    <a:cubicBezTo>
                      <a:pt x="54" y="6"/>
                      <a:pt x="48" y="0"/>
                      <a:pt x="41" y="0"/>
                    </a:cubicBezTo>
                    <a:cubicBezTo>
                      <a:pt x="33" y="0"/>
                      <a:pt x="27" y="6"/>
                      <a:pt x="27" y="14"/>
                    </a:cubicBezTo>
                    <a:cubicBezTo>
                      <a:pt x="27" y="16"/>
                      <a:pt x="27" y="18"/>
                      <a:pt x="28" y="19"/>
                    </a:cubicBezTo>
                    <a:cubicBezTo>
                      <a:pt x="25" y="22"/>
                      <a:pt x="22" y="26"/>
                      <a:pt x="19" y="31"/>
                    </a:cubicBezTo>
                    <a:cubicBezTo>
                      <a:pt x="10" y="44"/>
                      <a:pt x="0" y="67"/>
                      <a:pt x="3" y="98"/>
                    </a:cubicBezTo>
                    <a:cubicBezTo>
                      <a:pt x="3" y="100"/>
                      <a:pt x="5" y="102"/>
                      <a:pt x="7" y="102"/>
                    </a:cubicBezTo>
                    <a:cubicBezTo>
                      <a:pt x="7" y="102"/>
                      <a:pt x="7" y="102"/>
                      <a:pt x="7" y="102"/>
                    </a:cubicBezTo>
                    <a:cubicBezTo>
                      <a:pt x="9" y="102"/>
                      <a:pt x="10" y="99"/>
                      <a:pt x="10" y="97"/>
                    </a:cubicBezTo>
                    <a:cubicBezTo>
                      <a:pt x="8" y="74"/>
                      <a:pt x="13" y="53"/>
                      <a:pt x="25" y="36"/>
                    </a:cubicBezTo>
                    <a:cubicBezTo>
                      <a:pt x="27" y="32"/>
                      <a:pt x="30" y="28"/>
                      <a:pt x="33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783"/>
                <a:endParaRPr lang="zh-CN" altLang="en-US" sz="1400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56" name="Freeform 8"/>
              <p:cNvSpPr>
                <a:spLocks/>
              </p:cNvSpPr>
              <p:nvPr/>
            </p:nvSpPr>
            <p:spPr bwMode="auto">
              <a:xfrm>
                <a:off x="5408613" y="8951913"/>
                <a:ext cx="201613" cy="188913"/>
              </a:xfrm>
              <a:custGeom>
                <a:avLst/>
                <a:gdLst>
                  <a:gd name="T0" fmla="*/ 27 w 54"/>
                  <a:gd name="T1" fmla="*/ 46 h 50"/>
                  <a:gd name="T2" fmla="*/ 19 w 54"/>
                  <a:gd name="T3" fmla="*/ 44 h 50"/>
                  <a:gd name="T4" fmla="*/ 10 w 54"/>
                  <a:gd name="T5" fmla="*/ 18 h 50"/>
                  <a:gd name="T6" fmla="*/ 35 w 54"/>
                  <a:gd name="T7" fmla="*/ 9 h 50"/>
                  <a:gd name="T8" fmla="*/ 44 w 54"/>
                  <a:gd name="T9" fmla="*/ 35 h 50"/>
                  <a:gd name="T10" fmla="*/ 42 w 54"/>
                  <a:gd name="T11" fmla="*/ 38 h 50"/>
                  <a:gd name="T12" fmla="*/ 42 w 54"/>
                  <a:gd name="T13" fmla="*/ 41 h 50"/>
                  <a:gd name="T14" fmla="*/ 45 w 54"/>
                  <a:gd name="T15" fmla="*/ 41 h 50"/>
                  <a:gd name="T16" fmla="*/ 48 w 54"/>
                  <a:gd name="T17" fmla="*/ 36 h 50"/>
                  <a:gd name="T18" fmla="*/ 37 w 54"/>
                  <a:gd name="T19" fmla="*/ 5 h 50"/>
                  <a:gd name="T20" fmla="*/ 6 w 54"/>
                  <a:gd name="T21" fmla="*/ 16 h 50"/>
                  <a:gd name="T22" fmla="*/ 17 w 54"/>
                  <a:gd name="T23" fmla="*/ 48 h 50"/>
                  <a:gd name="T24" fmla="*/ 28 w 54"/>
                  <a:gd name="T25" fmla="*/ 50 h 50"/>
                  <a:gd name="T26" fmla="*/ 30 w 54"/>
                  <a:gd name="T27" fmla="*/ 48 h 50"/>
                  <a:gd name="T28" fmla="*/ 27 w 54"/>
                  <a:gd name="T29" fmla="*/ 46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4" h="50">
                    <a:moveTo>
                      <a:pt x="27" y="46"/>
                    </a:moveTo>
                    <a:cubicBezTo>
                      <a:pt x="24" y="46"/>
                      <a:pt x="21" y="45"/>
                      <a:pt x="19" y="44"/>
                    </a:cubicBezTo>
                    <a:cubicBezTo>
                      <a:pt x="9" y="39"/>
                      <a:pt x="5" y="28"/>
                      <a:pt x="10" y="18"/>
                    </a:cubicBezTo>
                    <a:cubicBezTo>
                      <a:pt x="14" y="9"/>
                      <a:pt x="26" y="5"/>
                      <a:pt x="35" y="9"/>
                    </a:cubicBezTo>
                    <a:cubicBezTo>
                      <a:pt x="45" y="14"/>
                      <a:pt x="49" y="25"/>
                      <a:pt x="44" y="35"/>
                    </a:cubicBezTo>
                    <a:cubicBezTo>
                      <a:pt x="44" y="36"/>
                      <a:pt x="43" y="37"/>
                      <a:pt x="42" y="38"/>
                    </a:cubicBezTo>
                    <a:cubicBezTo>
                      <a:pt x="41" y="39"/>
                      <a:pt x="41" y="41"/>
                      <a:pt x="42" y="41"/>
                    </a:cubicBezTo>
                    <a:cubicBezTo>
                      <a:pt x="43" y="42"/>
                      <a:pt x="44" y="42"/>
                      <a:pt x="45" y="41"/>
                    </a:cubicBezTo>
                    <a:cubicBezTo>
                      <a:pt x="46" y="40"/>
                      <a:pt x="47" y="38"/>
                      <a:pt x="48" y="36"/>
                    </a:cubicBezTo>
                    <a:cubicBezTo>
                      <a:pt x="54" y="25"/>
                      <a:pt x="49" y="11"/>
                      <a:pt x="37" y="5"/>
                    </a:cubicBezTo>
                    <a:cubicBezTo>
                      <a:pt x="25" y="0"/>
                      <a:pt x="11" y="5"/>
                      <a:pt x="6" y="16"/>
                    </a:cubicBezTo>
                    <a:cubicBezTo>
                      <a:pt x="0" y="28"/>
                      <a:pt x="5" y="42"/>
                      <a:pt x="17" y="48"/>
                    </a:cubicBezTo>
                    <a:cubicBezTo>
                      <a:pt x="20" y="49"/>
                      <a:pt x="24" y="50"/>
                      <a:pt x="28" y="50"/>
                    </a:cubicBezTo>
                    <a:cubicBezTo>
                      <a:pt x="29" y="50"/>
                      <a:pt x="30" y="49"/>
                      <a:pt x="30" y="48"/>
                    </a:cubicBezTo>
                    <a:cubicBezTo>
                      <a:pt x="30" y="46"/>
                      <a:pt x="29" y="46"/>
                      <a:pt x="27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783"/>
                <a:endParaRPr lang="zh-CN" altLang="en-US" sz="1400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57" name="Freeform 9"/>
              <p:cNvSpPr>
                <a:spLocks/>
              </p:cNvSpPr>
              <p:nvPr/>
            </p:nvSpPr>
            <p:spPr bwMode="auto">
              <a:xfrm>
                <a:off x="5475288" y="9015413"/>
                <a:ext cx="169863" cy="185738"/>
              </a:xfrm>
              <a:custGeom>
                <a:avLst/>
                <a:gdLst>
                  <a:gd name="T0" fmla="*/ 43 w 45"/>
                  <a:gd name="T1" fmla="*/ 44 h 49"/>
                  <a:gd name="T2" fmla="*/ 16 w 45"/>
                  <a:gd name="T3" fmla="*/ 22 h 49"/>
                  <a:gd name="T4" fmla="*/ 12 w 45"/>
                  <a:gd name="T5" fmla="*/ 16 h 49"/>
                  <a:gd name="T6" fmla="*/ 16 w 45"/>
                  <a:gd name="T7" fmla="*/ 12 h 49"/>
                  <a:gd name="T8" fmla="*/ 12 w 45"/>
                  <a:gd name="T9" fmla="*/ 2 h 49"/>
                  <a:gd name="T10" fmla="*/ 2 w 45"/>
                  <a:gd name="T11" fmla="*/ 6 h 49"/>
                  <a:gd name="T12" fmla="*/ 5 w 45"/>
                  <a:gd name="T13" fmla="*/ 16 h 49"/>
                  <a:gd name="T14" fmla="*/ 8 w 45"/>
                  <a:gd name="T15" fmla="*/ 17 h 49"/>
                  <a:gd name="T16" fmla="*/ 12 w 45"/>
                  <a:gd name="T17" fmla="*/ 24 h 49"/>
                  <a:gd name="T18" fmla="*/ 42 w 45"/>
                  <a:gd name="T19" fmla="*/ 48 h 49"/>
                  <a:gd name="T20" fmla="*/ 45 w 45"/>
                  <a:gd name="T21" fmla="*/ 47 h 49"/>
                  <a:gd name="T22" fmla="*/ 45 w 45"/>
                  <a:gd name="T23" fmla="*/ 47 h 49"/>
                  <a:gd name="T24" fmla="*/ 43 w 45"/>
                  <a:gd name="T25" fmla="*/ 44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5" h="49">
                    <a:moveTo>
                      <a:pt x="43" y="44"/>
                    </a:moveTo>
                    <a:cubicBezTo>
                      <a:pt x="31" y="40"/>
                      <a:pt x="22" y="32"/>
                      <a:pt x="16" y="22"/>
                    </a:cubicBezTo>
                    <a:cubicBezTo>
                      <a:pt x="14" y="20"/>
                      <a:pt x="13" y="18"/>
                      <a:pt x="12" y="16"/>
                    </a:cubicBezTo>
                    <a:cubicBezTo>
                      <a:pt x="14" y="15"/>
                      <a:pt x="15" y="14"/>
                      <a:pt x="16" y="12"/>
                    </a:cubicBezTo>
                    <a:cubicBezTo>
                      <a:pt x="17" y="8"/>
                      <a:pt x="16" y="4"/>
                      <a:pt x="12" y="2"/>
                    </a:cubicBezTo>
                    <a:cubicBezTo>
                      <a:pt x="8" y="0"/>
                      <a:pt x="3" y="2"/>
                      <a:pt x="2" y="6"/>
                    </a:cubicBezTo>
                    <a:cubicBezTo>
                      <a:pt x="0" y="9"/>
                      <a:pt x="1" y="14"/>
                      <a:pt x="5" y="16"/>
                    </a:cubicBezTo>
                    <a:cubicBezTo>
                      <a:pt x="6" y="16"/>
                      <a:pt x="7" y="17"/>
                      <a:pt x="8" y="17"/>
                    </a:cubicBezTo>
                    <a:cubicBezTo>
                      <a:pt x="9" y="19"/>
                      <a:pt x="10" y="22"/>
                      <a:pt x="12" y="24"/>
                    </a:cubicBezTo>
                    <a:cubicBezTo>
                      <a:pt x="17" y="32"/>
                      <a:pt x="25" y="42"/>
                      <a:pt x="42" y="48"/>
                    </a:cubicBezTo>
                    <a:cubicBezTo>
                      <a:pt x="43" y="49"/>
                      <a:pt x="44" y="48"/>
                      <a:pt x="45" y="47"/>
                    </a:cubicBezTo>
                    <a:cubicBezTo>
                      <a:pt x="45" y="47"/>
                      <a:pt x="45" y="47"/>
                      <a:pt x="45" y="47"/>
                    </a:cubicBezTo>
                    <a:cubicBezTo>
                      <a:pt x="45" y="46"/>
                      <a:pt x="44" y="45"/>
                      <a:pt x="43" y="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783"/>
                <a:endParaRPr lang="zh-CN" altLang="en-US" sz="1400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</p:grpSp>
      </p:grpSp>
      <p:grpSp>
        <p:nvGrpSpPr>
          <p:cNvPr id="8" name="组合 7"/>
          <p:cNvGrpSpPr/>
          <p:nvPr/>
        </p:nvGrpSpPr>
        <p:grpSpPr>
          <a:xfrm>
            <a:off x="3103360" y="3842206"/>
            <a:ext cx="1434980" cy="1463117"/>
            <a:chOff x="2559685" y="3742820"/>
            <a:chExt cx="1503087" cy="1532559"/>
          </a:xfrm>
        </p:grpSpPr>
        <p:sp>
          <p:nvSpPr>
            <p:cNvPr id="48" name="椭圆形标注 47"/>
            <p:cNvSpPr/>
            <p:nvPr/>
          </p:nvSpPr>
          <p:spPr>
            <a:xfrm>
              <a:off x="2559685" y="3742820"/>
              <a:ext cx="1503087" cy="1532559"/>
            </a:xfrm>
            <a:prstGeom prst="wedgeEllipseCallout">
              <a:avLst>
                <a:gd name="adj1" fmla="val 61003"/>
                <a:gd name="adj2" fmla="val 42839"/>
              </a:avLst>
            </a:prstGeom>
            <a:solidFill>
              <a:srgbClr val="6CCE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783"/>
              <a:endParaRPr lang="zh-CN" altLang="en-US" sz="1400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grpSp>
          <p:nvGrpSpPr>
            <p:cNvPr id="49" name="组合 48"/>
            <p:cNvGrpSpPr/>
            <p:nvPr/>
          </p:nvGrpSpPr>
          <p:grpSpPr>
            <a:xfrm>
              <a:off x="2824638" y="4110548"/>
              <a:ext cx="973180" cy="797102"/>
              <a:chOff x="7956550" y="8959851"/>
              <a:chExt cx="649288" cy="531812"/>
            </a:xfrm>
            <a:solidFill>
              <a:schemeClr val="bg1"/>
            </a:solidFill>
          </p:grpSpPr>
          <p:sp>
            <p:nvSpPr>
              <p:cNvPr id="50" name="Freeform 10"/>
              <p:cNvSpPr>
                <a:spLocks noEditPoints="1"/>
              </p:cNvSpPr>
              <p:nvPr/>
            </p:nvSpPr>
            <p:spPr bwMode="auto">
              <a:xfrm>
                <a:off x="7956550" y="8959851"/>
                <a:ext cx="461963" cy="422275"/>
              </a:xfrm>
              <a:custGeom>
                <a:avLst/>
                <a:gdLst>
                  <a:gd name="T0" fmla="*/ 117 w 123"/>
                  <a:gd name="T1" fmla="*/ 43 h 112"/>
                  <a:gd name="T2" fmla="*/ 123 w 123"/>
                  <a:gd name="T3" fmla="*/ 43 h 112"/>
                  <a:gd name="T4" fmla="*/ 61 w 123"/>
                  <a:gd name="T5" fmla="*/ 0 h 112"/>
                  <a:gd name="T6" fmla="*/ 0 w 123"/>
                  <a:gd name="T7" fmla="*/ 52 h 112"/>
                  <a:gd name="T8" fmla="*/ 24 w 123"/>
                  <a:gd name="T9" fmla="*/ 94 h 112"/>
                  <a:gd name="T10" fmla="*/ 18 w 123"/>
                  <a:gd name="T11" fmla="*/ 112 h 112"/>
                  <a:gd name="T12" fmla="*/ 40 w 123"/>
                  <a:gd name="T13" fmla="*/ 101 h 112"/>
                  <a:gd name="T14" fmla="*/ 61 w 123"/>
                  <a:gd name="T15" fmla="*/ 104 h 112"/>
                  <a:gd name="T16" fmla="*/ 67 w 123"/>
                  <a:gd name="T17" fmla="*/ 104 h 112"/>
                  <a:gd name="T18" fmla="*/ 65 w 123"/>
                  <a:gd name="T19" fmla="*/ 91 h 112"/>
                  <a:gd name="T20" fmla="*/ 117 w 123"/>
                  <a:gd name="T21" fmla="*/ 43 h 112"/>
                  <a:gd name="T22" fmla="*/ 84 w 123"/>
                  <a:gd name="T23" fmla="*/ 26 h 112"/>
                  <a:gd name="T24" fmla="*/ 92 w 123"/>
                  <a:gd name="T25" fmla="*/ 34 h 112"/>
                  <a:gd name="T26" fmla="*/ 84 w 123"/>
                  <a:gd name="T27" fmla="*/ 41 h 112"/>
                  <a:gd name="T28" fmla="*/ 75 w 123"/>
                  <a:gd name="T29" fmla="*/ 34 h 112"/>
                  <a:gd name="T30" fmla="*/ 84 w 123"/>
                  <a:gd name="T31" fmla="*/ 26 h 112"/>
                  <a:gd name="T32" fmla="*/ 41 w 123"/>
                  <a:gd name="T33" fmla="*/ 41 h 112"/>
                  <a:gd name="T34" fmla="*/ 32 w 123"/>
                  <a:gd name="T35" fmla="*/ 34 h 112"/>
                  <a:gd name="T36" fmla="*/ 41 w 123"/>
                  <a:gd name="T37" fmla="*/ 26 h 112"/>
                  <a:gd name="T38" fmla="*/ 49 w 123"/>
                  <a:gd name="T39" fmla="*/ 34 h 112"/>
                  <a:gd name="T40" fmla="*/ 41 w 123"/>
                  <a:gd name="T41" fmla="*/ 41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23" h="112">
                    <a:moveTo>
                      <a:pt x="117" y="43"/>
                    </a:moveTo>
                    <a:cubicBezTo>
                      <a:pt x="119" y="43"/>
                      <a:pt x="121" y="43"/>
                      <a:pt x="123" y="43"/>
                    </a:cubicBezTo>
                    <a:cubicBezTo>
                      <a:pt x="118" y="18"/>
                      <a:pt x="91" y="0"/>
                      <a:pt x="61" y="0"/>
                    </a:cubicBezTo>
                    <a:cubicBezTo>
                      <a:pt x="27" y="0"/>
                      <a:pt x="0" y="23"/>
                      <a:pt x="0" y="52"/>
                    </a:cubicBezTo>
                    <a:cubicBezTo>
                      <a:pt x="0" y="69"/>
                      <a:pt x="9" y="83"/>
                      <a:pt x="24" y="94"/>
                    </a:cubicBezTo>
                    <a:cubicBezTo>
                      <a:pt x="18" y="112"/>
                      <a:pt x="18" y="112"/>
                      <a:pt x="18" y="112"/>
                    </a:cubicBezTo>
                    <a:cubicBezTo>
                      <a:pt x="40" y="101"/>
                      <a:pt x="40" y="101"/>
                      <a:pt x="40" y="101"/>
                    </a:cubicBezTo>
                    <a:cubicBezTo>
                      <a:pt x="47" y="103"/>
                      <a:pt x="54" y="104"/>
                      <a:pt x="61" y="104"/>
                    </a:cubicBezTo>
                    <a:cubicBezTo>
                      <a:pt x="63" y="104"/>
                      <a:pt x="65" y="104"/>
                      <a:pt x="67" y="104"/>
                    </a:cubicBezTo>
                    <a:cubicBezTo>
                      <a:pt x="66" y="100"/>
                      <a:pt x="65" y="96"/>
                      <a:pt x="65" y="91"/>
                    </a:cubicBezTo>
                    <a:cubicBezTo>
                      <a:pt x="65" y="64"/>
                      <a:pt x="88" y="43"/>
                      <a:pt x="117" y="43"/>
                    </a:cubicBezTo>
                    <a:close/>
                    <a:moveTo>
                      <a:pt x="84" y="26"/>
                    </a:moveTo>
                    <a:cubicBezTo>
                      <a:pt x="89" y="26"/>
                      <a:pt x="92" y="29"/>
                      <a:pt x="92" y="34"/>
                    </a:cubicBezTo>
                    <a:cubicBezTo>
                      <a:pt x="92" y="38"/>
                      <a:pt x="89" y="41"/>
                      <a:pt x="84" y="41"/>
                    </a:cubicBezTo>
                    <a:cubicBezTo>
                      <a:pt x="80" y="41"/>
                      <a:pt x="75" y="38"/>
                      <a:pt x="75" y="34"/>
                    </a:cubicBezTo>
                    <a:cubicBezTo>
                      <a:pt x="75" y="29"/>
                      <a:pt x="80" y="26"/>
                      <a:pt x="84" y="26"/>
                    </a:cubicBezTo>
                    <a:close/>
                    <a:moveTo>
                      <a:pt x="41" y="41"/>
                    </a:moveTo>
                    <a:cubicBezTo>
                      <a:pt x="37" y="41"/>
                      <a:pt x="32" y="38"/>
                      <a:pt x="32" y="34"/>
                    </a:cubicBezTo>
                    <a:cubicBezTo>
                      <a:pt x="32" y="29"/>
                      <a:pt x="37" y="26"/>
                      <a:pt x="41" y="26"/>
                    </a:cubicBezTo>
                    <a:cubicBezTo>
                      <a:pt x="46" y="26"/>
                      <a:pt x="49" y="29"/>
                      <a:pt x="49" y="34"/>
                    </a:cubicBezTo>
                    <a:cubicBezTo>
                      <a:pt x="49" y="38"/>
                      <a:pt x="46" y="41"/>
                      <a:pt x="41" y="4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783"/>
                <a:endParaRPr lang="zh-CN" altLang="en-US" sz="1400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51" name="Freeform 11"/>
              <p:cNvSpPr>
                <a:spLocks noEditPoints="1"/>
              </p:cNvSpPr>
              <p:nvPr/>
            </p:nvSpPr>
            <p:spPr bwMode="auto">
              <a:xfrm>
                <a:off x="8215313" y="9132888"/>
                <a:ext cx="390525" cy="358775"/>
              </a:xfrm>
              <a:custGeom>
                <a:avLst/>
                <a:gdLst>
                  <a:gd name="T0" fmla="*/ 104 w 104"/>
                  <a:gd name="T1" fmla="*/ 44 h 95"/>
                  <a:gd name="T2" fmla="*/ 52 w 104"/>
                  <a:gd name="T3" fmla="*/ 0 h 95"/>
                  <a:gd name="T4" fmla="*/ 0 w 104"/>
                  <a:gd name="T5" fmla="*/ 44 h 95"/>
                  <a:gd name="T6" fmla="*/ 52 w 104"/>
                  <a:gd name="T7" fmla="*/ 89 h 95"/>
                  <a:gd name="T8" fmla="*/ 71 w 104"/>
                  <a:gd name="T9" fmla="*/ 86 h 95"/>
                  <a:gd name="T10" fmla="*/ 88 w 104"/>
                  <a:gd name="T11" fmla="*/ 95 h 95"/>
                  <a:gd name="T12" fmla="*/ 83 w 104"/>
                  <a:gd name="T13" fmla="*/ 80 h 95"/>
                  <a:gd name="T14" fmla="*/ 104 w 104"/>
                  <a:gd name="T15" fmla="*/ 44 h 95"/>
                  <a:gd name="T16" fmla="*/ 35 w 104"/>
                  <a:gd name="T17" fmla="*/ 37 h 95"/>
                  <a:gd name="T18" fmla="*/ 29 w 104"/>
                  <a:gd name="T19" fmla="*/ 31 h 95"/>
                  <a:gd name="T20" fmla="*/ 35 w 104"/>
                  <a:gd name="T21" fmla="*/ 24 h 95"/>
                  <a:gd name="T22" fmla="*/ 43 w 104"/>
                  <a:gd name="T23" fmla="*/ 31 h 95"/>
                  <a:gd name="T24" fmla="*/ 35 w 104"/>
                  <a:gd name="T25" fmla="*/ 37 h 95"/>
                  <a:gd name="T26" fmla="*/ 69 w 104"/>
                  <a:gd name="T27" fmla="*/ 37 h 95"/>
                  <a:gd name="T28" fmla="*/ 63 w 104"/>
                  <a:gd name="T29" fmla="*/ 31 h 95"/>
                  <a:gd name="T30" fmla="*/ 69 w 104"/>
                  <a:gd name="T31" fmla="*/ 24 h 95"/>
                  <a:gd name="T32" fmla="*/ 77 w 104"/>
                  <a:gd name="T33" fmla="*/ 31 h 95"/>
                  <a:gd name="T34" fmla="*/ 69 w 104"/>
                  <a:gd name="T35" fmla="*/ 37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04" h="95">
                    <a:moveTo>
                      <a:pt x="104" y="44"/>
                    </a:moveTo>
                    <a:cubicBezTo>
                      <a:pt x="104" y="20"/>
                      <a:pt x="80" y="0"/>
                      <a:pt x="52" y="0"/>
                    </a:cubicBezTo>
                    <a:cubicBezTo>
                      <a:pt x="23" y="0"/>
                      <a:pt x="0" y="20"/>
                      <a:pt x="0" y="44"/>
                    </a:cubicBezTo>
                    <a:cubicBezTo>
                      <a:pt x="0" y="69"/>
                      <a:pt x="23" y="89"/>
                      <a:pt x="52" y="89"/>
                    </a:cubicBezTo>
                    <a:cubicBezTo>
                      <a:pt x="58" y="89"/>
                      <a:pt x="65" y="88"/>
                      <a:pt x="71" y="86"/>
                    </a:cubicBezTo>
                    <a:cubicBezTo>
                      <a:pt x="88" y="95"/>
                      <a:pt x="88" y="95"/>
                      <a:pt x="88" y="95"/>
                    </a:cubicBezTo>
                    <a:cubicBezTo>
                      <a:pt x="83" y="80"/>
                      <a:pt x="83" y="80"/>
                      <a:pt x="83" y="80"/>
                    </a:cubicBezTo>
                    <a:cubicBezTo>
                      <a:pt x="95" y="71"/>
                      <a:pt x="104" y="58"/>
                      <a:pt x="104" y="44"/>
                    </a:cubicBezTo>
                    <a:close/>
                    <a:moveTo>
                      <a:pt x="35" y="37"/>
                    </a:moveTo>
                    <a:cubicBezTo>
                      <a:pt x="32" y="37"/>
                      <a:pt x="29" y="34"/>
                      <a:pt x="29" y="31"/>
                    </a:cubicBezTo>
                    <a:cubicBezTo>
                      <a:pt x="29" y="28"/>
                      <a:pt x="32" y="24"/>
                      <a:pt x="35" y="24"/>
                    </a:cubicBezTo>
                    <a:cubicBezTo>
                      <a:pt x="40" y="24"/>
                      <a:pt x="43" y="28"/>
                      <a:pt x="43" y="31"/>
                    </a:cubicBezTo>
                    <a:cubicBezTo>
                      <a:pt x="43" y="34"/>
                      <a:pt x="40" y="37"/>
                      <a:pt x="35" y="37"/>
                    </a:cubicBezTo>
                    <a:close/>
                    <a:moveTo>
                      <a:pt x="69" y="37"/>
                    </a:moveTo>
                    <a:cubicBezTo>
                      <a:pt x="66" y="37"/>
                      <a:pt x="63" y="34"/>
                      <a:pt x="63" y="31"/>
                    </a:cubicBezTo>
                    <a:cubicBezTo>
                      <a:pt x="63" y="28"/>
                      <a:pt x="66" y="24"/>
                      <a:pt x="69" y="24"/>
                    </a:cubicBezTo>
                    <a:cubicBezTo>
                      <a:pt x="74" y="24"/>
                      <a:pt x="77" y="28"/>
                      <a:pt x="77" y="31"/>
                    </a:cubicBezTo>
                    <a:cubicBezTo>
                      <a:pt x="77" y="34"/>
                      <a:pt x="74" y="37"/>
                      <a:pt x="69" y="3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783"/>
                <a:endParaRPr lang="zh-CN" altLang="en-US" sz="1400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</p:grpSp>
      </p:grpSp>
      <p:grpSp>
        <p:nvGrpSpPr>
          <p:cNvPr id="9" name="组合 8"/>
          <p:cNvGrpSpPr/>
          <p:nvPr/>
        </p:nvGrpSpPr>
        <p:grpSpPr>
          <a:xfrm>
            <a:off x="7278359" y="1202980"/>
            <a:ext cx="1855055" cy="1891430"/>
            <a:chOff x="6932839" y="978332"/>
            <a:chExt cx="1943100" cy="1981200"/>
          </a:xfrm>
        </p:grpSpPr>
        <p:sp>
          <p:nvSpPr>
            <p:cNvPr id="42" name="椭圆形标注 41"/>
            <p:cNvSpPr/>
            <p:nvPr/>
          </p:nvSpPr>
          <p:spPr>
            <a:xfrm>
              <a:off x="6932839" y="978332"/>
              <a:ext cx="1943100" cy="1981200"/>
            </a:xfrm>
            <a:prstGeom prst="wedgeEllipseCallout">
              <a:avLst/>
            </a:prstGeom>
            <a:solidFill>
              <a:srgbClr val="6CCE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783"/>
              <a:endParaRPr lang="zh-CN" altLang="en-US" sz="1400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grpSp>
          <p:nvGrpSpPr>
            <p:cNvPr id="43" name="组合 42"/>
            <p:cNvGrpSpPr/>
            <p:nvPr/>
          </p:nvGrpSpPr>
          <p:grpSpPr>
            <a:xfrm>
              <a:off x="7221335" y="1440897"/>
              <a:ext cx="1366109" cy="1056053"/>
              <a:chOff x="3529012" y="8951913"/>
              <a:chExt cx="706439" cy="546104"/>
            </a:xfrm>
            <a:solidFill>
              <a:schemeClr val="bg1"/>
            </a:solidFill>
          </p:grpSpPr>
          <p:sp>
            <p:nvSpPr>
              <p:cNvPr id="44" name="Freeform 12"/>
              <p:cNvSpPr>
                <a:spLocks noEditPoints="1"/>
              </p:cNvSpPr>
              <p:nvPr/>
            </p:nvSpPr>
            <p:spPr bwMode="auto">
              <a:xfrm>
                <a:off x="3529012" y="9012242"/>
                <a:ext cx="608013" cy="485775"/>
              </a:xfrm>
              <a:custGeom>
                <a:avLst/>
                <a:gdLst>
                  <a:gd name="T0" fmla="*/ 133 w 162"/>
                  <a:gd name="T1" fmla="*/ 54 h 129"/>
                  <a:gd name="T2" fmla="*/ 130 w 162"/>
                  <a:gd name="T3" fmla="*/ 49 h 129"/>
                  <a:gd name="T4" fmla="*/ 128 w 162"/>
                  <a:gd name="T5" fmla="*/ 30 h 129"/>
                  <a:gd name="T6" fmla="*/ 94 w 162"/>
                  <a:gd name="T7" fmla="*/ 31 h 129"/>
                  <a:gd name="T8" fmla="*/ 88 w 162"/>
                  <a:gd name="T9" fmla="*/ 23 h 129"/>
                  <a:gd name="T10" fmla="*/ 61 w 162"/>
                  <a:gd name="T11" fmla="*/ 8 h 129"/>
                  <a:gd name="T12" fmla="*/ 15 w 162"/>
                  <a:gd name="T13" fmla="*/ 47 h 129"/>
                  <a:gd name="T14" fmla="*/ 2 w 162"/>
                  <a:gd name="T15" fmla="*/ 82 h 129"/>
                  <a:gd name="T16" fmla="*/ 69 w 162"/>
                  <a:gd name="T17" fmla="*/ 127 h 129"/>
                  <a:gd name="T18" fmla="*/ 150 w 162"/>
                  <a:gd name="T19" fmla="*/ 91 h 129"/>
                  <a:gd name="T20" fmla="*/ 133 w 162"/>
                  <a:gd name="T21" fmla="*/ 54 h 129"/>
                  <a:gd name="T22" fmla="*/ 71 w 162"/>
                  <a:gd name="T23" fmla="*/ 117 h 129"/>
                  <a:gd name="T24" fmla="*/ 19 w 162"/>
                  <a:gd name="T25" fmla="*/ 85 h 129"/>
                  <a:gd name="T26" fmla="*/ 71 w 162"/>
                  <a:gd name="T27" fmla="*/ 48 h 129"/>
                  <a:gd name="T28" fmla="*/ 124 w 162"/>
                  <a:gd name="T29" fmla="*/ 78 h 129"/>
                  <a:gd name="T30" fmla="*/ 71 w 162"/>
                  <a:gd name="T31" fmla="*/ 117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62" h="129">
                    <a:moveTo>
                      <a:pt x="133" y="54"/>
                    </a:moveTo>
                    <a:cubicBezTo>
                      <a:pt x="126" y="53"/>
                      <a:pt x="130" y="49"/>
                      <a:pt x="130" y="49"/>
                    </a:cubicBezTo>
                    <a:cubicBezTo>
                      <a:pt x="130" y="49"/>
                      <a:pt x="137" y="38"/>
                      <a:pt x="128" y="30"/>
                    </a:cubicBezTo>
                    <a:cubicBezTo>
                      <a:pt x="118" y="20"/>
                      <a:pt x="94" y="31"/>
                      <a:pt x="94" y="31"/>
                    </a:cubicBezTo>
                    <a:cubicBezTo>
                      <a:pt x="85" y="34"/>
                      <a:pt x="87" y="30"/>
                      <a:pt x="88" y="23"/>
                    </a:cubicBezTo>
                    <a:cubicBezTo>
                      <a:pt x="88" y="14"/>
                      <a:pt x="86" y="0"/>
                      <a:pt x="61" y="8"/>
                    </a:cubicBezTo>
                    <a:cubicBezTo>
                      <a:pt x="36" y="17"/>
                      <a:pt x="15" y="47"/>
                      <a:pt x="15" y="47"/>
                    </a:cubicBezTo>
                    <a:cubicBezTo>
                      <a:pt x="0" y="66"/>
                      <a:pt x="2" y="82"/>
                      <a:pt x="2" y="82"/>
                    </a:cubicBezTo>
                    <a:cubicBezTo>
                      <a:pt x="5" y="116"/>
                      <a:pt x="41" y="125"/>
                      <a:pt x="69" y="127"/>
                    </a:cubicBezTo>
                    <a:cubicBezTo>
                      <a:pt x="99" y="129"/>
                      <a:pt x="138" y="117"/>
                      <a:pt x="150" y="91"/>
                    </a:cubicBezTo>
                    <a:cubicBezTo>
                      <a:pt x="162" y="66"/>
                      <a:pt x="140" y="56"/>
                      <a:pt x="133" y="54"/>
                    </a:cubicBezTo>
                    <a:close/>
                    <a:moveTo>
                      <a:pt x="71" y="117"/>
                    </a:moveTo>
                    <a:cubicBezTo>
                      <a:pt x="42" y="119"/>
                      <a:pt x="19" y="104"/>
                      <a:pt x="19" y="85"/>
                    </a:cubicBezTo>
                    <a:cubicBezTo>
                      <a:pt x="19" y="65"/>
                      <a:pt x="42" y="50"/>
                      <a:pt x="71" y="48"/>
                    </a:cubicBezTo>
                    <a:cubicBezTo>
                      <a:pt x="101" y="47"/>
                      <a:pt x="124" y="59"/>
                      <a:pt x="124" y="78"/>
                    </a:cubicBezTo>
                    <a:cubicBezTo>
                      <a:pt x="124" y="98"/>
                      <a:pt x="101" y="116"/>
                      <a:pt x="71" y="1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783"/>
                <a:endParaRPr lang="zh-CN" altLang="en-US" sz="1400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45" name="Freeform 13"/>
              <p:cNvSpPr>
                <a:spLocks noEditPoints="1"/>
              </p:cNvSpPr>
              <p:nvPr/>
            </p:nvSpPr>
            <p:spPr bwMode="auto">
              <a:xfrm>
                <a:off x="3663950" y="9231313"/>
                <a:ext cx="241300" cy="211138"/>
              </a:xfrm>
              <a:custGeom>
                <a:avLst/>
                <a:gdLst>
                  <a:gd name="T0" fmla="*/ 30 w 64"/>
                  <a:gd name="T1" fmla="*/ 3 h 56"/>
                  <a:gd name="T2" fmla="*/ 4 w 64"/>
                  <a:gd name="T3" fmla="*/ 34 h 56"/>
                  <a:gd name="T4" fmla="*/ 12 w 64"/>
                  <a:gd name="T5" fmla="*/ 47 h 56"/>
                  <a:gd name="T6" fmla="*/ 55 w 64"/>
                  <a:gd name="T7" fmla="*/ 39 h 56"/>
                  <a:gd name="T8" fmla="*/ 30 w 64"/>
                  <a:gd name="T9" fmla="*/ 3 h 56"/>
                  <a:gd name="T10" fmla="*/ 22 w 64"/>
                  <a:gd name="T11" fmla="*/ 42 h 56"/>
                  <a:gd name="T12" fmla="*/ 12 w 64"/>
                  <a:gd name="T13" fmla="*/ 35 h 56"/>
                  <a:gd name="T14" fmla="*/ 22 w 64"/>
                  <a:gd name="T15" fmla="*/ 25 h 56"/>
                  <a:gd name="T16" fmla="*/ 32 w 64"/>
                  <a:gd name="T17" fmla="*/ 32 h 56"/>
                  <a:gd name="T18" fmla="*/ 22 w 64"/>
                  <a:gd name="T19" fmla="*/ 42 h 56"/>
                  <a:gd name="T20" fmla="*/ 39 w 64"/>
                  <a:gd name="T21" fmla="*/ 27 h 56"/>
                  <a:gd name="T22" fmla="*/ 34 w 64"/>
                  <a:gd name="T23" fmla="*/ 27 h 56"/>
                  <a:gd name="T24" fmla="*/ 36 w 64"/>
                  <a:gd name="T25" fmla="*/ 21 h 56"/>
                  <a:gd name="T26" fmla="*/ 41 w 64"/>
                  <a:gd name="T27" fmla="*/ 21 h 56"/>
                  <a:gd name="T28" fmla="*/ 39 w 64"/>
                  <a:gd name="T29" fmla="*/ 27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4" h="56">
                    <a:moveTo>
                      <a:pt x="30" y="3"/>
                    </a:moveTo>
                    <a:cubicBezTo>
                      <a:pt x="0" y="7"/>
                      <a:pt x="4" y="34"/>
                      <a:pt x="4" y="34"/>
                    </a:cubicBezTo>
                    <a:cubicBezTo>
                      <a:pt x="4" y="34"/>
                      <a:pt x="3" y="43"/>
                      <a:pt x="12" y="47"/>
                    </a:cubicBezTo>
                    <a:cubicBezTo>
                      <a:pt x="29" y="56"/>
                      <a:pt x="46" y="51"/>
                      <a:pt x="55" y="39"/>
                    </a:cubicBezTo>
                    <a:cubicBezTo>
                      <a:pt x="64" y="28"/>
                      <a:pt x="59" y="0"/>
                      <a:pt x="30" y="3"/>
                    </a:cubicBezTo>
                    <a:close/>
                    <a:moveTo>
                      <a:pt x="22" y="42"/>
                    </a:moveTo>
                    <a:cubicBezTo>
                      <a:pt x="17" y="42"/>
                      <a:pt x="12" y="39"/>
                      <a:pt x="12" y="35"/>
                    </a:cubicBezTo>
                    <a:cubicBezTo>
                      <a:pt x="12" y="30"/>
                      <a:pt x="16" y="25"/>
                      <a:pt x="22" y="25"/>
                    </a:cubicBezTo>
                    <a:cubicBezTo>
                      <a:pt x="28" y="24"/>
                      <a:pt x="32" y="28"/>
                      <a:pt x="32" y="32"/>
                    </a:cubicBezTo>
                    <a:cubicBezTo>
                      <a:pt x="32" y="37"/>
                      <a:pt x="28" y="41"/>
                      <a:pt x="22" y="42"/>
                    </a:cubicBezTo>
                    <a:close/>
                    <a:moveTo>
                      <a:pt x="39" y="27"/>
                    </a:moveTo>
                    <a:cubicBezTo>
                      <a:pt x="38" y="28"/>
                      <a:pt x="35" y="28"/>
                      <a:pt x="34" y="27"/>
                    </a:cubicBezTo>
                    <a:cubicBezTo>
                      <a:pt x="33" y="25"/>
                      <a:pt x="34" y="22"/>
                      <a:pt x="36" y="21"/>
                    </a:cubicBezTo>
                    <a:cubicBezTo>
                      <a:pt x="38" y="19"/>
                      <a:pt x="40" y="20"/>
                      <a:pt x="41" y="21"/>
                    </a:cubicBezTo>
                    <a:cubicBezTo>
                      <a:pt x="42" y="23"/>
                      <a:pt x="41" y="26"/>
                      <a:pt x="39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783"/>
                <a:endParaRPr lang="zh-CN" altLang="en-US" sz="1400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46" name="Freeform 14"/>
              <p:cNvSpPr>
                <a:spLocks/>
              </p:cNvSpPr>
              <p:nvPr/>
            </p:nvSpPr>
            <p:spPr bwMode="auto">
              <a:xfrm>
                <a:off x="3983038" y="9034463"/>
                <a:ext cx="131763" cy="136525"/>
              </a:xfrm>
              <a:custGeom>
                <a:avLst/>
                <a:gdLst>
                  <a:gd name="T0" fmla="*/ 27 w 35"/>
                  <a:gd name="T1" fmla="*/ 36 h 36"/>
                  <a:gd name="T2" fmla="*/ 31 w 35"/>
                  <a:gd name="T3" fmla="*/ 32 h 36"/>
                  <a:gd name="T4" fmla="*/ 31 w 35"/>
                  <a:gd name="T5" fmla="*/ 32 h 36"/>
                  <a:gd name="T6" fmla="*/ 5 w 35"/>
                  <a:gd name="T7" fmla="*/ 5 h 36"/>
                  <a:gd name="T8" fmla="*/ 0 w 35"/>
                  <a:gd name="T9" fmla="*/ 10 h 36"/>
                  <a:gd name="T10" fmla="*/ 5 w 35"/>
                  <a:gd name="T11" fmla="*/ 15 h 36"/>
                  <a:gd name="T12" fmla="*/ 22 w 35"/>
                  <a:gd name="T13" fmla="*/ 32 h 36"/>
                  <a:gd name="T14" fmla="*/ 27 w 35"/>
                  <a:gd name="T15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5" h="36">
                    <a:moveTo>
                      <a:pt x="27" y="36"/>
                    </a:moveTo>
                    <a:cubicBezTo>
                      <a:pt x="29" y="36"/>
                      <a:pt x="31" y="35"/>
                      <a:pt x="31" y="32"/>
                    </a:cubicBezTo>
                    <a:cubicBezTo>
                      <a:pt x="31" y="32"/>
                      <a:pt x="31" y="32"/>
                      <a:pt x="31" y="32"/>
                    </a:cubicBezTo>
                    <a:cubicBezTo>
                      <a:pt x="35" y="0"/>
                      <a:pt x="5" y="5"/>
                      <a:pt x="5" y="5"/>
                    </a:cubicBezTo>
                    <a:cubicBezTo>
                      <a:pt x="2" y="5"/>
                      <a:pt x="0" y="7"/>
                      <a:pt x="0" y="10"/>
                    </a:cubicBezTo>
                    <a:cubicBezTo>
                      <a:pt x="0" y="13"/>
                      <a:pt x="2" y="15"/>
                      <a:pt x="5" y="15"/>
                    </a:cubicBezTo>
                    <a:cubicBezTo>
                      <a:pt x="27" y="10"/>
                      <a:pt x="22" y="32"/>
                      <a:pt x="22" y="32"/>
                    </a:cubicBezTo>
                    <a:cubicBezTo>
                      <a:pt x="22" y="34"/>
                      <a:pt x="24" y="36"/>
                      <a:pt x="27" y="3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783"/>
                <a:endParaRPr lang="zh-CN" altLang="en-US" sz="1400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47" name="Freeform 15"/>
              <p:cNvSpPr>
                <a:spLocks/>
              </p:cNvSpPr>
              <p:nvPr/>
            </p:nvSpPr>
            <p:spPr bwMode="auto">
              <a:xfrm>
                <a:off x="3957638" y="8951913"/>
                <a:ext cx="277813" cy="255588"/>
              </a:xfrm>
              <a:custGeom>
                <a:avLst/>
                <a:gdLst>
                  <a:gd name="T0" fmla="*/ 30 w 74"/>
                  <a:gd name="T1" fmla="*/ 2 h 68"/>
                  <a:gd name="T2" fmla="*/ 6 w 74"/>
                  <a:gd name="T3" fmla="*/ 3 h 68"/>
                  <a:gd name="T4" fmla="*/ 6 w 74"/>
                  <a:gd name="T5" fmla="*/ 3 h 68"/>
                  <a:gd name="T6" fmla="*/ 5 w 74"/>
                  <a:gd name="T7" fmla="*/ 3 h 68"/>
                  <a:gd name="T8" fmla="*/ 0 w 74"/>
                  <a:gd name="T9" fmla="*/ 10 h 68"/>
                  <a:gd name="T10" fmla="*/ 7 w 74"/>
                  <a:gd name="T11" fmla="*/ 17 h 68"/>
                  <a:gd name="T12" fmla="*/ 14 w 74"/>
                  <a:gd name="T13" fmla="*/ 15 h 68"/>
                  <a:gd name="T14" fmla="*/ 48 w 74"/>
                  <a:gd name="T15" fmla="*/ 32 h 68"/>
                  <a:gd name="T16" fmla="*/ 50 w 74"/>
                  <a:gd name="T17" fmla="*/ 55 h 68"/>
                  <a:gd name="T18" fmla="*/ 49 w 74"/>
                  <a:gd name="T19" fmla="*/ 62 h 68"/>
                  <a:gd name="T20" fmla="*/ 56 w 74"/>
                  <a:gd name="T21" fmla="*/ 68 h 68"/>
                  <a:gd name="T22" fmla="*/ 63 w 74"/>
                  <a:gd name="T23" fmla="*/ 63 h 68"/>
                  <a:gd name="T24" fmla="*/ 63 w 74"/>
                  <a:gd name="T25" fmla="*/ 63 h 68"/>
                  <a:gd name="T26" fmla="*/ 30 w 74"/>
                  <a:gd name="T27" fmla="*/ 2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4" h="68">
                    <a:moveTo>
                      <a:pt x="30" y="2"/>
                    </a:moveTo>
                    <a:cubicBezTo>
                      <a:pt x="20" y="0"/>
                      <a:pt x="9" y="2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2" y="4"/>
                      <a:pt x="0" y="6"/>
                      <a:pt x="0" y="10"/>
                    </a:cubicBezTo>
                    <a:cubicBezTo>
                      <a:pt x="0" y="14"/>
                      <a:pt x="3" y="17"/>
                      <a:pt x="7" y="17"/>
                    </a:cubicBezTo>
                    <a:cubicBezTo>
                      <a:pt x="7" y="17"/>
                      <a:pt x="11" y="16"/>
                      <a:pt x="14" y="15"/>
                    </a:cubicBezTo>
                    <a:cubicBezTo>
                      <a:pt x="16" y="14"/>
                      <a:pt x="38" y="14"/>
                      <a:pt x="48" y="32"/>
                    </a:cubicBezTo>
                    <a:cubicBezTo>
                      <a:pt x="54" y="45"/>
                      <a:pt x="51" y="54"/>
                      <a:pt x="50" y="55"/>
                    </a:cubicBezTo>
                    <a:cubicBezTo>
                      <a:pt x="50" y="55"/>
                      <a:pt x="49" y="59"/>
                      <a:pt x="49" y="62"/>
                    </a:cubicBezTo>
                    <a:cubicBezTo>
                      <a:pt x="49" y="66"/>
                      <a:pt x="52" y="68"/>
                      <a:pt x="56" y="68"/>
                    </a:cubicBezTo>
                    <a:cubicBezTo>
                      <a:pt x="59" y="68"/>
                      <a:pt x="62" y="68"/>
                      <a:pt x="63" y="63"/>
                    </a:cubicBezTo>
                    <a:cubicBezTo>
                      <a:pt x="63" y="63"/>
                      <a:pt x="63" y="63"/>
                      <a:pt x="63" y="63"/>
                    </a:cubicBezTo>
                    <a:cubicBezTo>
                      <a:pt x="74" y="25"/>
                      <a:pt x="49" y="7"/>
                      <a:pt x="3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783"/>
                <a:endParaRPr lang="zh-CN" altLang="en-US" sz="1400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</p:grpSp>
      </p:grpSp>
      <p:grpSp>
        <p:nvGrpSpPr>
          <p:cNvPr id="10" name="组合 9"/>
          <p:cNvGrpSpPr/>
          <p:nvPr/>
        </p:nvGrpSpPr>
        <p:grpSpPr>
          <a:xfrm>
            <a:off x="3321511" y="2058595"/>
            <a:ext cx="1434980" cy="1463117"/>
            <a:chOff x="2788190" y="1874556"/>
            <a:chExt cx="1503087" cy="1532559"/>
          </a:xfrm>
        </p:grpSpPr>
        <p:sp>
          <p:nvSpPr>
            <p:cNvPr id="35" name="椭圆形标注 34"/>
            <p:cNvSpPr/>
            <p:nvPr/>
          </p:nvSpPr>
          <p:spPr>
            <a:xfrm>
              <a:off x="2788190" y="1874556"/>
              <a:ext cx="1503087" cy="1532559"/>
            </a:xfrm>
            <a:prstGeom prst="wedgeEllipseCallout">
              <a:avLst>
                <a:gd name="adj1" fmla="val 41993"/>
                <a:gd name="adj2" fmla="val 66456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783"/>
              <a:endParaRPr lang="zh-CN" altLang="en-US" sz="1400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grpSp>
          <p:nvGrpSpPr>
            <p:cNvPr id="36" name="组合 35"/>
            <p:cNvGrpSpPr/>
            <p:nvPr/>
          </p:nvGrpSpPr>
          <p:grpSpPr>
            <a:xfrm>
              <a:off x="3054752" y="2372548"/>
              <a:ext cx="969963" cy="536575"/>
              <a:chOff x="4873625" y="10482263"/>
              <a:chExt cx="969963" cy="536575"/>
            </a:xfrm>
            <a:solidFill>
              <a:schemeClr val="bg1"/>
            </a:solidFill>
          </p:grpSpPr>
          <p:sp>
            <p:nvSpPr>
              <p:cNvPr id="37" name="Freeform 16"/>
              <p:cNvSpPr>
                <a:spLocks/>
              </p:cNvSpPr>
              <p:nvPr/>
            </p:nvSpPr>
            <p:spPr bwMode="auto">
              <a:xfrm>
                <a:off x="5167313" y="10482263"/>
                <a:ext cx="368300" cy="396875"/>
              </a:xfrm>
              <a:custGeom>
                <a:avLst/>
                <a:gdLst>
                  <a:gd name="T0" fmla="*/ 0 w 98"/>
                  <a:gd name="T1" fmla="*/ 27 h 105"/>
                  <a:gd name="T2" fmla="*/ 0 w 98"/>
                  <a:gd name="T3" fmla="*/ 30 h 105"/>
                  <a:gd name="T4" fmla="*/ 45 w 98"/>
                  <a:gd name="T5" fmla="*/ 102 h 105"/>
                  <a:gd name="T6" fmla="*/ 38 w 98"/>
                  <a:gd name="T7" fmla="*/ 71 h 105"/>
                  <a:gd name="T8" fmla="*/ 49 w 98"/>
                  <a:gd name="T9" fmla="*/ 32 h 105"/>
                  <a:gd name="T10" fmla="*/ 61 w 98"/>
                  <a:gd name="T11" fmla="*/ 71 h 105"/>
                  <a:gd name="T12" fmla="*/ 52 w 98"/>
                  <a:gd name="T13" fmla="*/ 105 h 105"/>
                  <a:gd name="T14" fmla="*/ 52 w 98"/>
                  <a:gd name="T15" fmla="*/ 105 h 105"/>
                  <a:gd name="T16" fmla="*/ 98 w 98"/>
                  <a:gd name="T17" fmla="*/ 30 h 105"/>
                  <a:gd name="T18" fmla="*/ 98 w 98"/>
                  <a:gd name="T19" fmla="*/ 0 h 105"/>
                  <a:gd name="T20" fmla="*/ 48 w 98"/>
                  <a:gd name="T21" fmla="*/ 32 h 105"/>
                  <a:gd name="T22" fmla="*/ 1 w 98"/>
                  <a:gd name="T23" fmla="*/ 1 h 105"/>
                  <a:gd name="T24" fmla="*/ 0 w 98"/>
                  <a:gd name="T25" fmla="*/ 27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8" h="105">
                    <a:moveTo>
                      <a:pt x="0" y="27"/>
                    </a:moveTo>
                    <a:cubicBezTo>
                      <a:pt x="0" y="30"/>
                      <a:pt x="0" y="30"/>
                      <a:pt x="0" y="30"/>
                    </a:cubicBezTo>
                    <a:cubicBezTo>
                      <a:pt x="5" y="64"/>
                      <a:pt x="19" y="88"/>
                      <a:pt x="45" y="102"/>
                    </a:cubicBezTo>
                    <a:cubicBezTo>
                      <a:pt x="41" y="92"/>
                      <a:pt x="38" y="82"/>
                      <a:pt x="38" y="71"/>
                    </a:cubicBezTo>
                    <a:cubicBezTo>
                      <a:pt x="38" y="57"/>
                      <a:pt x="42" y="43"/>
                      <a:pt x="49" y="32"/>
                    </a:cubicBezTo>
                    <a:cubicBezTo>
                      <a:pt x="56" y="43"/>
                      <a:pt x="61" y="57"/>
                      <a:pt x="61" y="71"/>
                    </a:cubicBezTo>
                    <a:cubicBezTo>
                      <a:pt x="61" y="83"/>
                      <a:pt x="57" y="95"/>
                      <a:pt x="52" y="105"/>
                    </a:cubicBezTo>
                    <a:cubicBezTo>
                      <a:pt x="52" y="105"/>
                      <a:pt x="52" y="105"/>
                      <a:pt x="52" y="105"/>
                    </a:cubicBezTo>
                    <a:cubicBezTo>
                      <a:pt x="82" y="89"/>
                      <a:pt x="92" y="63"/>
                      <a:pt x="98" y="30"/>
                    </a:cubicBezTo>
                    <a:cubicBezTo>
                      <a:pt x="98" y="0"/>
                      <a:pt x="98" y="0"/>
                      <a:pt x="98" y="0"/>
                    </a:cubicBezTo>
                    <a:cubicBezTo>
                      <a:pt x="76" y="3"/>
                      <a:pt x="59" y="15"/>
                      <a:pt x="48" y="32"/>
                    </a:cubicBezTo>
                    <a:cubicBezTo>
                      <a:pt x="37" y="15"/>
                      <a:pt x="21" y="4"/>
                      <a:pt x="1" y="1"/>
                    </a:cubicBezTo>
                    <a:cubicBezTo>
                      <a:pt x="1" y="5"/>
                      <a:pt x="0" y="25"/>
                      <a:pt x="0" y="27"/>
                    </a:cubicBezTo>
                    <a:close/>
                  </a:path>
                </a:pathLst>
              </a:custGeom>
              <a:grpFill/>
              <a:ln w="0" cap="sq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783"/>
                <a:endParaRPr lang="zh-CN" altLang="en-US" sz="1400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38" name="Freeform 17"/>
              <p:cNvSpPr>
                <a:spLocks/>
              </p:cNvSpPr>
              <p:nvPr/>
            </p:nvSpPr>
            <p:spPr bwMode="auto">
              <a:xfrm>
                <a:off x="5637213" y="10487026"/>
                <a:ext cx="206375" cy="384175"/>
              </a:xfrm>
              <a:custGeom>
                <a:avLst/>
                <a:gdLst>
                  <a:gd name="T0" fmla="*/ 0 w 55"/>
                  <a:gd name="T1" fmla="*/ 24 h 102"/>
                  <a:gd name="T2" fmla="*/ 0 w 55"/>
                  <a:gd name="T3" fmla="*/ 28 h 102"/>
                  <a:gd name="T4" fmla="*/ 46 w 55"/>
                  <a:gd name="T5" fmla="*/ 102 h 102"/>
                  <a:gd name="T6" fmla="*/ 55 w 55"/>
                  <a:gd name="T7" fmla="*/ 70 h 102"/>
                  <a:gd name="T8" fmla="*/ 0 w 55"/>
                  <a:gd name="T9" fmla="*/ 0 h 102"/>
                  <a:gd name="T10" fmla="*/ 0 w 55"/>
                  <a:gd name="T11" fmla="*/ 24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5" h="102">
                    <a:moveTo>
                      <a:pt x="0" y="24"/>
                    </a:moveTo>
                    <a:cubicBezTo>
                      <a:pt x="0" y="28"/>
                      <a:pt x="0" y="28"/>
                      <a:pt x="0" y="28"/>
                    </a:cubicBezTo>
                    <a:cubicBezTo>
                      <a:pt x="0" y="64"/>
                      <a:pt x="17" y="88"/>
                      <a:pt x="46" y="102"/>
                    </a:cubicBezTo>
                    <a:cubicBezTo>
                      <a:pt x="51" y="92"/>
                      <a:pt x="55" y="81"/>
                      <a:pt x="55" y="70"/>
                    </a:cubicBezTo>
                    <a:cubicBezTo>
                      <a:pt x="55" y="35"/>
                      <a:pt x="27" y="7"/>
                      <a:pt x="0" y="0"/>
                    </a:cubicBezTo>
                    <a:cubicBezTo>
                      <a:pt x="0" y="6"/>
                      <a:pt x="0" y="14"/>
                      <a:pt x="0" y="24"/>
                    </a:cubicBezTo>
                    <a:close/>
                  </a:path>
                </a:pathLst>
              </a:custGeom>
              <a:grpFill/>
              <a:ln w="0" cap="sq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783"/>
                <a:endParaRPr lang="zh-CN" altLang="en-US" sz="1400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39" name="Freeform 18"/>
              <p:cNvSpPr>
                <a:spLocks/>
              </p:cNvSpPr>
              <p:nvPr/>
            </p:nvSpPr>
            <p:spPr bwMode="auto">
              <a:xfrm>
                <a:off x="4873625" y="10487026"/>
                <a:ext cx="211138" cy="398463"/>
              </a:xfrm>
              <a:custGeom>
                <a:avLst/>
                <a:gdLst>
                  <a:gd name="T0" fmla="*/ 56 w 56"/>
                  <a:gd name="T1" fmla="*/ 30 h 106"/>
                  <a:gd name="T2" fmla="*/ 56 w 56"/>
                  <a:gd name="T3" fmla="*/ 0 h 106"/>
                  <a:gd name="T4" fmla="*/ 0 w 56"/>
                  <a:gd name="T5" fmla="*/ 70 h 106"/>
                  <a:gd name="T6" fmla="*/ 9 w 56"/>
                  <a:gd name="T7" fmla="*/ 106 h 106"/>
                  <a:gd name="T8" fmla="*/ 56 w 56"/>
                  <a:gd name="T9" fmla="*/ 30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106">
                    <a:moveTo>
                      <a:pt x="56" y="30"/>
                    </a:moveTo>
                    <a:cubicBezTo>
                      <a:pt x="56" y="0"/>
                      <a:pt x="56" y="0"/>
                      <a:pt x="56" y="0"/>
                    </a:cubicBezTo>
                    <a:cubicBezTo>
                      <a:pt x="24" y="6"/>
                      <a:pt x="0" y="35"/>
                      <a:pt x="0" y="70"/>
                    </a:cubicBezTo>
                    <a:cubicBezTo>
                      <a:pt x="0" y="83"/>
                      <a:pt x="3" y="95"/>
                      <a:pt x="9" y="106"/>
                    </a:cubicBezTo>
                    <a:cubicBezTo>
                      <a:pt x="41" y="89"/>
                      <a:pt x="56" y="64"/>
                      <a:pt x="56" y="30"/>
                    </a:cubicBezTo>
                    <a:close/>
                  </a:path>
                </a:pathLst>
              </a:custGeom>
              <a:grpFill/>
              <a:ln w="0" cap="sq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783"/>
                <a:endParaRPr lang="zh-CN" altLang="en-US" sz="1400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40" name="Freeform 19"/>
              <p:cNvSpPr>
                <a:spLocks/>
              </p:cNvSpPr>
              <p:nvPr/>
            </p:nvSpPr>
            <p:spPr bwMode="auto">
              <a:xfrm>
                <a:off x="4960938" y="10742613"/>
                <a:ext cx="346075" cy="276225"/>
              </a:xfrm>
              <a:custGeom>
                <a:avLst/>
                <a:gdLst>
                  <a:gd name="T0" fmla="*/ 47 w 92"/>
                  <a:gd name="T1" fmla="*/ 0 h 73"/>
                  <a:gd name="T2" fmla="*/ 0 w 92"/>
                  <a:gd name="T3" fmla="*/ 54 h 73"/>
                  <a:gd name="T4" fmla="*/ 46 w 92"/>
                  <a:gd name="T5" fmla="*/ 73 h 73"/>
                  <a:gd name="T6" fmla="*/ 92 w 92"/>
                  <a:gd name="T7" fmla="*/ 55 h 73"/>
                  <a:gd name="T8" fmla="*/ 47 w 92"/>
                  <a:gd name="T9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2" h="73">
                    <a:moveTo>
                      <a:pt x="47" y="0"/>
                    </a:moveTo>
                    <a:cubicBezTo>
                      <a:pt x="38" y="23"/>
                      <a:pt x="21" y="41"/>
                      <a:pt x="0" y="54"/>
                    </a:cubicBezTo>
                    <a:cubicBezTo>
                      <a:pt x="12" y="66"/>
                      <a:pt x="28" y="73"/>
                      <a:pt x="46" y="73"/>
                    </a:cubicBezTo>
                    <a:cubicBezTo>
                      <a:pt x="64" y="73"/>
                      <a:pt x="80" y="66"/>
                      <a:pt x="92" y="55"/>
                    </a:cubicBezTo>
                    <a:cubicBezTo>
                      <a:pt x="71" y="42"/>
                      <a:pt x="57" y="24"/>
                      <a:pt x="47" y="0"/>
                    </a:cubicBezTo>
                    <a:close/>
                  </a:path>
                </a:pathLst>
              </a:custGeom>
              <a:grpFill/>
              <a:ln w="0" cap="sq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783"/>
                <a:endParaRPr lang="zh-CN" altLang="en-US" sz="1400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41" name="Freeform 20"/>
              <p:cNvSpPr>
                <a:spLocks/>
              </p:cNvSpPr>
              <p:nvPr/>
            </p:nvSpPr>
            <p:spPr bwMode="auto">
              <a:xfrm>
                <a:off x="5397500" y="10739438"/>
                <a:ext cx="349250" cy="279400"/>
              </a:xfrm>
              <a:custGeom>
                <a:avLst/>
                <a:gdLst>
                  <a:gd name="T0" fmla="*/ 49 w 93"/>
                  <a:gd name="T1" fmla="*/ 0 h 74"/>
                  <a:gd name="T2" fmla="*/ 0 w 93"/>
                  <a:gd name="T3" fmla="*/ 56 h 74"/>
                  <a:gd name="T4" fmla="*/ 46 w 93"/>
                  <a:gd name="T5" fmla="*/ 74 h 74"/>
                  <a:gd name="T6" fmla="*/ 93 w 93"/>
                  <a:gd name="T7" fmla="*/ 55 h 74"/>
                  <a:gd name="T8" fmla="*/ 49 w 93"/>
                  <a:gd name="T9" fmla="*/ 0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3" h="74">
                    <a:moveTo>
                      <a:pt x="49" y="0"/>
                    </a:moveTo>
                    <a:cubicBezTo>
                      <a:pt x="39" y="23"/>
                      <a:pt x="23" y="42"/>
                      <a:pt x="0" y="56"/>
                    </a:cubicBezTo>
                    <a:cubicBezTo>
                      <a:pt x="12" y="67"/>
                      <a:pt x="28" y="74"/>
                      <a:pt x="46" y="74"/>
                    </a:cubicBezTo>
                    <a:cubicBezTo>
                      <a:pt x="64" y="74"/>
                      <a:pt x="81" y="67"/>
                      <a:pt x="93" y="55"/>
                    </a:cubicBezTo>
                    <a:cubicBezTo>
                      <a:pt x="73" y="41"/>
                      <a:pt x="58" y="23"/>
                      <a:pt x="49" y="0"/>
                    </a:cubicBezTo>
                    <a:close/>
                  </a:path>
                </a:pathLst>
              </a:custGeom>
              <a:grpFill/>
              <a:ln w="0" cap="sq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783"/>
                <a:endParaRPr lang="zh-CN" altLang="en-US" sz="1400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</p:grpSp>
      </p:grpSp>
      <p:grpSp>
        <p:nvGrpSpPr>
          <p:cNvPr id="11" name="组合 10"/>
          <p:cNvGrpSpPr/>
          <p:nvPr/>
        </p:nvGrpSpPr>
        <p:grpSpPr>
          <a:xfrm>
            <a:off x="4963668" y="2068975"/>
            <a:ext cx="943950" cy="962459"/>
            <a:chOff x="4508287" y="1885428"/>
            <a:chExt cx="988752" cy="1008139"/>
          </a:xfrm>
        </p:grpSpPr>
        <p:sp>
          <p:nvSpPr>
            <p:cNvPr id="33" name="椭圆形标注 32"/>
            <p:cNvSpPr/>
            <p:nvPr/>
          </p:nvSpPr>
          <p:spPr>
            <a:xfrm>
              <a:off x="4508287" y="1885428"/>
              <a:ext cx="988752" cy="1008139"/>
            </a:xfrm>
            <a:prstGeom prst="wedgeEllipseCallout">
              <a:avLst>
                <a:gd name="adj1" fmla="val 17912"/>
                <a:gd name="adj2" fmla="val 61484"/>
              </a:avLst>
            </a:prstGeom>
            <a:solidFill>
              <a:srgbClr val="6CCE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783"/>
              <a:endParaRPr lang="zh-CN" altLang="en-US" sz="1400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sp>
          <p:nvSpPr>
            <p:cNvPr id="34" name="Freeform 21"/>
            <p:cNvSpPr>
              <a:spLocks noEditPoints="1"/>
            </p:cNvSpPr>
            <p:nvPr/>
          </p:nvSpPr>
          <p:spPr bwMode="auto">
            <a:xfrm>
              <a:off x="4708976" y="2129147"/>
              <a:ext cx="587375" cy="520700"/>
            </a:xfrm>
            <a:custGeom>
              <a:avLst/>
              <a:gdLst>
                <a:gd name="T0" fmla="*/ 156 w 156"/>
                <a:gd name="T1" fmla="*/ 50 h 138"/>
                <a:gd name="T2" fmla="*/ 154 w 156"/>
                <a:gd name="T3" fmla="*/ 49 h 138"/>
                <a:gd name="T4" fmla="*/ 137 w 156"/>
                <a:gd name="T5" fmla="*/ 49 h 138"/>
                <a:gd name="T6" fmla="*/ 108 w 156"/>
                <a:gd name="T7" fmla="*/ 49 h 138"/>
                <a:gd name="T8" fmla="*/ 101 w 156"/>
                <a:gd name="T9" fmla="*/ 37 h 138"/>
                <a:gd name="T10" fmla="*/ 82 w 156"/>
                <a:gd name="T11" fmla="*/ 0 h 138"/>
                <a:gd name="T12" fmla="*/ 78 w 156"/>
                <a:gd name="T13" fmla="*/ 0 h 138"/>
                <a:gd name="T14" fmla="*/ 61 w 156"/>
                <a:gd name="T15" fmla="*/ 37 h 138"/>
                <a:gd name="T16" fmla="*/ 54 w 156"/>
                <a:gd name="T17" fmla="*/ 49 h 138"/>
                <a:gd name="T18" fmla="*/ 24 w 156"/>
                <a:gd name="T19" fmla="*/ 49 h 138"/>
                <a:gd name="T20" fmla="*/ 0 w 156"/>
                <a:gd name="T21" fmla="*/ 49 h 138"/>
                <a:gd name="T22" fmla="*/ 0 w 156"/>
                <a:gd name="T23" fmla="*/ 50 h 138"/>
                <a:gd name="T24" fmla="*/ 9 w 156"/>
                <a:gd name="T25" fmla="*/ 57 h 138"/>
                <a:gd name="T26" fmla="*/ 37 w 156"/>
                <a:gd name="T27" fmla="*/ 81 h 138"/>
                <a:gd name="T28" fmla="*/ 31 w 156"/>
                <a:gd name="T29" fmla="*/ 136 h 138"/>
                <a:gd name="T30" fmla="*/ 34 w 156"/>
                <a:gd name="T31" fmla="*/ 138 h 138"/>
                <a:gd name="T32" fmla="*/ 80 w 156"/>
                <a:gd name="T33" fmla="*/ 110 h 138"/>
                <a:gd name="T34" fmla="*/ 125 w 156"/>
                <a:gd name="T35" fmla="*/ 138 h 138"/>
                <a:gd name="T36" fmla="*/ 128 w 156"/>
                <a:gd name="T37" fmla="*/ 136 h 138"/>
                <a:gd name="T38" fmla="*/ 120 w 156"/>
                <a:gd name="T39" fmla="*/ 81 h 138"/>
                <a:gd name="T40" fmla="*/ 146 w 156"/>
                <a:gd name="T41" fmla="*/ 59 h 138"/>
                <a:gd name="T42" fmla="*/ 156 w 156"/>
                <a:gd name="T43" fmla="*/ 50 h 138"/>
                <a:gd name="T44" fmla="*/ 42 w 156"/>
                <a:gd name="T45" fmla="*/ 103 h 138"/>
                <a:gd name="T46" fmla="*/ 92 w 156"/>
                <a:gd name="T47" fmla="*/ 62 h 138"/>
                <a:gd name="T48" fmla="*/ 45 w 156"/>
                <a:gd name="T49" fmla="*/ 54 h 138"/>
                <a:gd name="T50" fmla="*/ 116 w 156"/>
                <a:gd name="T51" fmla="*/ 54 h 138"/>
                <a:gd name="T52" fmla="*/ 73 w 156"/>
                <a:gd name="T53" fmla="*/ 94 h 138"/>
                <a:gd name="T54" fmla="*/ 118 w 156"/>
                <a:gd name="T55" fmla="*/ 103 h 138"/>
                <a:gd name="T56" fmla="*/ 42 w 156"/>
                <a:gd name="T57" fmla="*/ 103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56" h="138">
                  <a:moveTo>
                    <a:pt x="156" y="50"/>
                  </a:moveTo>
                  <a:cubicBezTo>
                    <a:pt x="156" y="48"/>
                    <a:pt x="156" y="49"/>
                    <a:pt x="154" y="49"/>
                  </a:cubicBezTo>
                  <a:cubicBezTo>
                    <a:pt x="137" y="49"/>
                    <a:pt x="137" y="49"/>
                    <a:pt x="137" y="49"/>
                  </a:cubicBezTo>
                  <a:cubicBezTo>
                    <a:pt x="108" y="49"/>
                    <a:pt x="108" y="49"/>
                    <a:pt x="108" y="49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0" y="0"/>
                    <a:pt x="80" y="0"/>
                    <a:pt x="78" y="0"/>
                  </a:cubicBezTo>
                  <a:cubicBezTo>
                    <a:pt x="61" y="37"/>
                    <a:pt x="61" y="37"/>
                    <a:pt x="61" y="37"/>
                  </a:cubicBezTo>
                  <a:cubicBezTo>
                    <a:pt x="54" y="49"/>
                    <a:pt x="54" y="49"/>
                    <a:pt x="54" y="49"/>
                  </a:cubicBezTo>
                  <a:cubicBezTo>
                    <a:pt x="24" y="49"/>
                    <a:pt x="24" y="49"/>
                    <a:pt x="24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9" y="57"/>
                    <a:pt x="9" y="57"/>
                    <a:pt x="9" y="57"/>
                  </a:cubicBezTo>
                  <a:cubicBezTo>
                    <a:pt x="37" y="81"/>
                    <a:pt x="37" y="81"/>
                    <a:pt x="37" y="81"/>
                  </a:cubicBezTo>
                  <a:cubicBezTo>
                    <a:pt x="31" y="136"/>
                    <a:pt x="31" y="136"/>
                    <a:pt x="31" y="136"/>
                  </a:cubicBezTo>
                  <a:cubicBezTo>
                    <a:pt x="31" y="138"/>
                    <a:pt x="31" y="138"/>
                    <a:pt x="34" y="138"/>
                  </a:cubicBezTo>
                  <a:cubicBezTo>
                    <a:pt x="80" y="110"/>
                    <a:pt x="80" y="110"/>
                    <a:pt x="80" y="110"/>
                  </a:cubicBezTo>
                  <a:cubicBezTo>
                    <a:pt x="125" y="138"/>
                    <a:pt x="125" y="138"/>
                    <a:pt x="125" y="138"/>
                  </a:cubicBezTo>
                  <a:cubicBezTo>
                    <a:pt x="127" y="138"/>
                    <a:pt x="127" y="138"/>
                    <a:pt x="128" y="136"/>
                  </a:cubicBezTo>
                  <a:cubicBezTo>
                    <a:pt x="120" y="81"/>
                    <a:pt x="120" y="81"/>
                    <a:pt x="120" y="81"/>
                  </a:cubicBezTo>
                  <a:cubicBezTo>
                    <a:pt x="146" y="59"/>
                    <a:pt x="146" y="59"/>
                    <a:pt x="146" y="59"/>
                  </a:cubicBezTo>
                  <a:lnTo>
                    <a:pt x="156" y="50"/>
                  </a:lnTo>
                  <a:close/>
                  <a:moveTo>
                    <a:pt x="42" y="103"/>
                  </a:moveTo>
                  <a:cubicBezTo>
                    <a:pt x="92" y="62"/>
                    <a:pt x="92" y="62"/>
                    <a:pt x="92" y="62"/>
                  </a:cubicBezTo>
                  <a:cubicBezTo>
                    <a:pt x="45" y="54"/>
                    <a:pt x="45" y="54"/>
                    <a:pt x="45" y="54"/>
                  </a:cubicBezTo>
                  <a:cubicBezTo>
                    <a:pt x="116" y="54"/>
                    <a:pt x="116" y="54"/>
                    <a:pt x="116" y="54"/>
                  </a:cubicBezTo>
                  <a:cubicBezTo>
                    <a:pt x="73" y="94"/>
                    <a:pt x="73" y="94"/>
                    <a:pt x="73" y="94"/>
                  </a:cubicBezTo>
                  <a:cubicBezTo>
                    <a:pt x="118" y="103"/>
                    <a:pt x="118" y="103"/>
                    <a:pt x="118" y="103"/>
                  </a:cubicBezTo>
                  <a:lnTo>
                    <a:pt x="42" y="10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783"/>
              <a:endParaRPr lang="zh-CN" altLang="en-US" sz="1400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</p:grpSp>
      <p:sp>
        <p:nvSpPr>
          <p:cNvPr id="12" name="等腰三角形 11"/>
          <p:cNvSpPr/>
          <p:nvPr/>
        </p:nvSpPr>
        <p:spPr>
          <a:xfrm rot="5400000">
            <a:off x="9380236" y="1224303"/>
            <a:ext cx="309176" cy="266531"/>
          </a:xfrm>
          <a:prstGeom prst="triangle">
            <a:avLst/>
          </a:prstGeom>
          <a:solidFill>
            <a:srgbClr val="A5A5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83"/>
            <a:endParaRPr lang="zh-CN" altLang="en-US" sz="140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13" name="等腰三角形 12"/>
          <p:cNvSpPr/>
          <p:nvPr/>
        </p:nvSpPr>
        <p:spPr>
          <a:xfrm rot="5400000">
            <a:off x="9201503" y="4737489"/>
            <a:ext cx="309176" cy="266531"/>
          </a:xfrm>
          <a:prstGeom prst="triangle">
            <a:avLst/>
          </a:prstGeom>
          <a:solidFill>
            <a:srgbClr val="A5A5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83"/>
            <a:endParaRPr lang="zh-CN" altLang="en-US" sz="1400">
              <a:solidFill>
                <a:prstClr val="white"/>
              </a:solidFill>
              <a:latin typeface="Calibri"/>
              <a:ea typeface="宋体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9323986" y="1295950"/>
            <a:ext cx="1543299" cy="1027323"/>
            <a:chOff x="9075556" y="1139215"/>
            <a:chExt cx="1616547" cy="1076081"/>
          </a:xfrm>
        </p:grpSpPr>
        <p:sp>
          <p:nvSpPr>
            <p:cNvPr id="31" name="文本框 30"/>
            <p:cNvSpPr txBox="1"/>
            <p:nvPr/>
          </p:nvSpPr>
          <p:spPr>
            <a:xfrm>
              <a:off x="9075556" y="1139215"/>
              <a:ext cx="1415804" cy="82207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85783"/>
              <a:r>
                <a:rPr lang="en-US" altLang="zh-CN" sz="4500" b="1" dirty="0">
                  <a:solidFill>
                    <a:srgbClr val="6CCEE5"/>
                  </a:solidFill>
                  <a:latin typeface="Calibri"/>
                  <a:ea typeface="宋体"/>
                </a:rPr>
                <a:t>7654</a:t>
              </a:r>
              <a:endParaRPr lang="zh-CN" altLang="en-US" sz="4500" b="1" dirty="0">
                <a:solidFill>
                  <a:srgbClr val="6CCEE5"/>
                </a:solidFill>
                <a:latin typeface="Calibri"/>
                <a:ea typeface="宋体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9084180" y="1722853"/>
              <a:ext cx="1607923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defTabSz="685783">
                <a:defRPr sz="2400" b="1">
                  <a:solidFill>
                    <a:prstClr val="black">
                      <a:lumMod val="75000"/>
                      <a:lumOff val="25000"/>
                    </a:prstClr>
                  </a:solidFill>
                  <a:latin typeface="+mj-lt"/>
                  <a:ea typeface="宋体"/>
                </a:defRPr>
              </a:lvl1pPr>
            </a:lstStyle>
            <a:p>
              <a:r>
                <a:rPr lang="en-US" altLang="zh-CN" dirty="0"/>
                <a:t>TEXT HERE</a:t>
              </a:r>
              <a:endParaRPr lang="zh-CN" altLang="en-US" dirty="0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9133414" y="4884001"/>
            <a:ext cx="1724304" cy="1059892"/>
            <a:chOff x="9075556" y="1139215"/>
            <a:chExt cx="1806143" cy="1110196"/>
          </a:xfrm>
        </p:grpSpPr>
        <p:sp>
          <p:nvSpPr>
            <p:cNvPr id="29" name="文本框 28"/>
            <p:cNvSpPr txBox="1"/>
            <p:nvPr/>
          </p:nvSpPr>
          <p:spPr>
            <a:xfrm>
              <a:off x="9075556" y="1139215"/>
              <a:ext cx="1806143" cy="10464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85783"/>
              <a:r>
                <a:rPr lang="en-US" altLang="zh-CN" sz="4500" b="1" dirty="0">
                  <a:solidFill>
                    <a:srgbClr val="3ABDDB"/>
                  </a:solidFill>
                  <a:latin typeface="Calibri"/>
                  <a:ea typeface="宋体"/>
                </a:rPr>
                <a:t>3464</a:t>
              </a:r>
              <a:endParaRPr lang="zh-CN" altLang="en-US" sz="4500" b="1" dirty="0">
                <a:solidFill>
                  <a:srgbClr val="3ABDDB"/>
                </a:solidFill>
                <a:latin typeface="Calibri"/>
                <a:ea typeface="宋体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9084180" y="1756968"/>
              <a:ext cx="1607923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defTabSz="685783">
                <a:defRPr sz="2400" b="1">
                  <a:solidFill>
                    <a:prstClr val="black">
                      <a:lumMod val="75000"/>
                      <a:lumOff val="25000"/>
                    </a:prstClr>
                  </a:solidFill>
                  <a:latin typeface="+mj-lt"/>
                  <a:ea typeface="宋体"/>
                </a:defRPr>
              </a:lvl1pPr>
            </a:lstStyle>
            <a:p>
              <a:r>
                <a:rPr lang="en-US" altLang="zh-CN" dirty="0"/>
                <a:t>TEXT HERE</a:t>
              </a:r>
              <a:endParaRPr lang="zh-CN" altLang="en-US" dirty="0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1466308" y="2275536"/>
            <a:ext cx="1543299" cy="1177777"/>
            <a:chOff x="861324" y="2267711"/>
            <a:chExt cx="1616547" cy="1233676"/>
          </a:xfrm>
        </p:grpSpPr>
        <p:sp>
          <p:nvSpPr>
            <p:cNvPr id="25" name="等腰三角形 24"/>
            <p:cNvSpPr/>
            <p:nvPr/>
          </p:nvSpPr>
          <p:spPr>
            <a:xfrm rot="5400000">
              <a:off x="917674" y="2290045"/>
              <a:ext cx="323850" cy="279181"/>
            </a:xfrm>
            <a:prstGeom prst="triangl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783"/>
              <a:endParaRPr lang="zh-CN" altLang="en-US" sz="1400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grpSp>
          <p:nvGrpSpPr>
            <p:cNvPr id="26" name="组合 25"/>
            <p:cNvGrpSpPr/>
            <p:nvPr/>
          </p:nvGrpSpPr>
          <p:grpSpPr>
            <a:xfrm>
              <a:off x="861324" y="2379345"/>
              <a:ext cx="1616547" cy="1122042"/>
              <a:chOff x="9075556" y="891565"/>
              <a:chExt cx="1616547" cy="1122042"/>
            </a:xfrm>
          </p:grpSpPr>
          <p:sp>
            <p:nvSpPr>
              <p:cNvPr id="27" name="文本框 26"/>
              <p:cNvSpPr txBox="1"/>
              <p:nvPr/>
            </p:nvSpPr>
            <p:spPr>
              <a:xfrm>
                <a:off x="9075556" y="891565"/>
                <a:ext cx="1415804" cy="82207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defTabSz="685783"/>
                <a:r>
                  <a:rPr lang="en-US" altLang="zh-CN" sz="4500" b="1" dirty="0">
                    <a:solidFill>
                      <a:srgbClr val="6CCEE5"/>
                    </a:solidFill>
                    <a:latin typeface="Calibri"/>
                    <a:ea typeface="宋体"/>
                  </a:rPr>
                  <a:t>4567</a:t>
                </a:r>
                <a:endParaRPr lang="zh-CN" altLang="en-US" sz="4500" b="1" dirty="0">
                  <a:solidFill>
                    <a:srgbClr val="6CCEE5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28" name="文本框 27"/>
              <p:cNvSpPr txBox="1"/>
              <p:nvPr/>
            </p:nvSpPr>
            <p:spPr>
              <a:xfrm>
                <a:off x="9084180" y="1521164"/>
                <a:ext cx="1607923" cy="49244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 defTabSz="685783">
                  <a:defRPr sz="2400" b="1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+mj-lt"/>
                    <a:ea typeface="宋体"/>
                  </a:defRPr>
                </a:lvl1pPr>
              </a:lstStyle>
              <a:p>
                <a:r>
                  <a:rPr lang="en-US" altLang="zh-CN" dirty="0"/>
                  <a:t>TEXT HERE</a:t>
                </a:r>
                <a:endParaRPr lang="zh-CN" altLang="en-US" dirty="0"/>
              </a:p>
            </p:txBody>
          </p:sp>
        </p:grpSp>
      </p:grpSp>
      <p:grpSp>
        <p:nvGrpSpPr>
          <p:cNvPr id="17" name="组合 16"/>
          <p:cNvGrpSpPr/>
          <p:nvPr/>
        </p:nvGrpSpPr>
        <p:grpSpPr>
          <a:xfrm>
            <a:off x="1143710" y="4495396"/>
            <a:ext cx="1555451" cy="1148479"/>
            <a:chOff x="861324" y="2515361"/>
            <a:chExt cx="1629276" cy="1202987"/>
          </a:xfrm>
        </p:grpSpPr>
        <p:sp>
          <p:nvSpPr>
            <p:cNvPr id="21" name="等腰三角形 20"/>
            <p:cNvSpPr/>
            <p:nvPr/>
          </p:nvSpPr>
          <p:spPr>
            <a:xfrm rot="5400000">
              <a:off x="917674" y="2537695"/>
              <a:ext cx="323850" cy="279181"/>
            </a:xfrm>
            <a:prstGeom prst="triangle">
              <a:avLst/>
            </a:prstGeom>
            <a:solidFill>
              <a:srgbClr val="A5A5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783"/>
              <a:endParaRPr lang="zh-CN" altLang="en-US" sz="1400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grpSp>
          <p:nvGrpSpPr>
            <p:cNvPr id="22" name="组合 21"/>
            <p:cNvGrpSpPr/>
            <p:nvPr/>
          </p:nvGrpSpPr>
          <p:grpSpPr>
            <a:xfrm>
              <a:off x="861324" y="2626995"/>
              <a:ext cx="1629276" cy="1091353"/>
              <a:chOff x="9075556" y="1139215"/>
              <a:chExt cx="1629276" cy="1091353"/>
            </a:xfrm>
          </p:grpSpPr>
          <p:sp>
            <p:nvSpPr>
              <p:cNvPr id="23" name="文本框 22"/>
              <p:cNvSpPr txBox="1"/>
              <p:nvPr/>
            </p:nvSpPr>
            <p:spPr>
              <a:xfrm>
                <a:off x="9075556" y="1139215"/>
                <a:ext cx="1415804" cy="82207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defTabSz="685783"/>
                <a:r>
                  <a:rPr lang="en-US" altLang="zh-CN" sz="4500" b="1" dirty="0">
                    <a:solidFill>
                      <a:srgbClr val="6CCEE5"/>
                    </a:solidFill>
                    <a:latin typeface="Calibri"/>
                    <a:ea typeface="宋体"/>
                  </a:rPr>
                  <a:t>2354</a:t>
                </a:r>
                <a:endParaRPr lang="zh-CN" altLang="en-US" sz="4500" b="1" dirty="0">
                  <a:solidFill>
                    <a:srgbClr val="6CCEE5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24" name="文本框 23"/>
              <p:cNvSpPr txBox="1"/>
              <p:nvPr/>
            </p:nvSpPr>
            <p:spPr>
              <a:xfrm>
                <a:off x="9084180" y="1746992"/>
                <a:ext cx="1620652" cy="48357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defTabSz="685783"/>
                <a:r>
                  <a:rPr lang="en-US" altLang="zh-CN" sz="2400" b="1" dirty="0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+mj-lt"/>
                    <a:ea typeface="宋体"/>
                  </a:rPr>
                  <a:t>TEXT HERE</a:t>
                </a:r>
                <a:endParaRPr lang="zh-CN" altLang="en-US" sz="2400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+mj-lt"/>
                  <a:ea typeface="宋体"/>
                </a:endParaRPr>
              </a:p>
            </p:txBody>
          </p:sp>
        </p:grpSp>
      </p:grpSp>
      <p:grpSp>
        <p:nvGrpSpPr>
          <p:cNvPr id="18" name="组合 17"/>
          <p:cNvGrpSpPr/>
          <p:nvPr/>
        </p:nvGrpSpPr>
        <p:grpSpPr>
          <a:xfrm>
            <a:off x="4665025" y="3776398"/>
            <a:ext cx="4036803" cy="2220243"/>
            <a:chOff x="4211859" y="3839807"/>
            <a:chExt cx="4228398" cy="2325619"/>
          </a:xfrm>
        </p:grpSpPr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211859" y="3839807"/>
              <a:ext cx="4228398" cy="2325619"/>
            </a:xfrm>
            <a:prstGeom prst="rect">
              <a:avLst/>
            </a:prstGeom>
          </p:spPr>
        </p:pic>
        <p:sp>
          <p:nvSpPr>
            <p:cNvPr id="20" name="文本框 19"/>
            <p:cNvSpPr txBox="1"/>
            <p:nvPr/>
          </p:nvSpPr>
          <p:spPr>
            <a:xfrm>
              <a:off x="5614497" y="3966337"/>
              <a:ext cx="1442669" cy="17731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85783"/>
              <a:r>
                <a:rPr lang="en-US" altLang="zh-CN" sz="10400" dirty="0">
                  <a:solidFill>
                    <a:srgbClr val="6CCEE5"/>
                  </a:solidFill>
                  <a:latin typeface="Calibri"/>
                  <a:ea typeface="宋体"/>
                </a:rPr>
                <a:t>@</a:t>
              </a:r>
              <a:endParaRPr lang="zh-CN" altLang="en-US" sz="10400" dirty="0">
                <a:solidFill>
                  <a:srgbClr val="6CCEE5"/>
                </a:solidFill>
                <a:latin typeface="Calibri"/>
                <a:ea typeface="宋体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4387623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标注 2"/>
          <p:cNvSpPr/>
          <p:nvPr/>
        </p:nvSpPr>
        <p:spPr>
          <a:xfrm>
            <a:off x="2727158" y="1268128"/>
            <a:ext cx="6737684" cy="4321743"/>
          </a:xfrm>
          <a:prstGeom prst="wedgeRectCallout">
            <a:avLst>
              <a:gd name="adj1" fmla="val -33404"/>
              <a:gd name="adj2" fmla="val 61221"/>
            </a:avLst>
          </a:prstGeom>
          <a:solidFill>
            <a:srgbClr val="6CCEE5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112121" y="1957436"/>
            <a:ext cx="2690929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b="1" dirty="0" smtClean="0">
                <a:solidFill>
                  <a:schemeClr val="bg1"/>
                </a:solidFill>
              </a:rPr>
              <a:t>Part 4</a:t>
            </a:r>
            <a:endParaRPr lang="zh-CN" altLang="en-US" sz="8000" b="1" dirty="0">
              <a:solidFill>
                <a:schemeClr val="bg1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3112121" y="2991195"/>
            <a:ext cx="5109091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9600" b="1" dirty="0">
                <a:solidFill>
                  <a:schemeClr val="bg1"/>
                </a:solidFill>
              </a:rPr>
              <a:t>新年计划</a:t>
            </a:r>
          </a:p>
        </p:txBody>
      </p:sp>
      <p:pic>
        <p:nvPicPr>
          <p:cNvPr id="6" name="图片 5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9313" y="6308725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046816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615979" y="741315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新年计划</a:t>
            </a:r>
            <a:endParaRPr lang="zh-CN" altLang="en-US" sz="24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" name="椭圆 2"/>
          <p:cNvSpPr/>
          <p:nvPr/>
        </p:nvSpPr>
        <p:spPr>
          <a:xfrm>
            <a:off x="916559" y="630300"/>
            <a:ext cx="699419" cy="68057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4</a:t>
            </a:r>
            <a:endParaRPr lang="zh-CN" altLang="en-US" sz="40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4" name="图片 3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9313" y="6308725"/>
            <a:ext cx="1828800" cy="243840"/>
          </a:xfrm>
          <a:prstGeom prst="rect">
            <a:avLst/>
          </a:prstGeom>
        </p:spPr>
      </p:pic>
      <p:sp>
        <p:nvSpPr>
          <p:cNvPr id="26" name="文本框 8"/>
          <p:cNvSpPr txBox="1"/>
          <p:nvPr/>
        </p:nvSpPr>
        <p:spPr>
          <a:xfrm>
            <a:off x="802833" y="3040689"/>
            <a:ext cx="2517668" cy="23325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600" b="1" dirty="0">
                <a:solidFill>
                  <a:srgbClr val="000000"/>
                </a:solidFill>
                <a:latin typeface="Century Gothic"/>
                <a:ea typeface="微软雅黑"/>
              </a:rPr>
              <a:t>点击此处添加标题</a:t>
            </a:r>
            <a:endParaRPr lang="en-US" altLang="zh-CN" sz="1600" b="1" dirty="0">
              <a:solidFill>
                <a:srgbClr val="000000"/>
              </a:solidFill>
              <a:latin typeface="Century Gothic"/>
              <a:ea typeface="微软雅黑"/>
            </a:endParaRPr>
          </a:p>
          <a:p>
            <a:pPr>
              <a:lnSpc>
                <a:spcPct val="130000"/>
              </a:lnSpc>
            </a:pPr>
            <a:endParaRPr lang="en-US" altLang="zh-CN" sz="1600" b="1" dirty="0">
              <a:solidFill>
                <a:srgbClr val="000000"/>
              </a:solidFill>
              <a:latin typeface="Century Gothic"/>
              <a:ea typeface="微软雅黑"/>
            </a:endParaRPr>
          </a:p>
          <a:p>
            <a:pPr>
              <a:lnSpc>
                <a:spcPct val="130000"/>
              </a:lnSpc>
            </a:pPr>
            <a:r>
              <a:rPr lang="zh-CN" altLang="en-US" sz="1333" dirty="0">
                <a:solidFill>
                  <a:srgbClr val="000000"/>
                </a:solidFill>
                <a:latin typeface="Century Gothic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333" dirty="0">
                <a:solidFill>
                  <a:srgbClr val="000000"/>
                </a:solidFill>
                <a:latin typeface="Century Gothic"/>
              </a:rPr>
              <a:t>10-16</a:t>
            </a:r>
            <a:r>
              <a:rPr lang="zh-CN" altLang="en-US" sz="1333" dirty="0">
                <a:solidFill>
                  <a:srgbClr val="000000"/>
                </a:solidFill>
                <a:latin typeface="Century Gothic"/>
              </a:rPr>
              <a:t>号字，</a:t>
            </a:r>
            <a:r>
              <a:rPr lang="en-US" altLang="zh-CN" sz="1333" dirty="0">
                <a:solidFill>
                  <a:srgbClr val="000000"/>
                </a:solidFill>
                <a:latin typeface="Century Gothic"/>
              </a:rPr>
              <a:t>1.3</a:t>
            </a:r>
            <a:r>
              <a:rPr lang="zh-CN" altLang="en-US" sz="1333" dirty="0">
                <a:solidFill>
                  <a:srgbClr val="000000"/>
                </a:solidFill>
                <a:latin typeface="Century Gothic"/>
              </a:rPr>
              <a:t>倍字间距。</a:t>
            </a:r>
            <a:endParaRPr lang="zh-CN" altLang="en-US" sz="1333" dirty="0">
              <a:solidFill>
                <a:srgbClr val="000000"/>
              </a:solidFill>
              <a:latin typeface="Century Gothic"/>
              <a:ea typeface="微软雅黑"/>
            </a:endParaRPr>
          </a:p>
        </p:txBody>
      </p:sp>
      <p:sp>
        <p:nvSpPr>
          <p:cNvPr id="27" name="文本框 8"/>
          <p:cNvSpPr txBox="1"/>
          <p:nvPr/>
        </p:nvSpPr>
        <p:spPr>
          <a:xfrm>
            <a:off x="3458283" y="3040689"/>
            <a:ext cx="2621557" cy="2065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09585">
              <a:lnSpc>
                <a:spcPct val="130000"/>
              </a:lnSpc>
            </a:pPr>
            <a:r>
              <a:rPr lang="zh-CN" altLang="en-US" sz="1600" b="1" dirty="0">
                <a:solidFill>
                  <a:srgbClr val="000000"/>
                </a:solidFill>
                <a:latin typeface="Century Gothic"/>
                <a:ea typeface="微软雅黑"/>
              </a:rPr>
              <a:t>点击此处添加标题</a:t>
            </a:r>
            <a:endParaRPr lang="en-US" altLang="zh-CN" sz="1600" b="1" dirty="0">
              <a:solidFill>
                <a:srgbClr val="000000"/>
              </a:solidFill>
              <a:latin typeface="Century Gothic"/>
              <a:ea typeface="微软雅黑"/>
            </a:endParaRPr>
          </a:p>
          <a:p>
            <a:pPr defTabSz="609585">
              <a:lnSpc>
                <a:spcPct val="130000"/>
              </a:lnSpc>
            </a:pPr>
            <a:endParaRPr lang="en-US" altLang="zh-CN" sz="1600" b="1" dirty="0">
              <a:solidFill>
                <a:srgbClr val="000000"/>
              </a:solidFill>
              <a:latin typeface="Century Gothic"/>
              <a:ea typeface="微软雅黑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333" dirty="0">
                <a:solidFill>
                  <a:srgbClr val="000000"/>
                </a:solidFill>
                <a:latin typeface="Century Gothic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333" dirty="0">
                <a:solidFill>
                  <a:srgbClr val="000000"/>
                </a:solidFill>
                <a:latin typeface="Century Gothic"/>
              </a:rPr>
              <a:t>10-16</a:t>
            </a:r>
            <a:r>
              <a:rPr lang="zh-CN" altLang="en-US" sz="1333" dirty="0">
                <a:solidFill>
                  <a:srgbClr val="000000"/>
                </a:solidFill>
                <a:latin typeface="Century Gothic"/>
              </a:rPr>
              <a:t>号字，</a:t>
            </a:r>
            <a:r>
              <a:rPr lang="en-US" altLang="zh-CN" sz="1333" dirty="0">
                <a:solidFill>
                  <a:srgbClr val="000000"/>
                </a:solidFill>
                <a:latin typeface="Century Gothic"/>
              </a:rPr>
              <a:t>1.3</a:t>
            </a:r>
            <a:r>
              <a:rPr lang="zh-CN" altLang="en-US" sz="1333" dirty="0">
                <a:solidFill>
                  <a:srgbClr val="000000"/>
                </a:solidFill>
                <a:latin typeface="Century Gothic"/>
              </a:rPr>
              <a:t>倍字间距。</a:t>
            </a:r>
            <a:endParaRPr lang="zh-CN" altLang="en-US" sz="1333" dirty="0">
              <a:solidFill>
                <a:srgbClr val="000000"/>
              </a:solidFill>
              <a:latin typeface="Century Gothic"/>
              <a:ea typeface="微软雅黑"/>
            </a:endParaRPr>
          </a:p>
        </p:txBody>
      </p:sp>
      <p:sp>
        <p:nvSpPr>
          <p:cNvPr id="28" name="文本框 8"/>
          <p:cNvSpPr txBox="1"/>
          <p:nvPr/>
        </p:nvSpPr>
        <p:spPr>
          <a:xfrm>
            <a:off x="6320983" y="3040689"/>
            <a:ext cx="2518195" cy="23325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09585">
              <a:lnSpc>
                <a:spcPct val="130000"/>
              </a:lnSpc>
            </a:pPr>
            <a:r>
              <a:rPr lang="zh-CN" altLang="en-US" sz="1600" b="1" dirty="0">
                <a:solidFill>
                  <a:srgbClr val="000000"/>
                </a:solidFill>
                <a:latin typeface="Century Gothic"/>
                <a:ea typeface="微软雅黑"/>
              </a:rPr>
              <a:t>点击此处添加标题</a:t>
            </a:r>
            <a:endParaRPr lang="en-US" altLang="zh-CN" sz="1600" b="1" dirty="0">
              <a:solidFill>
                <a:srgbClr val="000000"/>
              </a:solidFill>
              <a:latin typeface="Century Gothic"/>
              <a:ea typeface="微软雅黑"/>
            </a:endParaRPr>
          </a:p>
          <a:p>
            <a:pPr defTabSz="609585">
              <a:lnSpc>
                <a:spcPct val="130000"/>
              </a:lnSpc>
            </a:pPr>
            <a:endParaRPr lang="en-US" altLang="zh-CN" sz="1600" b="1" dirty="0">
              <a:solidFill>
                <a:srgbClr val="000000"/>
              </a:solidFill>
              <a:latin typeface="Century Gothic"/>
              <a:ea typeface="微软雅黑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333" dirty="0">
                <a:solidFill>
                  <a:srgbClr val="000000"/>
                </a:solidFill>
                <a:latin typeface="Century Gothic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333" dirty="0">
                <a:solidFill>
                  <a:srgbClr val="000000"/>
                </a:solidFill>
                <a:latin typeface="Century Gothic"/>
              </a:rPr>
              <a:t>10-16</a:t>
            </a:r>
            <a:r>
              <a:rPr lang="zh-CN" altLang="en-US" sz="1333" dirty="0">
                <a:solidFill>
                  <a:srgbClr val="000000"/>
                </a:solidFill>
                <a:latin typeface="Century Gothic"/>
              </a:rPr>
              <a:t>号字，</a:t>
            </a:r>
            <a:r>
              <a:rPr lang="en-US" altLang="zh-CN" sz="1333" dirty="0">
                <a:solidFill>
                  <a:srgbClr val="000000"/>
                </a:solidFill>
                <a:latin typeface="Century Gothic"/>
              </a:rPr>
              <a:t>1.3</a:t>
            </a:r>
            <a:r>
              <a:rPr lang="zh-CN" altLang="en-US" sz="1333" dirty="0">
                <a:solidFill>
                  <a:srgbClr val="000000"/>
                </a:solidFill>
                <a:latin typeface="Century Gothic"/>
              </a:rPr>
              <a:t>倍字间距。</a:t>
            </a:r>
            <a:endParaRPr lang="zh-CN" altLang="en-US" sz="1333" dirty="0">
              <a:solidFill>
                <a:srgbClr val="000000"/>
              </a:solidFill>
              <a:latin typeface="Century Gothic"/>
              <a:ea typeface="微软雅黑"/>
            </a:endParaRPr>
          </a:p>
        </p:txBody>
      </p:sp>
      <p:sp>
        <p:nvSpPr>
          <p:cNvPr id="29" name="五边形 28"/>
          <p:cNvSpPr/>
          <p:nvPr/>
        </p:nvSpPr>
        <p:spPr>
          <a:xfrm>
            <a:off x="665052" y="1896486"/>
            <a:ext cx="2655449" cy="902811"/>
          </a:xfrm>
          <a:prstGeom prst="homePlate">
            <a:avLst/>
          </a:prstGeom>
          <a:solidFill>
            <a:srgbClr val="6CCE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endParaRPr lang="en-US" altLang="zh-CN" sz="1867" dirty="0">
              <a:solidFill>
                <a:srgbClr val="FFFFFF"/>
              </a:solidFill>
              <a:latin typeface="Century Gothic"/>
              <a:ea typeface="微软雅黑"/>
            </a:endParaRPr>
          </a:p>
        </p:txBody>
      </p:sp>
      <p:sp>
        <p:nvSpPr>
          <p:cNvPr id="30" name="五边形 29"/>
          <p:cNvSpPr/>
          <p:nvPr/>
        </p:nvSpPr>
        <p:spPr>
          <a:xfrm>
            <a:off x="3424390" y="1896486"/>
            <a:ext cx="2655449" cy="902811"/>
          </a:xfrm>
          <a:prstGeom prst="homePlate">
            <a:avLst/>
          </a:prstGeom>
          <a:solidFill>
            <a:srgbClr val="6CCE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altLang="zh-CN" sz="1867" dirty="0">
              <a:solidFill>
                <a:srgbClr val="FFFFFF"/>
              </a:solidFill>
              <a:latin typeface="Century Gothic"/>
              <a:ea typeface="微软雅黑"/>
            </a:endParaRPr>
          </a:p>
        </p:txBody>
      </p:sp>
      <p:sp>
        <p:nvSpPr>
          <p:cNvPr id="31" name="五边形 30"/>
          <p:cNvSpPr/>
          <p:nvPr/>
        </p:nvSpPr>
        <p:spPr>
          <a:xfrm>
            <a:off x="6183729" y="1896486"/>
            <a:ext cx="2655449" cy="902811"/>
          </a:xfrm>
          <a:prstGeom prst="homePlate">
            <a:avLst/>
          </a:prstGeom>
          <a:solidFill>
            <a:srgbClr val="6CCE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altLang="zh-CN" sz="1867" dirty="0">
              <a:solidFill>
                <a:srgbClr val="FFFFFF"/>
              </a:solidFill>
              <a:latin typeface="Century Gothic"/>
              <a:ea typeface="微软雅黑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665051" y="2952841"/>
            <a:ext cx="2655451" cy="3084492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solidFill>
                <a:srgbClr val="000000"/>
              </a:solidFill>
              <a:latin typeface="Century Gothic"/>
              <a:ea typeface="微软雅黑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3424390" y="2952841"/>
            <a:ext cx="2655449" cy="3084492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solidFill>
                <a:srgbClr val="000000"/>
              </a:solidFill>
              <a:latin typeface="Century Gothic"/>
              <a:ea typeface="微软雅黑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6183728" y="2952841"/>
            <a:ext cx="2655451" cy="3084492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solidFill>
                <a:srgbClr val="000000"/>
              </a:solidFill>
              <a:latin typeface="Century Gothic"/>
              <a:ea typeface="微软雅黑"/>
            </a:endParaRPr>
          </a:p>
        </p:txBody>
      </p:sp>
      <p:sp>
        <p:nvSpPr>
          <p:cNvPr id="35" name="五边形 34"/>
          <p:cNvSpPr/>
          <p:nvPr/>
        </p:nvSpPr>
        <p:spPr>
          <a:xfrm>
            <a:off x="8943068" y="1896486"/>
            <a:ext cx="2655449" cy="902811"/>
          </a:xfrm>
          <a:prstGeom prst="homePlate">
            <a:avLst/>
          </a:prstGeom>
          <a:solidFill>
            <a:srgbClr val="6CCE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altLang="zh-CN" sz="1867" dirty="0">
              <a:solidFill>
                <a:srgbClr val="FFFFFF"/>
              </a:solidFill>
              <a:latin typeface="Century Gothic"/>
              <a:ea typeface="微软雅黑"/>
            </a:endParaRPr>
          </a:p>
        </p:txBody>
      </p:sp>
      <p:sp>
        <p:nvSpPr>
          <p:cNvPr id="36" name="文本框 8"/>
          <p:cNvSpPr txBox="1"/>
          <p:nvPr/>
        </p:nvSpPr>
        <p:spPr>
          <a:xfrm>
            <a:off x="9080320" y="3040689"/>
            <a:ext cx="2518195" cy="2065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09585">
              <a:lnSpc>
                <a:spcPct val="130000"/>
              </a:lnSpc>
            </a:pPr>
            <a:r>
              <a:rPr lang="zh-CN" altLang="en-US" sz="1600" b="1" dirty="0">
                <a:solidFill>
                  <a:srgbClr val="000000"/>
                </a:solidFill>
                <a:latin typeface="Century Gothic"/>
                <a:ea typeface="微软雅黑"/>
              </a:rPr>
              <a:t>点击此处添加标题</a:t>
            </a:r>
            <a:endParaRPr lang="en-US" altLang="zh-CN" sz="1600" b="1" dirty="0">
              <a:solidFill>
                <a:srgbClr val="000000"/>
              </a:solidFill>
              <a:latin typeface="Century Gothic"/>
              <a:ea typeface="微软雅黑"/>
            </a:endParaRPr>
          </a:p>
          <a:p>
            <a:pPr defTabSz="609585">
              <a:lnSpc>
                <a:spcPct val="130000"/>
              </a:lnSpc>
            </a:pPr>
            <a:endParaRPr lang="en-US" altLang="zh-CN" sz="1600" b="1" dirty="0">
              <a:solidFill>
                <a:srgbClr val="000000"/>
              </a:solidFill>
              <a:latin typeface="Century Gothic"/>
              <a:ea typeface="微软雅黑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333" dirty="0">
                <a:solidFill>
                  <a:srgbClr val="000000"/>
                </a:solidFill>
                <a:latin typeface="Century Gothic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333" dirty="0">
                <a:solidFill>
                  <a:srgbClr val="000000"/>
                </a:solidFill>
                <a:latin typeface="Century Gothic"/>
              </a:rPr>
              <a:t>10-16</a:t>
            </a:r>
            <a:r>
              <a:rPr lang="zh-CN" altLang="en-US" sz="1333" dirty="0">
                <a:solidFill>
                  <a:srgbClr val="000000"/>
                </a:solidFill>
                <a:latin typeface="Century Gothic"/>
              </a:rPr>
              <a:t>号字，</a:t>
            </a:r>
            <a:r>
              <a:rPr lang="en-US" altLang="zh-CN" sz="1333" dirty="0">
                <a:solidFill>
                  <a:srgbClr val="000000"/>
                </a:solidFill>
                <a:latin typeface="Century Gothic"/>
              </a:rPr>
              <a:t>1.3</a:t>
            </a:r>
            <a:r>
              <a:rPr lang="zh-CN" altLang="en-US" sz="1333" dirty="0">
                <a:solidFill>
                  <a:srgbClr val="000000"/>
                </a:solidFill>
                <a:latin typeface="Century Gothic"/>
              </a:rPr>
              <a:t>倍字间距。</a:t>
            </a:r>
            <a:endParaRPr lang="zh-CN" altLang="en-US" sz="1333" dirty="0">
              <a:solidFill>
                <a:srgbClr val="000000"/>
              </a:solidFill>
              <a:latin typeface="Century Gothic"/>
              <a:ea typeface="微软雅黑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8943065" y="2952841"/>
            <a:ext cx="2655451" cy="3084492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solidFill>
                <a:srgbClr val="000000"/>
              </a:solidFill>
              <a:latin typeface="Century Gothic"/>
              <a:ea typeface="微软雅黑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665051" y="1892922"/>
            <a:ext cx="2230267" cy="8720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>
                <a:solidFill>
                  <a:srgbClr val="FFFFFF"/>
                </a:solidFill>
                <a:latin typeface="Century Gothic"/>
                <a:ea typeface="微软雅黑"/>
              </a:rPr>
              <a:t>Part 1</a:t>
            </a:r>
          </a:p>
          <a:p>
            <a:r>
              <a:rPr lang="zh-CN" altLang="en-US" sz="1867" dirty="0">
                <a:solidFill>
                  <a:srgbClr val="FFFFFF"/>
                </a:solidFill>
                <a:latin typeface="Century Gothic"/>
                <a:ea typeface="微软雅黑"/>
              </a:rPr>
              <a:t>点击此处添加标题</a:t>
            </a:r>
            <a:endParaRPr lang="en-US" altLang="zh-CN" sz="1867" dirty="0">
              <a:solidFill>
                <a:srgbClr val="FFFFFF"/>
              </a:solidFill>
              <a:latin typeface="Century Gothic"/>
              <a:ea typeface="微软雅黑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3424389" y="1930121"/>
            <a:ext cx="2230267" cy="8720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>
                <a:solidFill>
                  <a:srgbClr val="FFFFFF"/>
                </a:solidFill>
                <a:latin typeface="Century Gothic"/>
                <a:ea typeface="微软雅黑"/>
              </a:rPr>
              <a:t>Part 2</a:t>
            </a:r>
          </a:p>
          <a:p>
            <a:r>
              <a:rPr lang="zh-CN" altLang="en-US" sz="1867" dirty="0">
                <a:solidFill>
                  <a:srgbClr val="FFFFFF"/>
                </a:solidFill>
                <a:latin typeface="Century Gothic"/>
                <a:ea typeface="微软雅黑"/>
              </a:rPr>
              <a:t>点击此处添加标题</a:t>
            </a:r>
            <a:endParaRPr lang="en-US" altLang="zh-CN" sz="1867" dirty="0">
              <a:solidFill>
                <a:srgbClr val="FFFFFF"/>
              </a:solidFill>
              <a:latin typeface="Century Gothic"/>
              <a:ea typeface="微软雅黑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6183728" y="1892922"/>
            <a:ext cx="2230267" cy="8720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>
                <a:solidFill>
                  <a:srgbClr val="FFFFFF"/>
                </a:solidFill>
                <a:latin typeface="Century Gothic"/>
                <a:ea typeface="微软雅黑"/>
              </a:rPr>
              <a:t>Part 3</a:t>
            </a:r>
          </a:p>
          <a:p>
            <a:r>
              <a:rPr lang="zh-CN" altLang="en-US" sz="1867" dirty="0">
                <a:solidFill>
                  <a:srgbClr val="FFFFFF"/>
                </a:solidFill>
                <a:latin typeface="Century Gothic"/>
                <a:ea typeface="微软雅黑"/>
              </a:rPr>
              <a:t>点击此处添加标题</a:t>
            </a:r>
            <a:endParaRPr lang="en-US" altLang="zh-CN" sz="1867" dirty="0">
              <a:solidFill>
                <a:srgbClr val="FFFFFF"/>
              </a:solidFill>
              <a:latin typeface="Century Gothic"/>
              <a:ea typeface="微软雅黑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8943067" y="1917293"/>
            <a:ext cx="2230267" cy="8720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>
                <a:solidFill>
                  <a:srgbClr val="FFFFFF"/>
                </a:solidFill>
                <a:latin typeface="Century Gothic"/>
                <a:ea typeface="微软雅黑"/>
              </a:rPr>
              <a:t>Part 4</a:t>
            </a:r>
          </a:p>
          <a:p>
            <a:r>
              <a:rPr lang="zh-CN" altLang="en-US" sz="1867" dirty="0">
                <a:solidFill>
                  <a:srgbClr val="FFFFFF"/>
                </a:solidFill>
                <a:latin typeface="Century Gothic"/>
                <a:ea typeface="微软雅黑"/>
              </a:rPr>
              <a:t>点击此处添加标题</a:t>
            </a:r>
            <a:endParaRPr lang="en-US" altLang="zh-CN" sz="1867" dirty="0">
              <a:solidFill>
                <a:srgbClr val="FFFFFF"/>
              </a:solidFill>
              <a:latin typeface="Century Gothic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415422697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615979" y="741315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新年计划</a:t>
            </a:r>
            <a:endParaRPr lang="zh-CN" altLang="en-US" sz="24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" name="椭圆 2"/>
          <p:cNvSpPr/>
          <p:nvPr/>
        </p:nvSpPr>
        <p:spPr>
          <a:xfrm>
            <a:off x="916559" y="630300"/>
            <a:ext cx="699419" cy="68057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4</a:t>
            </a:r>
            <a:endParaRPr lang="zh-CN" altLang="en-US" sz="40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4" name="图片 3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9313" y="6308725"/>
            <a:ext cx="1828800" cy="243840"/>
          </a:xfrm>
          <a:prstGeom prst="rect">
            <a:avLst/>
          </a:prstGeom>
        </p:spPr>
      </p:pic>
      <p:grpSp>
        <p:nvGrpSpPr>
          <p:cNvPr id="50" name="组合 49"/>
          <p:cNvGrpSpPr/>
          <p:nvPr/>
        </p:nvGrpSpPr>
        <p:grpSpPr>
          <a:xfrm>
            <a:off x="2240931" y="2697496"/>
            <a:ext cx="7689611" cy="3541510"/>
            <a:chOff x="2992310" y="3137747"/>
            <a:chExt cx="6207380" cy="2858857"/>
          </a:xfrm>
        </p:grpSpPr>
        <p:grpSp>
          <p:nvGrpSpPr>
            <p:cNvPr id="8" name="组 12"/>
            <p:cNvGrpSpPr/>
            <p:nvPr/>
          </p:nvGrpSpPr>
          <p:grpSpPr>
            <a:xfrm>
              <a:off x="2992310" y="4356326"/>
              <a:ext cx="6207380" cy="1640278"/>
              <a:chOff x="1169537" y="3193963"/>
              <a:chExt cx="6207380" cy="1640278"/>
            </a:xfrm>
          </p:grpSpPr>
          <p:sp>
            <p:nvSpPr>
              <p:cNvPr id="9" name="椭圆 8"/>
              <p:cNvSpPr/>
              <p:nvPr/>
            </p:nvSpPr>
            <p:spPr>
              <a:xfrm>
                <a:off x="2884098" y="3345596"/>
                <a:ext cx="2778258" cy="734144"/>
              </a:xfrm>
              <a:prstGeom prst="ellipse">
                <a:avLst/>
              </a:prstGeom>
              <a:noFill/>
              <a:ln>
                <a:solidFill>
                  <a:srgbClr val="7F7F7F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3200"/>
              </a:p>
            </p:txBody>
          </p:sp>
          <p:sp>
            <p:nvSpPr>
              <p:cNvPr id="10" name="椭圆 9"/>
              <p:cNvSpPr/>
              <p:nvPr/>
            </p:nvSpPr>
            <p:spPr>
              <a:xfrm>
                <a:off x="2346086" y="3309253"/>
                <a:ext cx="3854282" cy="1018480"/>
              </a:xfrm>
              <a:prstGeom prst="ellipse">
                <a:avLst/>
              </a:prstGeom>
              <a:noFill/>
              <a:ln>
                <a:solidFill>
                  <a:srgbClr val="7F7F7F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3200"/>
              </a:p>
            </p:txBody>
          </p:sp>
          <p:sp>
            <p:nvSpPr>
              <p:cNvPr id="11" name="椭圆 10"/>
              <p:cNvSpPr/>
              <p:nvPr/>
            </p:nvSpPr>
            <p:spPr>
              <a:xfrm>
                <a:off x="1676184" y="3257297"/>
                <a:ext cx="5194086" cy="1372518"/>
              </a:xfrm>
              <a:prstGeom prst="ellipse">
                <a:avLst/>
              </a:prstGeom>
              <a:noFill/>
              <a:ln>
                <a:solidFill>
                  <a:srgbClr val="7F7F7F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3200"/>
              </a:p>
            </p:txBody>
          </p:sp>
          <p:sp>
            <p:nvSpPr>
              <p:cNvPr id="12" name="椭圆 11"/>
              <p:cNvSpPr/>
              <p:nvPr/>
            </p:nvSpPr>
            <p:spPr>
              <a:xfrm>
                <a:off x="1169537" y="3193963"/>
                <a:ext cx="6207380" cy="1640278"/>
              </a:xfrm>
              <a:prstGeom prst="ellipse">
                <a:avLst/>
              </a:prstGeom>
              <a:noFill/>
              <a:ln>
                <a:solidFill>
                  <a:srgbClr val="7F7F7F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3200"/>
              </a:p>
            </p:txBody>
          </p:sp>
        </p:grpSp>
        <p:grpSp>
          <p:nvGrpSpPr>
            <p:cNvPr id="13" name="组 13"/>
            <p:cNvGrpSpPr/>
            <p:nvPr/>
          </p:nvGrpSpPr>
          <p:grpSpPr>
            <a:xfrm>
              <a:off x="5879911" y="3137747"/>
              <a:ext cx="432174" cy="1737282"/>
              <a:chOff x="4057140" y="1975386"/>
              <a:chExt cx="432174" cy="1737282"/>
            </a:xfrm>
          </p:grpSpPr>
          <p:sp>
            <p:nvSpPr>
              <p:cNvPr id="14" name="椭圆 13"/>
              <p:cNvSpPr/>
              <p:nvPr/>
            </p:nvSpPr>
            <p:spPr>
              <a:xfrm>
                <a:off x="4057140" y="1975386"/>
                <a:ext cx="432174" cy="432174"/>
              </a:xfrm>
              <a:prstGeom prst="ellipse">
                <a:avLst/>
              </a:prstGeom>
              <a:solidFill>
                <a:srgbClr val="6CCEE5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3200"/>
              </a:p>
            </p:txBody>
          </p:sp>
          <p:cxnSp>
            <p:nvCxnSpPr>
              <p:cNvPr id="15" name="直线连接符 6"/>
              <p:cNvCxnSpPr>
                <a:stCxn id="14" idx="4"/>
              </p:cNvCxnSpPr>
              <p:nvPr/>
            </p:nvCxnSpPr>
            <p:spPr>
              <a:xfrm>
                <a:off x="4273227" y="2407560"/>
                <a:ext cx="0" cy="1305108"/>
              </a:xfrm>
              <a:prstGeom prst="line">
                <a:avLst/>
              </a:prstGeom>
              <a:ln>
                <a:solidFill>
                  <a:srgbClr val="7F7F7F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6" name="组 16"/>
            <p:cNvGrpSpPr/>
            <p:nvPr/>
          </p:nvGrpSpPr>
          <p:grpSpPr>
            <a:xfrm>
              <a:off x="3818921" y="4257787"/>
              <a:ext cx="267698" cy="849737"/>
              <a:chOff x="4139378" y="2057624"/>
              <a:chExt cx="267698" cy="849737"/>
            </a:xfrm>
          </p:grpSpPr>
          <p:sp>
            <p:nvSpPr>
              <p:cNvPr id="17" name="椭圆 16"/>
              <p:cNvSpPr/>
              <p:nvPr/>
            </p:nvSpPr>
            <p:spPr>
              <a:xfrm>
                <a:off x="4139378" y="2057624"/>
                <a:ext cx="267698" cy="267698"/>
              </a:xfrm>
              <a:prstGeom prst="ellipse">
                <a:avLst/>
              </a:prstGeom>
              <a:solidFill>
                <a:srgbClr val="6CCEE5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3200"/>
              </a:p>
            </p:txBody>
          </p:sp>
          <p:cxnSp>
            <p:nvCxnSpPr>
              <p:cNvPr id="18" name="直线连接符 18"/>
              <p:cNvCxnSpPr>
                <a:stCxn id="17" idx="4"/>
              </p:cNvCxnSpPr>
              <p:nvPr/>
            </p:nvCxnSpPr>
            <p:spPr>
              <a:xfrm>
                <a:off x="4273227" y="2325322"/>
                <a:ext cx="0" cy="582039"/>
              </a:xfrm>
              <a:prstGeom prst="line">
                <a:avLst/>
              </a:prstGeom>
              <a:ln>
                <a:solidFill>
                  <a:srgbClr val="7F7F7F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9" name="组 22"/>
            <p:cNvGrpSpPr/>
            <p:nvPr/>
          </p:nvGrpSpPr>
          <p:grpSpPr>
            <a:xfrm>
              <a:off x="8156990" y="4837440"/>
              <a:ext cx="267698" cy="540167"/>
              <a:chOff x="4139378" y="2057624"/>
              <a:chExt cx="267698" cy="540167"/>
            </a:xfrm>
          </p:grpSpPr>
          <p:sp>
            <p:nvSpPr>
              <p:cNvPr id="20" name="椭圆 19"/>
              <p:cNvSpPr/>
              <p:nvPr/>
            </p:nvSpPr>
            <p:spPr>
              <a:xfrm>
                <a:off x="4139378" y="2057624"/>
                <a:ext cx="267698" cy="267698"/>
              </a:xfrm>
              <a:prstGeom prst="ellipse">
                <a:avLst/>
              </a:prstGeom>
              <a:solidFill>
                <a:srgbClr val="6CCEE5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3200"/>
              </a:p>
            </p:txBody>
          </p:sp>
          <p:cxnSp>
            <p:nvCxnSpPr>
              <p:cNvPr id="21" name="直线连接符 24"/>
              <p:cNvCxnSpPr>
                <a:stCxn id="20" idx="4"/>
              </p:cNvCxnSpPr>
              <p:nvPr/>
            </p:nvCxnSpPr>
            <p:spPr>
              <a:xfrm>
                <a:off x="4273227" y="2325322"/>
                <a:ext cx="0" cy="272469"/>
              </a:xfrm>
              <a:prstGeom prst="line">
                <a:avLst/>
              </a:prstGeom>
              <a:ln>
                <a:solidFill>
                  <a:srgbClr val="7F7F7F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2" name="组 26"/>
            <p:cNvGrpSpPr/>
            <p:nvPr/>
          </p:nvGrpSpPr>
          <p:grpSpPr>
            <a:xfrm>
              <a:off x="4442273" y="4949935"/>
              <a:ext cx="267698" cy="540167"/>
              <a:chOff x="4139378" y="2057624"/>
              <a:chExt cx="267698" cy="540167"/>
            </a:xfrm>
          </p:grpSpPr>
          <p:sp>
            <p:nvSpPr>
              <p:cNvPr id="23" name="椭圆 22"/>
              <p:cNvSpPr/>
              <p:nvPr/>
            </p:nvSpPr>
            <p:spPr>
              <a:xfrm>
                <a:off x="4139378" y="2057624"/>
                <a:ext cx="267698" cy="267698"/>
              </a:xfrm>
              <a:prstGeom prst="ellipse">
                <a:avLst/>
              </a:prstGeom>
              <a:solidFill>
                <a:srgbClr val="6CCEE5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3200"/>
              </a:p>
            </p:txBody>
          </p:sp>
          <p:cxnSp>
            <p:nvCxnSpPr>
              <p:cNvPr id="24" name="直线连接符 28"/>
              <p:cNvCxnSpPr>
                <a:stCxn id="23" idx="4"/>
              </p:cNvCxnSpPr>
              <p:nvPr/>
            </p:nvCxnSpPr>
            <p:spPr>
              <a:xfrm>
                <a:off x="4273227" y="2325322"/>
                <a:ext cx="0" cy="272469"/>
              </a:xfrm>
              <a:prstGeom prst="line">
                <a:avLst/>
              </a:prstGeom>
              <a:ln>
                <a:solidFill>
                  <a:srgbClr val="7F7F7F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5" name="组 29"/>
            <p:cNvGrpSpPr/>
            <p:nvPr/>
          </p:nvGrpSpPr>
          <p:grpSpPr>
            <a:xfrm>
              <a:off x="7487744" y="4604953"/>
              <a:ext cx="267698" cy="540167"/>
              <a:chOff x="4139378" y="2057624"/>
              <a:chExt cx="267698" cy="540167"/>
            </a:xfrm>
          </p:grpSpPr>
          <p:sp>
            <p:nvSpPr>
              <p:cNvPr id="26" name="椭圆 25"/>
              <p:cNvSpPr/>
              <p:nvPr/>
            </p:nvSpPr>
            <p:spPr>
              <a:xfrm>
                <a:off x="4139378" y="2057624"/>
                <a:ext cx="267698" cy="267698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3200"/>
              </a:p>
            </p:txBody>
          </p:sp>
          <p:cxnSp>
            <p:nvCxnSpPr>
              <p:cNvPr id="27" name="直线连接符 31"/>
              <p:cNvCxnSpPr>
                <a:stCxn id="26" idx="4"/>
              </p:cNvCxnSpPr>
              <p:nvPr/>
            </p:nvCxnSpPr>
            <p:spPr>
              <a:xfrm>
                <a:off x="4273227" y="2325322"/>
                <a:ext cx="0" cy="272469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8" name="组 32"/>
            <p:cNvGrpSpPr/>
            <p:nvPr/>
          </p:nvGrpSpPr>
          <p:grpSpPr>
            <a:xfrm>
              <a:off x="4906625" y="4237881"/>
              <a:ext cx="267698" cy="540167"/>
              <a:chOff x="4139378" y="2057624"/>
              <a:chExt cx="267698" cy="540167"/>
            </a:xfrm>
          </p:grpSpPr>
          <p:sp>
            <p:nvSpPr>
              <p:cNvPr id="29" name="椭圆 28"/>
              <p:cNvSpPr/>
              <p:nvPr/>
            </p:nvSpPr>
            <p:spPr>
              <a:xfrm>
                <a:off x="4139378" y="2057624"/>
                <a:ext cx="267698" cy="267698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3200"/>
              </a:p>
            </p:txBody>
          </p:sp>
          <p:cxnSp>
            <p:nvCxnSpPr>
              <p:cNvPr id="30" name="直线连接符 34"/>
              <p:cNvCxnSpPr>
                <a:stCxn id="29" idx="4"/>
              </p:cNvCxnSpPr>
              <p:nvPr/>
            </p:nvCxnSpPr>
            <p:spPr>
              <a:xfrm>
                <a:off x="4273227" y="2325322"/>
                <a:ext cx="0" cy="272469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1" name="组 38"/>
            <p:cNvGrpSpPr/>
            <p:nvPr/>
          </p:nvGrpSpPr>
          <p:grpSpPr>
            <a:xfrm>
              <a:off x="7139828" y="5129306"/>
              <a:ext cx="174284" cy="401776"/>
              <a:chOff x="4186085" y="2104331"/>
              <a:chExt cx="174284" cy="401776"/>
            </a:xfrm>
          </p:grpSpPr>
          <p:sp>
            <p:nvSpPr>
              <p:cNvPr id="32" name="椭圆 31"/>
              <p:cNvSpPr/>
              <p:nvPr/>
            </p:nvSpPr>
            <p:spPr>
              <a:xfrm>
                <a:off x="4186085" y="2104331"/>
                <a:ext cx="174284" cy="174284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3200"/>
              </a:p>
            </p:txBody>
          </p:sp>
          <p:cxnSp>
            <p:nvCxnSpPr>
              <p:cNvPr id="33" name="直线连接符 40"/>
              <p:cNvCxnSpPr>
                <a:stCxn id="32" idx="4"/>
              </p:cNvCxnSpPr>
              <p:nvPr/>
            </p:nvCxnSpPr>
            <p:spPr>
              <a:xfrm>
                <a:off x="4273227" y="2278615"/>
                <a:ext cx="0" cy="227492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4" name="组 44"/>
            <p:cNvGrpSpPr/>
            <p:nvPr/>
          </p:nvGrpSpPr>
          <p:grpSpPr>
            <a:xfrm>
              <a:off x="6224945" y="3989729"/>
              <a:ext cx="174284" cy="401776"/>
              <a:chOff x="4186085" y="2104331"/>
              <a:chExt cx="174284" cy="401776"/>
            </a:xfrm>
          </p:grpSpPr>
          <p:sp>
            <p:nvSpPr>
              <p:cNvPr id="35" name="椭圆 34"/>
              <p:cNvSpPr/>
              <p:nvPr/>
            </p:nvSpPr>
            <p:spPr>
              <a:xfrm>
                <a:off x="4186085" y="2104331"/>
                <a:ext cx="174284" cy="174284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3200"/>
              </a:p>
            </p:txBody>
          </p:sp>
          <p:cxnSp>
            <p:nvCxnSpPr>
              <p:cNvPr id="36" name="直线连接符 46"/>
              <p:cNvCxnSpPr>
                <a:stCxn id="35" idx="4"/>
              </p:cNvCxnSpPr>
              <p:nvPr/>
            </p:nvCxnSpPr>
            <p:spPr>
              <a:xfrm>
                <a:off x="4273227" y="2278615"/>
                <a:ext cx="0" cy="227492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7" name="组 47"/>
            <p:cNvGrpSpPr/>
            <p:nvPr/>
          </p:nvGrpSpPr>
          <p:grpSpPr>
            <a:xfrm>
              <a:off x="3122813" y="4711358"/>
              <a:ext cx="174284" cy="401776"/>
              <a:chOff x="4186085" y="2104331"/>
              <a:chExt cx="174284" cy="401776"/>
            </a:xfrm>
          </p:grpSpPr>
          <p:sp>
            <p:nvSpPr>
              <p:cNvPr id="38" name="椭圆 37"/>
              <p:cNvSpPr/>
              <p:nvPr/>
            </p:nvSpPr>
            <p:spPr>
              <a:xfrm>
                <a:off x="4186085" y="2104331"/>
                <a:ext cx="174284" cy="174284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3200"/>
              </a:p>
            </p:txBody>
          </p:sp>
          <p:cxnSp>
            <p:nvCxnSpPr>
              <p:cNvPr id="39" name="直线连接符 49"/>
              <p:cNvCxnSpPr>
                <a:stCxn id="38" idx="4"/>
              </p:cNvCxnSpPr>
              <p:nvPr/>
            </p:nvCxnSpPr>
            <p:spPr>
              <a:xfrm>
                <a:off x="4273227" y="2278615"/>
                <a:ext cx="0" cy="227492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0" name="组 50"/>
            <p:cNvGrpSpPr/>
            <p:nvPr/>
          </p:nvGrpSpPr>
          <p:grpSpPr>
            <a:xfrm>
              <a:off x="3297095" y="4885643"/>
              <a:ext cx="174284" cy="401776"/>
              <a:chOff x="4186085" y="2104331"/>
              <a:chExt cx="174284" cy="401776"/>
            </a:xfrm>
          </p:grpSpPr>
          <p:sp>
            <p:nvSpPr>
              <p:cNvPr id="41" name="椭圆 40"/>
              <p:cNvSpPr/>
              <p:nvPr/>
            </p:nvSpPr>
            <p:spPr>
              <a:xfrm>
                <a:off x="4186085" y="2104331"/>
                <a:ext cx="174284" cy="174284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3200"/>
              </a:p>
            </p:txBody>
          </p:sp>
          <p:cxnSp>
            <p:nvCxnSpPr>
              <p:cNvPr id="42" name="直线连接符 52"/>
              <p:cNvCxnSpPr>
                <a:stCxn id="41" idx="4"/>
              </p:cNvCxnSpPr>
              <p:nvPr/>
            </p:nvCxnSpPr>
            <p:spPr>
              <a:xfrm>
                <a:off x="4273227" y="2278615"/>
                <a:ext cx="0" cy="227492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3" name="组 53"/>
            <p:cNvGrpSpPr/>
            <p:nvPr/>
          </p:nvGrpSpPr>
          <p:grpSpPr>
            <a:xfrm>
              <a:off x="8409509" y="4309583"/>
              <a:ext cx="174284" cy="401776"/>
              <a:chOff x="4186085" y="2104331"/>
              <a:chExt cx="174284" cy="401776"/>
            </a:xfrm>
          </p:grpSpPr>
          <p:sp>
            <p:nvSpPr>
              <p:cNvPr id="44" name="椭圆 43"/>
              <p:cNvSpPr/>
              <p:nvPr/>
            </p:nvSpPr>
            <p:spPr>
              <a:xfrm>
                <a:off x="4186085" y="2104331"/>
                <a:ext cx="174284" cy="174284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3200"/>
              </a:p>
            </p:txBody>
          </p:sp>
          <p:cxnSp>
            <p:nvCxnSpPr>
              <p:cNvPr id="45" name="直线连接符 55"/>
              <p:cNvCxnSpPr>
                <a:stCxn id="44" idx="4"/>
              </p:cNvCxnSpPr>
              <p:nvPr/>
            </p:nvCxnSpPr>
            <p:spPr>
              <a:xfrm>
                <a:off x="4273227" y="2278615"/>
                <a:ext cx="0" cy="227492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6" name="文本框 45"/>
            <p:cNvSpPr txBox="1"/>
            <p:nvPr/>
          </p:nvSpPr>
          <p:spPr>
            <a:xfrm>
              <a:off x="6399231" y="3137748"/>
              <a:ext cx="757086" cy="494782"/>
            </a:xfrm>
            <a:prstGeom prst="rect">
              <a:avLst/>
            </a:prstGeom>
            <a:noFill/>
          </p:spPr>
          <p:txBody>
            <a:bodyPr wrap="none" lIns="91424" tIns="45712" rIns="91424" bIns="45712" rtlCol="0">
              <a:spAutoFit/>
            </a:bodyPr>
            <a:lstStyle/>
            <a:p>
              <a:r>
                <a:rPr kumimoji="1" lang="en-US" altLang="zh-CN" sz="3200" dirty="0" smtClean="0"/>
                <a:t>70%</a:t>
              </a:r>
              <a:endParaRPr kumimoji="1" lang="zh-CN" altLang="en-US" sz="3200" dirty="0"/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8376288" y="4760211"/>
              <a:ext cx="757086" cy="494782"/>
            </a:xfrm>
            <a:prstGeom prst="rect">
              <a:avLst/>
            </a:prstGeom>
            <a:noFill/>
          </p:spPr>
          <p:txBody>
            <a:bodyPr wrap="none" lIns="91424" tIns="45712" rIns="91424" bIns="45712" rtlCol="0">
              <a:spAutoFit/>
            </a:bodyPr>
            <a:lstStyle/>
            <a:p>
              <a:r>
                <a:rPr kumimoji="1" lang="zh-CN" altLang="zh-CN" sz="3200" dirty="0"/>
                <a:t>1</a:t>
              </a:r>
              <a:r>
                <a:rPr kumimoji="1" lang="en-US" altLang="zh-CN" sz="3200" dirty="0" smtClean="0"/>
                <a:t>0%</a:t>
              </a:r>
              <a:endParaRPr kumimoji="1" lang="zh-CN" altLang="en-US" sz="3200" dirty="0"/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4050177" y="4175139"/>
              <a:ext cx="580761" cy="494782"/>
            </a:xfrm>
            <a:prstGeom prst="rect">
              <a:avLst/>
            </a:prstGeom>
            <a:noFill/>
          </p:spPr>
          <p:txBody>
            <a:bodyPr wrap="none" lIns="91424" tIns="45712" rIns="91424" bIns="45712" rtlCol="0">
              <a:spAutoFit/>
            </a:bodyPr>
            <a:lstStyle/>
            <a:p>
              <a:r>
                <a:rPr kumimoji="1" lang="en-US" altLang="zh-CN" sz="3200" dirty="0" smtClean="0"/>
                <a:t>5%</a:t>
              </a:r>
              <a:endParaRPr kumimoji="1" lang="zh-CN" altLang="en-US" sz="3200" dirty="0"/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4705699" y="4872645"/>
              <a:ext cx="580761" cy="494782"/>
            </a:xfrm>
            <a:prstGeom prst="rect">
              <a:avLst/>
            </a:prstGeom>
            <a:noFill/>
          </p:spPr>
          <p:txBody>
            <a:bodyPr wrap="none" lIns="91424" tIns="45712" rIns="91424" bIns="45712" rtlCol="0">
              <a:spAutoFit/>
            </a:bodyPr>
            <a:lstStyle/>
            <a:p>
              <a:r>
                <a:rPr kumimoji="1" lang="en-US" altLang="zh-CN" sz="3200" dirty="0" smtClean="0"/>
                <a:t>5%</a:t>
              </a:r>
              <a:endParaRPr kumimoji="1" lang="zh-CN" altLang="en-US" sz="3200" dirty="0"/>
            </a:p>
          </p:txBody>
        </p:sp>
      </p:grpSp>
      <p:sp>
        <p:nvSpPr>
          <p:cNvPr id="51" name="矩形 50"/>
          <p:cNvSpPr/>
          <p:nvPr/>
        </p:nvSpPr>
        <p:spPr>
          <a:xfrm>
            <a:off x="1564355" y="1418370"/>
            <a:ext cx="10003757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标题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数字等都可以通过点击和重新输入进行更改，顶部“开始”面板中可以对字体、字号、颜色、行距等进行修改。建议正文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10-16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号字，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1.3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倍字间距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。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10-16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号字，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1.3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倍字间距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。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23124052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615979" y="741315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新年计划</a:t>
            </a:r>
            <a:endParaRPr lang="zh-CN" altLang="en-US" sz="24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" name="椭圆 2"/>
          <p:cNvSpPr/>
          <p:nvPr/>
        </p:nvSpPr>
        <p:spPr>
          <a:xfrm>
            <a:off x="916559" y="630300"/>
            <a:ext cx="699419" cy="68057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4</a:t>
            </a:r>
            <a:endParaRPr lang="zh-CN" altLang="en-US" sz="40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4" name="图片 3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9313" y="6308725"/>
            <a:ext cx="1828800" cy="24384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grayscl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6933" y="3383060"/>
            <a:ext cx="5201180" cy="292566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4">
            <a:grayscl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809" t="44453" r="25853" b="1"/>
          <a:stretch/>
        </p:blipFill>
        <p:spPr>
          <a:xfrm>
            <a:off x="6366933" y="1649849"/>
            <a:ext cx="2565400" cy="166628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4">
            <a:grayscl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809" t="44453" r="25853" b="1"/>
          <a:stretch/>
        </p:blipFill>
        <p:spPr>
          <a:xfrm>
            <a:off x="1095373" y="1649849"/>
            <a:ext cx="2565400" cy="166628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4">
            <a:grayscl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809" t="44453" r="25853" b="1"/>
          <a:stretch/>
        </p:blipFill>
        <p:spPr>
          <a:xfrm>
            <a:off x="3731153" y="1649849"/>
            <a:ext cx="2565400" cy="166628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4">
            <a:grayscl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809" t="44453" r="25853" b="1"/>
          <a:stretch/>
        </p:blipFill>
        <p:spPr>
          <a:xfrm>
            <a:off x="1095373" y="4642445"/>
            <a:ext cx="2565400" cy="166628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4">
            <a:grayscl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809" t="44453" r="25853" b="1"/>
          <a:stretch/>
        </p:blipFill>
        <p:spPr>
          <a:xfrm>
            <a:off x="3731153" y="4642445"/>
            <a:ext cx="2565400" cy="1666280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1095373" y="3383060"/>
            <a:ext cx="5201180" cy="1188940"/>
          </a:xfrm>
          <a:prstGeom prst="rect">
            <a:avLst/>
          </a:prstGeom>
          <a:solidFill>
            <a:srgbClr val="6CCE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" name="矩形 17"/>
          <p:cNvSpPr/>
          <p:nvPr/>
        </p:nvSpPr>
        <p:spPr>
          <a:xfrm>
            <a:off x="9007209" y="1649849"/>
            <a:ext cx="2560904" cy="1666280"/>
          </a:xfrm>
          <a:prstGeom prst="rect">
            <a:avLst/>
          </a:prstGeom>
          <a:solidFill>
            <a:srgbClr val="6CCE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1320801" y="3456596"/>
            <a:ext cx="4775200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 smtClean="0">
                <a:solidFill>
                  <a:schemeClr val="bg1"/>
                </a:solidFill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600" dirty="0" smtClean="0">
                <a:solidFill>
                  <a:schemeClr val="bg1"/>
                </a:solidFill>
              </a:rPr>
              <a:t>10-16</a:t>
            </a:r>
            <a:r>
              <a:rPr lang="zh-CN" altLang="en-US" sz="1600" dirty="0" smtClean="0">
                <a:solidFill>
                  <a:schemeClr val="bg1"/>
                </a:solidFill>
              </a:rPr>
              <a:t>号字，</a:t>
            </a:r>
            <a:r>
              <a:rPr lang="en-US" altLang="zh-CN" sz="1600" dirty="0" smtClean="0">
                <a:solidFill>
                  <a:schemeClr val="bg1"/>
                </a:solidFill>
              </a:rPr>
              <a:t>1.3</a:t>
            </a:r>
            <a:r>
              <a:rPr lang="zh-CN" altLang="en-US" sz="1600" dirty="0" smtClean="0">
                <a:solidFill>
                  <a:schemeClr val="bg1"/>
                </a:solidFill>
              </a:rPr>
              <a:t>倍字间距。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9036086" y="1650408"/>
            <a:ext cx="2483902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 smtClean="0">
                <a:solidFill>
                  <a:schemeClr val="bg1"/>
                </a:solidFill>
              </a:rPr>
              <a:t>标题数字等都可以通过点击和重新输入进行更改，顶部“开始”面板中可以对字体、字号、颜色、行距等进行修改。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892949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54141" y="2274839"/>
            <a:ext cx="6083717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b="1" dirty="0" smtClean="0">
                <a:solidFill>
                  <a:schemeClr val="bg1"/>
                </a:solidFill>
              </a:rPr>
              <a:t>感谢观看</a:t>
            </a:r>
            <a:endParaRPr lang="zh-CN" altLang="en-US" sz="11500" b="1" dirty="0">
              <a:solidFill>
                <a:schemeClr val="bg1"/>
              </a:solidFill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3191933" y="4010506"/>
            <a:ext cx="594592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3004801" y="4026821"/>
            <a:ext cx="618239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>
                <a:solidFill>
                  <a:schemeClr val="bg1"/>
                </a:solidFill>
              </a:rPr>
              <a:t>THANK </a:t>
            </a:r>
            <a:r>
              <a:rPr lang="en-US" altLang="zh-CN" sz="4000" b="1" dirty="0" smtClean="0">
                <a:solidFill>
                  <a:schemeClr val="bg1"/>
                </a:solidFill>
              </a:rPr>
              <a:t>YOU FOR </a:t>
            </a:r>
            <a:r>
              <a:rPr lang="en-US" altLang="zh-CN" sz="4000" b="1" dirty="0">
                <a:solidFill>
                  <a:schemeClr val="bg1"/>
                </a:solidFill>
              </a:rPr>
              <a:t>WATCHING</a:t>
            </a:r>
          </a:p>
        </p:txBody>
      </p:sp>
      <p:pic>
        <p:nvPicPr>
          <p:cNvPr id="6" name="图片 5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9313" y="6308725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183162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9313" y="6308725"/>
            <a:ext cx="1828800" cy="24384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511166" y="209630"/>
            <a:ext cx="4135491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0" b="1" dirty="0" smtClean="0">
                <a:solidFill>
                  <a:schemeClr val="bg1"/>
                </a:solidFill>
              </a:rPr>
              <a:t>目录</a:t>
            </a:r>
            <a:r>
              <a:rPr lang="en-US" altLang="zh-CN" sz="8000" b="1" dirty="0" smtClean="0">
                <a:solidFill>
                  <a:schemeClr val="bg1"/>
                </a:solidFill>
              </a:rPr>
              <a:t> </a:t>
            </a:r>
            <a:r>
              <a:rPr lang="en-US" altLang="zh-CN" sz="4000" dirty="0" smtClean="0">
                <a:solidFill>
                  <a:schemeClr val="bg1"/>
                </a:solidFill>
              </a:rPr>
              <a:t>Content</a:t>
            </a:r>
            <a:endParaRPr lang="zh-CN" altLang="en-US" sz="4000" dirty="0">
              <a:solidFill>
                <a:schemeClr val="bg1"/>
              </a:solidFill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1982805" y="1665170"/>
            <a:ext cx="914400" cy="91440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1</a:t>
            </a:r>
            <a:endParaRPr lang="zh-CN" altLang="en-US" sz="40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2364359" y="2892180"/>
            <a:ext cx="914400" cy="91440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2</a:t>
            </a:r>
            <a:endParaRPr lang="zh-CN" altLang="en-US" sz="40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2821559" y="4119190"/>
            <a:ext cx="914400" cy="91440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3</a:t>
            </a:r>
            <a:endParaRPr lang="zh-CN" altLang="en-US" sz="40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3278759" y="5394325"/>
            <a:ext cx="914400" cy="91440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4</a:t>
            </a:r>
            <a:endParaRPr lang="zh-CN" altLang="en-US" sz="40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278759" y="1654829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chemeClr val="bg1"/>
                </a:solidFill>
              </a:rPr>
              <a:t>工作</a:t>
            </a:r>
            <a:r>
              <a:rPr lang="zh-CN" altLang="en-US" sz="3600" b="1" dirty="0">
                <a:solidFill>
                  <a:schemeClr val="bg1"/>
                </a:solidFill>
              </a:rPr>
              <a:t>回顾</a:t>
            </a:r>
          </a:p>
        </p:txBody>
      </p:sp>
      <p:sp>
        <p:nvSpPr>
          <p:cNvPr id="21" name="矩形 20"/>
          <p:cNvSpPr/>
          <p:nvPr/>
        </p:nvSpPr>
        <p:spPr>
          <a:xfrm>
            <a:off x="3735959" y="2887241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chemeClr val="bg1"/>
                </a:solidFill>
              </a:rPr>
              <a:t>心得体会</a:t>
            </a:r>
          </a:p>
        </p:txBody>
      </p:sp>
      <p:sp>
        <p:nvSpPr>
          <p:cNvPr id="22" name="矩形 21"/>
          <p:cNvSpPr/>
          <p:nvPr/>
        </p:nvSpPr>
        <p:spPr>
          <a:xfrm>
            <a:off x="4193158" y="4108849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chemeClr val="bg1"/>
                </a:solidFill>
              </a:rPr>
              <a:t>经验教训</a:t>
            </a:r>
          </a:p>
        </p:txBody>
      </p:sp>
      <p:sp>
        <p:nvSpPr>
          <p:cNvPr id="23" name="矩形 22"/>
          <p:cNvSpPr/>
          <p:nvPr/>
        </p:nvSpPr>
        <p:spPr>
          <a:xfrm>
            <a:off x="4650161" y="5391668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chemeClr val="bg1"/>
                </a:solidFill>
              </a:rPr>
              <a:t>新年计划</a:t>
            </a:r>
          </a:p>
        </p:txBody>
      </p:sp>
      <p:sp>
        <p:nvSpPr>
          <p:cNvPr id="24" name="矩形 23"/>
          <p:cNvSpPr/>
          <p:nvPr/>
        </p:nvSpPr>
        <p:spPr>
          <a:xfrm>
            <a:off x="3278759" y="2181256"/>
            <a:ext cx="57246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点击此处添加文本内容，如关键词、部分简单介绍等。</a:t>
            </a:r>
          </a:p>
        </p:txBody>
      </p:sp>
      <p:sp>
        <p:nvSpPr>
          <p:cNvPr id="25" name="矩形 24"/>
          <p:cNvSpPr/>
          <p:nvPr/>
        </p:nvSpPr>
        <p:spPr>
          <a:xfrm>
            <a:off x="3735959" y="3448972"/>
            <a:ext cx="57246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点击此处添加文本内容，如关键词、部分简单介绍等。</a:t>
            </a:r>
          </a:p>
        </p:txBody>
      </p:sp>
      <p:sp>
        <p:nvSpPr>
          <p:cNvPr id="26" name="矩形 25"/>
          <p:cNvSpPr/>
          <p:nvPr/>
        </p:nvSpPr>
        <p:spPr>
          <a:xfrm>
            <a:off x="4193159" y="4676393"/>
            <a:ext cx="57246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点击此处添加文本内容，如关键词、部分简单介绍等。</a:t>
            </a:r>
          </a:p>
        </p:txBody>
      </p:sp>
      <p:sp>
        <p:nvSpPr>
          <p:cNvPr id="27" name="矩形 26"/>
          <p:cNvSpPr/>
          <p:nvPr/>
        </p:nvSpPr>
        <p:spPr>
          <a:xfrm>
            <a:off x="4650161" y="5916938"/>
            <a:ext cx="57246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点击此处添加文本内容，如关键词、部分简单介绍等。</a:t>
            </a:r>
          </a:p>
        </p:txBody>
      </p:sp>
      <p:cxnSp>
        <p:nvCxnSpPr>
          <p:cNvPr id="29" name="直接连接符 28"/>
          <p:cNvCxnSpPr/>
          <p:nvPr/>
        </p:nvCxnSpPr>
        <p:spPr>
          <a:xfrm>
            <a:off x="1751798" y="1533069"/>
            <a:ext cx="674730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6498974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74529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97124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0882" y="1464102"/>
            <a:ext cx="8571384" cy="42285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034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86206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标注 2"/>
          <p:cNvSpPr/>
          <p:nvPr/>
        </p:nvSpPr>
        <p:spPr>
          <a:xfrm>
            <a:off x="2727158" y="1268128"/>
            <a:ext cx="6737684" cy="4321743"/>
          </a:xfrm>
          <a:prstGeom prst="wedgeRectCallout">
            <a:avLst>
              <a:gd name="adj1" fmla="val -33404"/>
              <a:gd name="adj2" fmla="val 61221"/>
            </a:avLst>
          </a:prstGeom>
          <a:solidFill>
            <a:srgbClr val="6CCEE5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112121" y="1957436"/>
            <a:ext cx="2690929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b="1" dirty="0" smtClean="0">
                <a:solidFill>
                  <a:schemeClr val="bg1"/>
                </a:solidFill>
              </a:rPr>
              <a:t>Part 1</a:t>
            </a:r>
            <a:endParaRPr lang="zh-CN" altLang="en-US" sz="8000" b="1" dirty="0">
              <a:solidFill>
                <a:schemeClr val="bg1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3112121" y="2991195"/>
            <a:ext cx="5109091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9600" b="1" dirty="0">
                <a:solidFill>
                  <a:schemeClr val="bg1"/>
                </a:solidFill>
              </a:rPr>
              <a:t>工作回顾</a:t>
            </a:r>
          </a:p>
        </p:txBody>
      </p:sp>
      <p:pic>
        <p:nvPicPr>
          <p:cNvPr id="6" name="图片 5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9313" y="6308725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868411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615979" y="741315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</a:rPr>
              <a:t>工作</a:t>
            </a:r>
            <a:r>
              <a:rPr lang="zh-CN" altLang="en-US" sz="2400" b="1" dirty="0">
                <a:solidFill>
                  <a:schemeClr val="bg1"/>
                </a:solidFill>
              </a:rPr>
              <a:t>回顾</a:t>
            </a:r>
          </a:p>
        </p:txBody>
      </p:sp>
      <p:sp>
        <p:nvSpPr>
          <p:cNvPr id="6" name="椭圆 5"/>
          <p:cNvSpPr/>
          <p:nvPr/>
        </p:nvSpPr>
        <p:spPr>
          <a:xfrm>
            <a:off x="916560" y="630300"/>
            <a:ext cx="680570" cy="68057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1</a:t>
            </a:r>
            <a:endParaRPr lang="zh-CN" altLang="en-US" sz="40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7" name="图片 6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9313" y="6308725"/>
            <a:ext cx="1828800" cy="243840"/>
          </a:xfrm>
          <a:prstGeom prst="rect">
            <a:avLst/>
          </a:prstGeom>
        </p:spPr>
      </p:pic>
      <p:graphicFrame>
        <p:nvGraphicFramePr>
          <p:cNvPr id="10" name="图表 9"/>
          <p:cNvGraphicFramePr/>
          <p:nvPr>
            <p:extLst>
              <p:ext uri="{D42A27DB-BD31-4B8C-83A1-F6EECF244321}">
                <p14:modId xmlns:p14="http://schemas.microsoft.com/office/powerpoint/2010/main" val="685908663"/>
              </p:ext>
            </p:extLst>
          </p:nvPr>
        </p:nvGraphicFramePr>
        <p:xfrm>
          <a:off x="623888" y="1202980"/>
          <a:ext cx="5692245" cy="51057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1" name="文本框 10"/>
          <p:cNvSpPr txBox="1"/>
          <p:nvPr/>
        </p:nvSpPr>
        <p:spPr>
          <a:xfrm>
            <a:off x="916560" y="1664645"/>
            <a:ext cx="208262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b="1" dirty="0" smtClean="0">
                <a:solidFill>
                  <a:schemeClr val="bg1"/>
                </a:solidFill>
              </a:rPr>
              <a:t>+30%</a:t>
            </a:r>
            <a:endParaRPr lang="zh-CN" altLang="en-US" sz="6600" b="1" dirty="0">
              <a:solidFill>
                <a:schemeClr val="bg1"/>
              </a:solidFill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7215759" y="1120626"/>
            <a:ext cx="3172663" cy="1269090"/>
            <a:chOff x="7215759" y="1315821"/>
            <a:chExt cx="3172663" cy="1269090"/>
          </a:xfrm>
        </p:grpSpPr>
        <p:sp>
          <p:nvSpPr>
            <p:cNvPr id="14" name="文本框 13"/>
            <p:cNvSpPr txBox="1"/>
            <p:nvPr/>
          </p:nvSpPr>
          <p:spPr>
            <a:xfrm>
              <a:off x="7215759" y="1476915"/>
              <a:ext cx="3172663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600" b="1" dirty="0" smtClean="0">
                  <a:solidFill>
                    <a:schemeClr val="bg1"/>
                  </a:solidFill>
                </a:rPr>
                <a:t>655 Unit</a:t>
              </a:r>
              <a:endParaRPr lang="zh-CN" altLang="en-US" sz="6600" b="1" dirty="0">
                <a:solidFill>
                  <a:schemeClr val="bg1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7215759" y="1315821"/>
              <a:ext cx="2038307" cy="38536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bg1"/>
                  </a:solidFill>
                </a:rPr>
                <a:t>点击此处添加标题</a:t>
              </a:r>
              <a:endParaRPr lang="en-US" altLang="zh-CN" sz="1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7215759" y="2405969"/>
            <a:ext cx="2980303" cy="1269090"/>
            <a:chOff x="7215759" y="1315821"/>
            <a:chExt cx="2980303" cy="1269090"/>
          </a:xfrm>
        </p:grpSpPr>
        <p:sp>
          <p:nvSpPr>
            <p:cNvPr id="41" name="文本框 40"/>
            <p:cNvSpPr txBox="1"/>
            <p:nvPr/>
          </p:nvSpPr>
          <p:spPr>
            <a:xfrm>
              <a:off x="7215759" y="1476915"/>
              <a:ext cx="2980303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600" b="1" dirty="0" smtClean="0">
                  <a:solidFill>
                    <a:schemeClr val="bg1"/>
                  </a:solidFill>
                </a:rPr>
                <a:t>$23,500</a:t>
              </a:r>
              <a:endParaRPr lang="zh-CN" altLang="en-US" sz="6600" b="1" dirty="0">
                <a:solidFill>
                  <a:schemeClr val="bg1"/>
                </a:solidFill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>
              <a:off x="7215759" y="1315821"/>
              <a:ext cx="2038307" cy="38536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bg1"/>
                  </a:solidFill>
                </a:rPr>
                <a:t>点击此处添加标题</a:t>
              </a:r>
              <a:endParaRPr lang="en-US" altLang="zh-CN" sz="1600" dirty="0">
                <a:solidFill>
                  <a:schemeClr val="bg1"/>
                </a:solidFill>
              </a:endParaRPr>
            </a:p>
          </p:txBody>
        </p:sp>
      </p:grpSp>
      <p:sp>
        <p:nvSpPr>
          <p:cNvPr id="45" name="矩形 44"/>
          <p:cNvSpPr/>
          <p:nvPr/>
        </p:nvSpPr>
        <p:spPr>
          <a:xfrm>
            <a:off x="7215759" y="3675059"/>
            <a:ext cx="2038307" cy="3853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</a:rPr>
              <a:t>点击此处添加标题</a:t>
            </a:r>
            <a:endParaRPr lang="en-US" altLang="zh-CN" sz="1600" dirty="0">
              <a:solidFill>
                <a:schemeClr val="bg1"/>
              </a:solidFill>
            </a:endParaRPr>
          </a:p>
        </p:txBody>
      </p:sp>
      <p:pic>
        <p:nvPicPr>
          <p:cNvPr id="47" name="图片 46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8797" y="4060421"/>
            <a:ext cx="1507079" cy="1507079"/>
          </a:xfrm>
          <a:prstGeom prst="rect">
            <a:avLst/>
          </a:prstGeom>
        </p:spPr>
      </p:pic>
      <p:pic>
        <p:nvPicPr>
          <p:cNvPr id="48" name="图片 47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91742" y="4060421"/>
            <a:ext cx="1508400" cy="1508400"/>
          </a:xfrm>
          <a:prstGeom prst="rect">
            <a:avLst/>
          </a:prstGeom>
        </p:spPr>
      </p:pic>
      <p:sp>
        <p:nvSpPr>
          <p:cNvPr id="49" name="文本框 48"/>
          <p:cNvSpPr txBox="1"/>
          <p:nvPr/>
        </p:nvSpPr>
        <p:spPr>
          <a:xfrm>
            <a:off x="7161820" y="5204383"/>
            <a:ext cx="1661032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b="1" dirty="0" smtClean="0">
                <a:solidFill>
                  <a:schemeClr val="bg1"/>
                </a:solidFill>
              </a:rPr>
              <a:t>75%</a:t>
            </a:r>
            <a:endParaRPr lang="zh-CN" altLang="en-US" sz="6600" b="1" dirty="0">
              <a:solidFill>
                <a:schemeClr val="bg1"/>
              </a:solidFill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9115426" y="5204383"/>
            <a:ext cx="1661032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b="1" dirty="0" smtClean="0">
                <a:solidFill>
                  <a:schemeClr val="bg1"/>
                </a:solidFill>
              </a:rPr>
              <a:t>25%</a:t>
            </a:r>
            <a:endParaRPr lang="zh-CN" altLang="en-US" sz="6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778122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圆角矩形 87"/>
          <p:cNvSpPr/>
          <p:nvPr/>
        </p:nvSpPr>
        <p:spPr>
          <a:xfrm>
            <a:off x="3560050" y="4314250"/>
            <a:ext cx="2551112" cy="385363"/>
          </a:xfrm>
          <a:prstGeom prst="roundRect">
            <a:avLst>
              <a:gd name="adj" fmla="val 0"/>
            </a:avLst>
          </a:prstGeom>
          <a:solidFill>
            <a:srgbClr val="D5F1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圆角矩形 89"/>
          <p:cNvSpPr/>
          <p:nvPr/>
        </p:nvSpPr>
        <p:spPr>
          <a:xfrm>
            <a:off x="6224646" y="4314250"/>
            <a:ext cx="2551112" cy="385363"/>
          </a:xfrm>
          <a:prstGeom prst="roundRect">
            <a:avLst>
              <a:gd name="adj" fmla="val 0"/>
            </a:avLst>
          </a:prstGeom>
          <a:solidFill>
            <a:srgbClr val="D5F1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圆角矩形 90"/>
          <p:cNvSpPr/>
          <p:nvPr/>
        </p:nvSpPr>
        <p:spPr>
          <a:xfrm>
            <a:off x="9033053" y="4314250"/>
            <a:ext cx="2551112" cy="385363"/>
          </a:xfrm>
          <a:prstGeom prst="roundRect">
            <a:avLst>
              <a:gd name="adj" fmla="val 0"/>
            </a:avLst>
          </a:prstGeom>
          <a:solidFill>
            <a:srgbClr val="D5F1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圆角矩形 86"/>
          <p:cNvSpPr/>
          <p:nvPr/>
        </p:nvSpPr>
        <p:spPr>
          <a:xfrm>
            <a:off x="623888" y="4314250"/>
            <a:ext cx="2551112" cy="385363"/>
          </a:xfrm>
          <a:prstGeom prst="roundRect">
            <a:avLst>
              <a:gd name="adj" fmla="val 0"/>
            </a:avLst>
          </a:prstGeom>
          <a:solidFill>
            <a:srgbClr val="D5F1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矩形 43"/>
          <p:cNvSpPr/>
          <p:nvPr/>
        </p:nvSpPr>
        <p:spPr>
          <a:xfrm>
            <a:off x="1615979" y="741315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</a:rPr>
              <a:t>工作</a:t>
            </a:r>
            <a:r>
              <a:rPr lang="zh-CN" altLang="en-US" sz="2400" b="1" dirty="0">
                <a:solidFill>
                  <a:schemeClr val="bg1"/>
                </a:solidFill>
              </a:rPr>
              <a:t>回顾</a:t>
            </a:r>
          </a:p>
        </p:txBody>
      </p:sp>
      <p:sp>
        <p:nvSpPr>
          <p:cNvPr id="45" name="椭圆 44"/>
          <p:cNvSpPr/>
          <p:nvPr/>
        </p:nvSpPr>
        <p:spPr>
          <a:xfrm>
            <a:off x="916560" y="630300"/>
            <a:ext cx="680570" cy="68057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1</a:t>
            </a:r>
            <a:endParaRPr lang="zh-CN" altLang="en-US" sz="40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graphicFrame>
        <p:nvGraphicFramePr>
          <p:cNvPr id="48" name="图表 47"/>
          <p:cNvGraphicFramePr/>
          <p:nvPr>
            <p:extLst>
              <p:ext uri="{D42A27DB-BD31-4B8C-83A1-F6EECF244321}">
                <p14:modId xmlns:p14="http://schemas.microsoft.com/office/powerpoint/2010/main" val="3482452368"/>
              </p:ext>
            </p:extLst>
          </p:nvPr>
        </p:nvGraphicFramePr>
        <p:xfrm>
          <a:off x="0" y="1463199"/>
          <a:ext cx="3766779" cy="25111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49" name="图表 48"/>
          <p:cNvGraphicFramePr/>
          <p:nvPr>
            <p:extLst>
              <p:ext uri="{D42A27DB-BD31-4B8C-83A1-F6EECF244321}">
                <p14:modId xmlns:p14="http://schemas.microsoft.com/office/powerpoint/2010/main" val="1157328728"/>
              </p:ext>
            </p:extLst>
          </p:nvPr>
        </p:nvGraphicFramePr>
        <p:xfrm>
          <a:off x="2808407" y="1463199"/>
          <a:ext cx="3766779" cy="25111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50" name="图表 49"/>
          <p:cNvGraphicFramePr/>
          <p:nvPr>
            <p:extLst>
              <p:ext uri="{D42A27DB-BD31-4B8C-83A1-F6EECF244321}">
                <p14:modId xmlns:p14="http://schemas.microsoft.com/office/powerpoint/2010/main" val="3799311302"/>
              </p:ext>
            </p:extLst>
          </p:nvPr>
        </p:nvGraphicFramePr>
        <p:xfrm>
          <a:off x="5616814" y="1463199"/>
          <a:ext cx="3766779" cy="25111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51" name="图表 50"/>
          <p:cNvGraphicFramePr/>
          <p:nvPr>
            <p:extLst>
              <p:ext uri="{D42A27DB-BD31-4B8C-83A1-F6EECF244321}">
                <p14:modId xmlns:p14="http://schemas.microsoft.com/office/powerpoint/2010/main" val="4288876702"/>
              </p:ext>
            </p:extLst>
          </p:nvPr>
        </p:nvGraphicFramePr>
        <p:xfrm>
          <a:off x="8425221" y="1463199"/>
          <a:ext cx="3766779" cy="25111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pSp>
        <p:nvGrpSpPr>
          <p:cNvPr id="69" name="组合 68"/>
          <p:cNvGrpSpPr/>
          <p:nvPr/>
        </p:nvGrpSpPr>
        <p:grpSpPr>
          <a:xfrm>
            <a:off x="738501" y="4291727"/>
            <a:ext cx="2275141" cy="1754101"/>
            <a:chOff x="738501" y="4104190"/>
            <a:chExt cx="2275141" cy="1754101"/>
          </a:xfrm>
        </p:grpSpPr>
        <p:sp>
          <p:nvSpPr>
            <p:cNvPr id="38" name="文本框 37"/>
            <p:cNvSpPr txBox="1"/>
            <p:nvPr/>
          </p:nvSpPr>
          <p:spPr>
            <a:xfrm>
              <a:off x="738501" y="4467029"/>
              <a:ext cx="2275141" cy="1391262"/>
            </a:xfrm>
            <a:prstGeom prst="rect">
              <a:avLst/>
            </a:prstGeom>
            <a:noFill/>
          </p:spPr>
          <p:txBody>
            <a:bodyPr wrap="square" lIns="91424" tIns="45712" rIns="91424" bIns="45712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endParaRPr lang="en-US" altLang="zh-CN" sz="1100" dirty="0" smtClean="0">
                <a:solidFill>
                  <a:schemeClr val="bg1"/>
                </a:solidFill>
                <a:latin typeface="+mn-ea"/>
              </a:endParaRPr>
            </a:p>
            <a:p>
              <a:pPr algn="ctr">
                <a:lnSpc>
                  <a:spcPct val="130000"/>
                </a:lnSpc>
              </a:pPr>
              <a:r>
                <a:rPr lang="zh-CN" altLang="en-US" sz="1100" dirty="0" smtClean="0">
                  <a:solidFill>
                    <a:schemeClr val="bg1"/>
                  </a:solidFill>
                  <a:latin typeface="+mn-ea"/>
                </a:rPr>
                <a:t>标题</a:t>
              </a:r>
              <a:r>
                <a:rPr lang="zh-CN" altLang="en-US" sz="1100" dirty="0">
                  <a:solidFill>
                    <a:schemeClr val="bg1"/>
                  </a:solidFill>
                  <a:latin typeface="+mn-ea"/>
                </a:rPr>
                <a:t>数字等都可以通过点击和重新输入进行更改，顶部“开始”面板中可以对字体、字号、颜色、行距等进行修改。建议正文</a:t>
              </a:r>
              <a:r>
                <a:rPr lang="en-US" altLang="zh-CN" sz="1100" dirty="0">
                  <a:solidFill>
                    <a:schemeClr val="bg1"/>
                  </a:solidFill>
                  <a:latin typeface="+mn-ea"/>
                </a:rPr>
                <a:t>10-16</a:t>
              </a:r>
              <a:r>
                <a:rPr lang="zh-CN" altLang="en-US" sz="1100" dirty="0">
                  <a:solidFill>
                    <a:schemeClr val="bg1"/>
                  </a:solidFill>
                  <a:latin typeface="+mn-ea"/>
                </a:rPr>
                <a:t>号字，</a:t>
              </a:r>
              <a:r>
                <a:rPr lang="en-US" altLang="zh-CN" sz="1100" dirty="0">
                  <a:solidFill>
                    <a:schemeClr val="bg1"/>
                  </a:solidFill>
                  <a:latin typeface="+mn-ea"/>
                </a:rPr>
                <a:t>1.3</a:t>
              </a:r>
              <a:r>
                <a:rPr lang="zh-CN" altLang="en-US" sz="1100" dirty="0">
                  <a:solidFill>
                    <a:schemeClr val="bg1"/>
                  </a:solidFill>
                  <a:latin typeface="+mn-ea"/>
                </a:rPr>
                <a:t>倍字间距。</a:t>
              </a:r>
            </a:p>
          </p:txBody>
        </p:sp>
        <p:sp>
          <p:nvSpPr>
            <p:cNvPr id="53" name="矩形 52"/>
            <p:cNvSpPr/>
            <p:nvPr/>
          </p:nvSpPr>
          <p:spPr>
            <a:xfrm>
              <a:off x="856918" y="4104190"/>
              <a:ext cx="2038307" cy="38536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lnSpc>
                  <a:spcPct val="130000"/>
                </a:lnSpc>
              </a:pPr>
              <a:r>
                <a:rPr lang="zh-CN" altLang="en-US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点击此处添加标题</a:t>
              </a:r>
              <a:endPara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3702441" y="4291727"/>
            <a:ext cx="2275141" cy="1754101"/>
            <a:chOff x="738501" y="4104190"/>
            <a:chExt cx="2275141" cy="1754101"/>
          </a:xfrm>
        </p:grpSpPr>
        <p:sp>
          <p:nvSpPr>
            <p:cNvPr id="75" name="文本框 74"/>
            <p:cNvSpPr txBox="1"/>
            <p:nvPr/>
          </p:nvSpPr>
          <p:spPr>
            <a:xfrm>
              <a:off x="738501" y="4467029"/>
              <a:ext cx="2275141" cy="1391262"/>
            </a:xfrm>
            <a:prstGeom prst="rect">
              <a:avLst/>
            </a:prstGeom>
            <a:noFill/>
          </p:spPr>
          <p:txBody>
            <a:bodyPr wrap="square" lIns="91424" tIns="45712" rIns="91424" bIns="45712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endParaRPr lang="en-US" altLang="zh-CN" sz="1100" dirty="0" smtClean="0">
                <a:solidFill>
                  <a:schemeClr val="bg1"/>
                </a:solidFill>
                <a:latin typeface="+mn-ea"/>
              </a:endParaRPr>
            </a:p>
            <a:p>
              <a:pPr algn="ctr">
                <a:lnSpc>
                  <a:spcPct val="130000"/>
                </a:lnSpc>
              </a:pPr>
              <a:r>
                <a:rPr lang="zh-CN" altLang="en-US" sz="1100" dirty="0" smtClean="0">
                  <a:solidFill>
                    <a:schemeClr val="bg1"/>
                  </a:solidFill>
                  <a:latin typeface="+mn-ea"/>
                </a:rPr>
                <a:t>标题</a:t>
              </a:r>
              <a:r>
                <a:rPr lang="zh-CN" altLang="en-US" sz="1100" dirty="0">
                  <a:solidFill>
                    <a:schemeClr val="bg1"/>
                  </a:solidFill>
                  <a:latin typeface="+mn-ea"/>
                </a:rPr>
                <a:t>数字等都可以通过点击和重新输入进行更改，顶部“开始”面板中可以对字体、字号、颜色、行距等进行修改。建议正文</a:t>
              </a:r>
              <a:r>
                <a:rPr lang="en-US" altLang="zh-CN" sz="1100" dirty="0">
                  <a:solidFill>
                    <a:schemeClr val="bg1"/>
                  </a:solidFill>
                  <a:latin typeface="+mn-ea"/>
                </a:rPr>
                <a:t>10-16</a:t>
              </a:r>
              <a:r>
                <a:rPr lang="zh-CN" altLang="en-US" sz="1100" dirty="0">
                  <a:solidFill>
                    <a:schemeClr val="bg1"/>
                  </a:solidFill>
                  <a:latin typeface="+mn-ea"/>
                </a:rPr>
                <a:t>号字，</a:t>
              </a:r>
              <a:r>
                <a:rPr lang="en-US" altLang="zh-CN" sz="1100" dirty="0">
                  <a:solidFill>
                    <a:schemeClr val="bg1"/>
                  </a:solidFill>
                  <a:latin typeface="+mn-ea"/>
                </a:rPr>
                <a:t>1.3</a:t>
              </a:r>
              <a:r>
                <a:rPr lang="zh-CN" altLang="en-US" sz="1100" dirty="0">
                  <a:solidFill>
                    <a:schemeClr val="bg1"/>
                  </a:solidFill>
                  <a:latin typeface="+mn-ea"/>
                </a:rPr>
                <a:t>倍字间距。</a:t>
              </a:r>
            </a:p>
          </p:txBody>
        </p:sp>
        <p:sp>
          <p:nvSpPr>
            <p:cNvPr id="76" name="矩形 75"/>
            <p:cNvSpPr/>
            <p:nvPr/>
          </p:nvSpPr>
          <p:spPr>
            <a:xfrm>
              <a:off x="856918" y="4104190"/>
              <a:ext cx="2038307" cy="38536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lnSpc>
                  <a:spcPct val="130000"/>
                </a:lnSpc>
              </a:pPr>
              <a:r>
                <a:rPr lang="zh-CN" altLang="en-US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点击此处添加标题</a:t>
              </a:r>
              <a:endPara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6362632" y="4300764"/>
            <a:ext cx="2275141" cy="1745064"/>
            <a:chOff x="738501" y="4113227"/>
            <a:chExt cx="2275141" cy="1745064"/>
          </a:xfrm>
        </p:grpSpPr>
        <p:sp>
          <p:nvSpPr>
            <p:cNvPr id="78" name="文本框 77"/>
            <p:cNvSpPr txBox="1"/>
            <p:nvPr/>
          </p:nvSpPr>
          <p:spPr>
            <a:xfrm>
              <a:off x="738501" y="4467029"/>
              <a:ext cx="2275141" cy="1391262"/>
            </a:xfrm>
            <a:prstGeom prst="rect">
              <a:avLst/>
            </a:prstGeom>
            <a:noFill/>
          </p:spPr>
          <p:txBody>
            <a:bodyPr wrap="square" lIns="91424" tIns="45712" rIns="91424" bIns="45712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endParaRPr lang="en-US" altLang="zh-CN" sz="1100" dirty="0" smtClean="0">
                <a:solidFill>
                  <a:schemeClr val="bg1"/>
                </a:solidFill>
                <a:latin typeface="+mn-ea"/>
              </a:endParaRPr>
            </a:p>
            <a:p>
              <a:pPr algn="ctr">
                <a:lnSpc>
                  <a:spcPct val="130000"/>
                </a:lnSpc>
              </a:pPr>
              <a:r>
                <a:rPr lang="zh-CN" altLang="en-US" sz="1100" dirty="0" smtClean="0">
                  <a:solidFill>
                    <a:schemeClr val="bg1"/>
                  </a:solidFill>
                  <a:latin typeface="+mn-ea"/>
                </a:rPr>
                <a:t>标题</a:t>
              </a:r>
              <a:r>
                <a:rPr lang="zh-CN" altLang="en-US" sz="1100" dirty="0">
                  <a:solidFill>
                    <a:schemeClr val="bg1"/>
                  </a:solidFill>
                  <a:latin typeface="+mn-ea"/>
                </a:rPr>
                <a:t>数字等都可以通过点击和重新输入进行更改，顶部“开始”面板中可以对字体、字号、颜色、行距等进行修改。建议正文</a:t>
              </a:r>
              <a:r>
                <a:rPr lang="en-US" altLang="zh-CN" sz="1100" dirty="0">
                  <a:solidFill>
                    <a:schemeClr val="bg1"/>
                  </a:solidFill>
                  <a:latin typeface="+mn-ea"/>
                </a:rPr>
                <a:t>10-16</a:t>
              </a:r>
              <a:r>
                <a:rPr lang="zh-CN" altLang="en-US" sz="1100" dirty="0">
                  <a:solidFill>
                    <a:schemeClr val="bg1"/>
                  </a:solidFill>
                  <a:latin typeface="+mn-ea"/>
                </a:rPr>
                <a:t>号字，</a:t>
              </a:r>
              <a:r>
                <a:rPr lang="en-US" altLang="zh-CN" sz="1100" dirty="0">
                  <a:solidFill>
                    <a:schemeClr val="bg1"/>
                  </a:solidFill>
                  <a:latin typeface="+mn-ea"/>
                </a:rPr>
                <a:t>1.3</a:t>
              </a:r>
              <a:r>
                <a:rPr lang="zh-CN" altLang="en-US" sz="1100" dirty="0">
                  <a:solidFill>
                    <a:schemeClr val="bg1"/>
                  </a:solidFill>
                  <a:latin typeface="+mn-ea"/>
                </a:rPr>
                <a:t>倍字间距。</a:t>
              </a:r>
            </a:p>
          </p:txBody>
        </p:sp>
        <p:sp>
          <p:nvSpPr>
            <p:cNvPr id="79" name="矩形 78"/>
            <p:cNvSpPr/>
            <p:nvPr/>
          </p:nvSpPr>
          <p:spPr>
            <a:xfrm>
              <a:off x="856918" y="4113227"/>
              <a:ext cx="2038307" cy="38536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lnSpc>
                  <a:spcPct val="130000"/>
                </a:lnSpc>
              </a:pPr>
              <a:r>
                <a:rPr lang="zh-CN" altLang="en-US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点击此处添加标题</a:t>
              </a:r>
              <a:endPara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9171039" y="4301026"/>
            <a:ext cx="2275141" cy="1742050"/>
            <a:chOff x="738501" y="4116241"/>
            <a:chExt cx="2275141" cy="1742050"/>
          </a:xfrm>
        </p:grpSpPr>
        <p:sp>
          <p:nvSpPr>
            <p:cNvPr id="81" name="文本框 80"/>
            <p:cNvSpPr txBox="1"/>
            <p:nvPr/>
          </p:nvSpPr>
          <p:spPr>
            <a:xfrm>
              <a:off x="738501" y="4467029"/>
              <a:ext cx="2275141" cy="1391262"/>
            </a:xfrm>
            <a:prstGeom prst="rect">
              <a:avLst/>
            </a:prstGeom>
            <a:noFill/>
          </p:spPr>
          <p:txBody>
            <a:bodyPr wrap="square" lIns="91424" tIns="45712" rIns="91424" bIns="45712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endParaRPr lang="en-US" altLang="zh-CN" sz="1100" dirty="0" smtClean="0">
                <a:solidFill>
                  <a:schemeClr val="bg1"/>
                </a:solidFill>
                <a:latin typeface="+mn-ea"/>
              </a:endParaRPr>
            </a:p>
            <a:p>
              <a:pPr algn="ctr">
                <a:lnSpc>
                  <a:spcPct val="130000"/>
                </a:lnSpc>
              </a:pPr>
              <a:r>
                <a:rPr lang="zh-CN" altLang="en-US" sz="1100" dirty="0" smtClean="0">
                  <a:solidFill>
                    <a:schemeClr val="bg1"/>
                  </a:solidFill>
                  <a:latin typeface="+mn-ea"/>
                </a:rPr>
                <a:t>标题</a:t>
              </a:r>
              <a:r>
                <a:rPr lang="zh-CN" altLang="en-US" sz="1100" dirty="0">
                  <a:solidFill>
                    <a:schemeClr val="bg1"/>
                  </a:solidFill>
                  <a:latin typeface="+mn-ea"/>
                </a:rPr>
                <a:t>数字等都可以通过点击和重新输入进行更改，顶部“开始”面板中可以对字体、字号、颜色、行距等进行修改。建议正文</a:t>
              </a:r>
              <a:r>
                <a:rPr lang="en-US" altLang="zh-CN" sz="1100" dirty="0">
                  <a:solidFill>
                    <a:schemeClr val="bg1"/>
                  </a:solidFill>
                  <a:latin typeface="+mn-ea"/>
                </a:rPr>
                <a:t>10-16</a:t>
              </a:r>
              <a:r>
                <a:rPr lang="zh-CN" altLang="en-US" sz="1100" dirty="0">
                  <a:solidFill>
                    <a:schemeClr val="bg1"/>
                  </a:solidFill>
                  <a:latin typeface="+mn-ea"/>
                </a:rPr>
                <a:t>号字，</a:t>
              </a:r>
              <a:r>
                <a:rPr lang="en-US" altLang="zh-CN" sz="1100" dirty="0">
                  <a:solidFill>
                    <a:schemeClr val="bg1"/>
                  </a:solidFill>
                  <a:latin typeface="+mn-ea"/>
                </a:rPr>
                <a:t>1.3</a:t>
              </a:r>
              <a:r>
                <a:rPr lang="zh-CN" altLang="en-US" sz="1100" dirty="0">
                  <a:solidFill>
                    <a:schemeClr val="bg1"/>
                  </a:solidFill>
                  <a:latin typeface="+mn-ea"/>
                </a:rPr>
                <a:t>倍字间距。</a:t>
              </a:r>
            </a:p>
          </p:txBody>
        </p:sp>
        <p:sp>
          <p:nvSpPr>
            <p:cNvPr id="82" name="矩形 81"/>
            <p:cNvSpPr/>
            <p:nvPr/>
          </p:nvSpPr>
          <p:spPr>
            <a:xfrm>
              <a:off x="856918" y="4116241"/>
              <a:ext cx="2038307" cy="38536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lnSpc>
                  <a:spcPct val="130000"/>
                </a:lnSpc>
              </a:pPr>
              <a:r>
                <a:rPr lang="zh-CN" altLang="en-US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点击此处添加标题</a:t>
              </a:r>
              <a:endPara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sp>
        <p:nvSpPr>
          <p:cNvPr id="83" name="文本框 82"/>
          <p:cNvSpPr txBox="1"/>
          <p:nvPr/>
        </p:nvSpPr>
        <p:spPr>
          <a:xfrm>
            <a:off x="1254051" y="2303293"/>
            <a:ext cx="125867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b="1" dirty="0" smtClean="0">
                <a:solidFill>
                  <a:schemeClr val="bg1"/>
                </a:solidFill>
              </a:rPr>
              <a:t>72%</a:t>
            </a:r>
            <a:endParaRPr lang="zh-CN" altLang="en-US" sz="4800" b="1" dirty="0">
              <a:solidFill>
                <a:schemeClr val="bg1"/>
              </a:solidFill>
            </a:endParaRPr>
          </a:p>
        </p:txBody>
      </p:sp>
      <p:sp>
        <p:nvSpPr>
          <p:cNvPr id="84" name="文本框 83"/>
          <p:cNvSpPr txBox="1"/>
          <p:nvPr/>
        </p:nvSpPr>
        <p:spPr>
          <a:xfrm>
            <a:off x="4062458" y="2303293"/>
            <a:ext cx="125867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b="1" dirty="0" smtClean="0">
                <a:solidFill>
                  <a:schemeClr val="bg1"/>
                </a:solidFill>
              </a:rPr>
              <a:t>47%</a:t>
            </a:r>
            <a:endParaRPr lang="zh-CN" altLang="en-US" sz="4800" b="1" dirty="0">
              <a:solidFill>
                <a:schemeClr val="bg1"/>
              </a:solidFill>
            </a:endParaRPr>
          </a:p>
        </p:txBody>
      </p:sp>
      <p:sp>
        <p:nvSpPr>
          <p:cNvPr id="85" name="文本框 84"/>
          <p:cNvSpPr txBox="1"/>
          <p:nvPr/>
        </p:nvSpPr>
        <p:spPr>
          <a:xfrm>
            <a:off x="6870864" y="2303293"/>
            <a:ext cx="125867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b="1" dirty="0" smtClean="0">
                <a:solidFill>
                  <a:schemeClr val="bg1"/>
                </a:solidFill>
              </a:rPr>
              <a:t>64%</a:t>
            </a:r>
            <a:endParaRPr lang="zh-CN" altLang="en-US" sz="4800" b="1" dirty="0">
              <a:solidFill>
                <a:schemeClr val="bg1"/>
              </a:solidFill>
            </a:endParaRPr>
          </a:p>
        </p:txBody>
      </p:sp>
      <p:sp>
        <p:nvSpPr>
          <p:cNvPr id="86" name="文本框 85"/>
          <p:cNvSpPr txBox="1"/>
          <p:nvPr/>
        </p:nvSpPr>
        <p:spPr>
          <a:xfrm>
            <a:off x="9679270" y="2303293"/>
            <a:ext cx="125867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b="1" dirty="0" smtClean="0">
                <a:solidFill>
                  <a:schemeClr val="bg1"/>
                </a:solidFill>
              </a:rPr>
              <a:t>83%</a:t>
            </a:r>
            <a:endParaRPr lang="zh-CN" altLang="en-US" sz="4800" b="1" dirty="0">
              <a:solidFill>
                <a:schemeClr val="bg1"/>
              </a:solidFill>
            </a:endParaRPr>
          </a:p>
        </p:txBody>
      </p:sp>
      <p:pic>
        <p:nvPicPr>
          <p:cNvPr id="92" name="图片 91">
            <a:hlinkClick r:id="rId7"/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9313" y="6308725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717837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 flipH="1">
            <a:off x="0" y="0"/>
            <a:ext cx="12192000" cy="6858000"/>
          </a:xfrm>
          <a:prstGeom prst="rect">
            <a:avLst/>
          </a:prstGeom>
          <a:solidFill>
            <a:srgbClr val="6CCEE5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 flipH="1">
            <a:off x="623888" y="549276"/>
            <a:ext cx="7783512" cy="5759450"/>
          </a:xfrm>
          <a:prstGeom prst="rect">
            <a:avLst/>
          </a:prstGeom>
          <a:solidFill>
            <a:srgbClr val="6CCE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flipH="1">
            <a:off x="8564729" y="549276"/>
            <a:ext cx="3003383" cy="57594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615979" y="741315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</a:rPr>
              <a:t>工作</a:t>
            </a:r>
            <a:r>
              <a:rPr lang="zh-CN" altLang="en-US" sz="2400" b="1" dirty="0">
                <a:solidFill>
                  <a:schemeClr val="bg1"/>
                </a:solidFill>
              </a:rPr>
              <a:t>回顾</a:t>
            </a:r>
          </a:p>
        </p:txBody>
      </p:sp>
      <p:sp>
        <p:nvSpPr>
          <p:cNvPr id="10" name="文本框 8"/>
          <p:cNvSpPr txBox="1"/>
          <p:nvPr/>
        </p:nvSpPr>
        <p:spPr>
          <a:xfrm>
            <a:off x="918720" y="1860144"/>
            <a:ext cx="7223250" cy="5110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bg1"/>
                </a:solidFill>
                <a:latin typeface="+mn-ea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 smtClean="0">
                <a:solidFill>
                  <a:schemeClr val="bg1"/>
                </a:solidFill>
                <a:latin typeface="+mn-ea"/>
              </a:rPr>
              <a:t>10-16</a:t>
            </a:r>
            <a:r>
              <a:rPr lang="zh-CN" altLang="en-US" sz="1100" dirty="0" smtClean="0">
                <a:solidFill>
                  <a:schemeClr val="bg1"/>
                </a:solidFill>
                <a:latin typeface="+mn-ea"/>
              </a:rPr>
              <a:t>号字，</a:t>
            </a:r>
            <a:r>
              <a:rPr lang="en-US" altLang="zh-CN" sz="1100" dirty="0" smtClean="0">
                <a:solidFill>
                  <a:schemeClr val="bg1"/>
                </a:solidFill>
                <a:latin typeface="+mn-ea"/>
              </a:rPr>
              <a:t>1.3</a:t>
            </a:r>
            <a:r>
              <a:rPr lang="zh-CN" altLang="en-US" sz="1100" dirty="0" smtClean="0">
                <a:solidFill>
                  <a:schemeClr val="bg1"/>
                </a:solidFill>
                <a:latin typeface="+mn-ea"/>
              </a:rPr>
              <a:t>倍字间距。</a:t>
            </a:r>
            <a:endParaRPr lang="zh-CN" altLang="en-US" sz="11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18720" y="1575307"/>
            <a:ext cx="5464902" cy="3853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600" b="1" dirty="0">
                <a:solidFill>
                  <a:schemeClr val="bg1"/>
                </a:solidFill>
              </a:rPr>
              <a:t>点击此处添加标题</a:t>
            </a:r>
            <a:endParaRPr lang="en-US" altLang="zh-CN" sz="1600" b="1" dirty="0">
              <a:solidFill>
                <a:schemeClr val="bg1"/>
              </a:solidFill>
            </a:endParaRPr>
          </a:p>
        </p:txBody>
      </p:sp>
      <p:sp>
        <p:nvSpPr>
          <p:cNvPr id="12" name="文本框 8"/>
          <p:cNvSpPr txBox="1"/>
          <p:nvPr/>
        </p:nvSpPr>
        <p:spPr>
          <a:xfrm>
            <a:off x="908093" y="4761485"/>
            <a:ext cx="2276891" cy="11926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bg1"/>
                </a:solidFill>
                <a:latin typeface="+mn-ea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 smtClean="0">
                <a:solidFill>
                  <a:schemeClr val="bg1"/>
                </a:solidFill>
                <a:latin typeface="+mn-ea"/>
              </a:rPr>
              <a:t>10-16</a:t>
            </a:r>
            <a:r>
              <a:rPr lang="zh-CN" altLang="en-US" sz="1100" dirty="0" smtClean="0">
                <a:solidFill>
                  <a:schemeClr val="bg1"/>
                </a:solidFill>
                <a:latin typeface="+mn-ea"/>
              </a:rPr>
              <a:t>号字，</a:t>
            </a:r>
            <a:r>
              <a:rPr lang="en-US" altLang="zh-CN" sz="1100" dirty="0" smtClean="0">
                <a:solidFill>
                  <a:schemeClr val="bg1"/>
                </a:solidFill>
                <a:latin typeface="+mn-ea"/>
              </a:rPr>
              <a:t>1.3</a:t>
            </a:r>
            <a:r>
              <a:rPr lang="zh-CN" altLang="en-US" sz="1100" dirty="0" smtClean="0">
                <a:solidFill>
                  <a:schemeClr val="bg1"/>
                </a:solidFill>
                <a:latin typeface="+mn-ea"/>
              </a:rPr>
              <a:t>倍字间距。</a:t>
            </a:r>
            <a:endParaRPr lang="zh-CN" altLang="en-US" sz="11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5" name="文本框 8"/>
          <p:cNvSpPr txBox="1"/>
          <p:nvPr/>
        </p:nvSpPr>
        <p:spPr>
          <a:xfrm>
            <a:off x="3342312" y="4761485"/>
            <a:ext cx="2276891" cy="11926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bg1"/>
                </a:solidFill>
                <a:latin typeface="+mn-ea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 smtClean="0">
                <a:solidFill>
                  <a:schemeClr val="bg1"/>
                </a:solidFill>
                <a:latin typeface="+mn-ea"/>
              </a:rPr>
              <a:t>10-16</a:t>
            </a:r>
            <a:r>
              <a:rPr lang="zh-CN" altLang="en-US" sz="1100" dirty="0" smtClean="0">
                <a:solidFill>
                  <a:schemeClr val="bg1"/>
                </a:solidFill>
                <a:latin typeface="+mn-ea"/>
              </a:rPr>
              <a:t>号字，</a:t>
            </a:r>
            <a:r>
              <a:rPr lang="en-US" altLang="zh-CN" sz="1100" dirty="0" smtClean="0">
                <a:solidFill>
                  <a:schemeClr val="bg1"/>
                </a:solidFill>
                <a:latin typeface="+mn-ea"/>
              </a:rPr>
              <a:t>1.3</a:t>
            </a:r>
            <a:r>
              <a:rPr lang="zh-CN" altLang="en-US" sz="1100" dirty="0" smtClean="0">
                <a:solidFill>
                  <a:schemeClr val="bg1"/>
                </a:solidFill>
                <a:latin typeface="+mn-ea"/>
              </a:rPr>
              <a:t>倍字间距。</a:t>
            </a:r>
            <a:endParaRPr lang="zh-CN" altLang="en-US" sz="11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6" name="文本框 8"/>
          <p:cNvSpPr txBox="1"/>
          <p:nvPr/>
        </p:nvSpPr>
        <p:spPr>
          <a:xfrm>
            <a:off x="5776533" y="4761485"/>
            <a:ext cx="2276891" cy="11926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bg1"/>
                </a:solidFill>
                <a:latin typeface="+mn-ea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 smtClean="0">
                <a:solidFill>
                  <a:schemeClr val="bg1"/>
                </a:solidFill>
                <a:latin typeface="+mn-ea"/>
              </a:rPr>
              <a:t>10-16</a:t>
            </a:r>
            <a:r>
              <a:rPr lang="zh-CN" altLang="en-US" sz="1100" dirty="0" smtClean="0">
                <a:solidFill>
                  <a:schemeClr val="bg1"/>
                </a:solidFill>
                <a:latin typeface="+mn-ea"/>
              </a:rPr>
              <a:t>号字，</a:t>
            </a:r>
            <a:r>
              <a:rPr lang="en-US" altLang="zh-CN" sz="1100" dirty="0" smtClean="0">
                <a:solidFill>
                  <a:schemeClr val="bg1"/>
                </a:solidFill>
                <a:latin typeface="+mn-ea"/>
              </a:rPr>
              <a:t>1.3</a:t>
            </a:r>
            <a:r>
              <a:rPr lang="zh-CN" altLang="en-US" sz="1100" dirty="0" smtClean="0">
                <a:solidFill>
                  <a:schemeClr val="bg1"/>
                </a:solidFill>
                <a:latin typeface="+mn-ea"/>
              </a:rPr>
              <a:t>倍字间距。</a:t>
            </a:r>
            <a:endParaRPr lang="zh-CN" altLang="en-US" sz="1100" dirty="0">
              <a:solidFill>
                <a:schemeClr val="bg1"/>
              </a:solidFill>
              <a:latin typeface="+mn-ea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916560" y="2425028"/>
            <a:ext cx="0" cy="3529091"/>
          </a:xfrm>
          <a:prstGeom prst="line">
            <a:avLst/>
          </a:prstGeom>
          <a:ln w="9525">
            <a:solidFill>
              <a:schemeClr val="bg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>
            <a:grayscl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2500" r="12500"/>
          <a:stretch/>
        </p:blipFill>
        <p:spPr>
          <a:xfrm>
            <a:off x="908093" y="2425028"/>
            <a:ext cx="2276891" cy="1707668"/>
          </a:xfrm>
          <a:prstGeom prst="rect">
            <a:avLst/>
          </a:prstGeom>
        </p:spPr>
      </p:pic>
      <p:cxnSp>
        <p:nvCxnSpPr>
          <p:cNvPr id="19" name="直接连接符 18"/>
          <p:cNvCxnSpPr/>
          <p:nvPr/>
        </p:nvCxnSpPr>
        <p:spPr>
          <a:xfrm>
            <a:off x="3352940" y="2425028"/>
            <a:ext cx="0" cy="3529091"/>
          </a:xfrm>
          <a:prstGeom prst="line">
            <a:avLst/>
          </a:prstGeom>
          <a:ln w="9525">
            <a:solidFill>
              <a:schemeClr val="bg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5785000" y="2819221"/>
            <a:ext cx="0" cy="3134898"/>
          </a:xfrm>
          <a:prstGeom prst="line">
            <a:avLst/>
          </a:prstGeom>
          <a:ln w="9525">
            <a:solidFill>
              <a:schemeClr val="bg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>
            <a:grayscl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2500" r="12500"/>
          <a:stretch/>
        </p:blipFill>
        <p:spPr>
          <a:xfrm>
            <a:off x="3342313" y="2425028"/>
            <a:ext cx="2276891" cy="170766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2">
            <a:grayscl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2500" r="12500"/>
          <a:stretch/>
        </p:blipFill>
        <p:spPr>
          <a:xfrm>
            <a:off x="5776533" y="2425028"/>
            <a:ext cx="2276891" cy="1707668"/>
          </a:xfrm>
          <a:prstGeom prst="rect">
            <a:avLst/>
          </a:prstGeom>
        </p:spPr>
      </p:pic>
      <p:cxnSp>
        <p:nvCxnSpPr>
          <p:cNvPr id="33" name="直接连接符 32"/>
          <p:cNvCxnSpPr/>
          <p:nvPr/>
        </p:nvCxnSpPr>
        <p:spPr>
          <a:xfrm flipH="1">
            <a:off x="918720" y="4658724"/>
            <a:ext cx="2027680" cy="0"/>
          </a:xfrm>
          <a:prstGeom prst="line">
            <a:avLst/>
          </a:prstGeom>
          <a:ln w="9525">
            <a:solidFill>
              <a:schemeClr val="bg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 flipH="1">
            <a:off x="3352940" y="4658724"/>
            <a:ext cx="2027680" cy="0"/>
          </a:xfrm>
          <a:prstGeom prst="line">
            <a:avLst/>
          </a:prstGeom>
          <a:ln w="9525">
            <a:solidFill>
              <a:schemeClr val="bg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 flipH="1">
            <a:off x="5776533" y="4658724"/>
            <a:ext cx="2027680" cy="0"/>
          </a:xfrm>
          <a:prstGeom prst="line">
            <a:avLst/>
          </a:prstGeom>
          <a:ln w="9525">
            <a:solidFill>
              <a:schemeClr val="bg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矩形 39"/>
          <p:cNvSpPr/>
          <p:nvPr/>
        </p:nvSpPr>
        <p:spPr>
          <a:xfrm>
            <a:off x="908093" y="4275557"/>
            <a:ext cx="2038307" cy="4124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600" b="1" dirty="0">
                <a:solidFill>
                  <a:schemeClr val="bg1"/>
                </a:solidFill>
              </a:rPr>
              <a:t>点击此处添加标题</a:t>
            </a:r>
            <a:endParaRPr lang="en-US" altLang="zh-CN" sz="1600" b="1" dirty="0">
              <a:solidFill>
                <a:schemeClr val="bg1"/>
              </a:solidFill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3342313" y="4275557"/>
            <a:ext cx="2038307" cy="4124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600" b="1" dirty="0">
                <a:solidFill>
                  <a:schemeClr val="bg1"/>
                </a:solidFill>
              </a:rPr>
              <a:t>点击此处添加标题</a:t>
            </a:r>
            <a:endParaRPr lang="en-US" altLang="zh-CN" sz="1600" b="1" dirty="0">
              <a:solidFill>
                <a:schemeClr val="bg1"/>
              </a:solidFill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5798378" y="4275557"/>
            <a:ext cx="2038307" cy="4124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600" b="1" dirty="0">
                <a:solidFill>
                  <a:schemeClr val="bg1"/>
                </a:solidFill>
              </a:rPr>
              <a:t>点击此处添加标题</a:t>
            </a:r>
            <a:endParaRPr lang="en-US" altLang="zh-CN" sz="1600" b="1" dirty="0">
              <a:solidFill>
                <a:schemeClr val="bg1"/>
              </a:solidFill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9300663" y="2425028"/>
            <a:ext cx="2135521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800" b="1" dirty="0" smtClean="0">
                <a:solidFill>
                  <a:srgbClr val="6CCEE5"/>
                </a:solidFill>
              </a:rPr>
              <a:t>86%</a:t>
            </a:r>
            <a:endParaRPr lang="zh-CN" altLang="en-US" sz="8800" b="1" dirty="0">
              <a:solidFill>
                <a:srgbClr val="6CCEE5"/>
              </a:solidFill>
            </a:endParaRPr>
          </a:p>
        </p:txBody>
      </p:sp>
      <p:sp>
        <p:nvSpPr>
          <p:cNvPr id="49" name="文本框 8"/>
          <p:cNvSpPr txBox="1"/>
          <p:nvPr/>
        </p:nvSpPr>
        <p:spPr>
          <a:xfrm>
            <a:off x="8803313" y="4031183"/>
            <a:ext cx="2632871" cy="18313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30000"/>
              </a:lnSpc>
            </a:pPr>
            <a:r>
              <a:rPr lang="zh-CN" altLang="en-US" sz="1100" dirty="0" smtClean="0">
                <a:latin typeface="+mn-ea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 smtClean="0">
                <a:latin typeface="+mn-ea"/>
              </a:rPr>
              <a:t>10-16</a:t>
            </a:r>
            <a:r>
              <a:rPr lang="zh-CN" altLang="en-US" sz="1100" dirty="0" smtClean="0">
                <a:latin typeface="+mn-ea"/>
              </a:rPr>
              <a:t>号字，</a:t>
            </a:r>
            <a:r>
              <a:rPr lang="en-US" altLang="zh-CN" sz="1100" dirty="0" smtClean="0">
                <a:latin typeface="+mn-ea"/>
              </a:rPr>
              <a:t>1.3</a:t>
            </a:r>
            <a:r>
              <a:rPr lang="zh-CN" altLang="en-US" sz="1100" dirty="0" smtClean="0">
                <a:latin typeface="+mn-ea"/>
              </a:rPr>
              <a:t>倍字间距</a:t>
            </a:r>
            <a:r>
              <a:rPr lang="zh-CN" altLang="en-US" sz="1100" dirty="0">
                <a:latin typeface="+mn-ea"/>
              </a:rPr>
              <a:t>。标题数字等都可以通过点击和重新输入进行更改，顶部“开始”面板中可以对字体、字号、颜色、行距等进行修改。建议正文</a:t>
            </a:r>
            <a:r>
              <a:rPr lang="en-US" altLang="zh-CN" sz="1100" dirty="0">
                <a:latin typeface="+mn-ea"/>
              </a:rPr>
              <a:t>10-16</a:t>
            </a:r>
            <a:r>
              <a:rPr lang="zh-CN" altLang="en-US" sz="1100" dirty="0">
                <a:latin typeface="+mn-ea"/>
              </a:rPr>
              <a:t>号字，</a:t>
            </a:r>
            <a:r>
              <a:rPr lang="en-US" altLang="zh-CN" sz="1100" dirty="0">
                <a:latin typeface="+mn-ea"/>
              </a:rPr>
              <a:t>1.3</a:t>
            </a:r>
            <a:r>
              <a:rPr lang="zh-CN" altLang="en-US" sz="1100" dirty="0">
                <a:latin typeface="+mn-ea"/>
              </a:rPr>
              <a:t>倍字间距</a:t>
            </a:r>
            <a:r>
              <a:rPr lang="zh-CN" altLang="en-US" sz="1100" dirty="0" smtClean="0">
                <a:latin typeface="+mn-ea"/>
              </a:rPr>
              <a:t>。</a:t>
            </a:r>
            <a:endParaRPr lang="zh-CN" altLang="en-US" sz="1100" dirty="0">
              <a:latin typeface="+mn-ea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9595769" y="3642396"/>
            <a:ext cx="2038307" cy="3853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600" b="1" dirty="0"/>
              <a:t>点击此处添加标题</a:t>
            </a:r>
            <a:endParaRPr lang="en-US" altLang="zh-CN" sz="1600" b="1" dirty="0"/>
          </a:p>
        </p:txBody>
      </p:sp>
      <p:sp>
        <p:nvSpPr>
          <p:cNvPr id="53" name="椭圆 52"/>
          <p:cNvSpPr/>
          <p:nvPr/>
        </p:nvSpPr>
        <p:spPr>
          <a:xfrm>
            <a:off x="916560" y="630300"/>
            <a:ext cx="680570" cy="68057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1</a:t>
            </a:r>
            <a:endParaRPr lang="zh-CN" altLang="en-US" sz="40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54" name="图片 53">
            <a:hlinkClick r:id="rId4"/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9313" y="6308725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365216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标注 2"/>
          <p:cNvSpPr/>
          <p:nvPr/>
        </p:nvSpPr>
        <p:spPr>
          <a:xfrm>
            <a:off x="2727158" y="1268128"/>
            <a:ext cx="6737684" cy="4321743"/>
          </a:xfrm>
          <a:prstGeom prst="wedgeRectCallout">
            <a:avLst>
              <a:gd name="adj1" fmla="val -33404"/>
              <a:gd name="adj2" fmla="val 61221"/>
            </a:avLst>
          </a:prstGeom>
          <a:solidFill>
            <a:srgbClr val="6CCEE5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112121" y="1957436"/>
            <a:ext cx="2690929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b="1" dirty="0" smtClean="0">
                <a:solidFill>
                  <a:schemeClr val="bg1"/>
                </a:solidFill>
              </a:rPr>
              <a:t>Part 2</a:t>
            </a:r>
            <a:endParaRPr lang="zh-CN" altLang="en-US" sz="8000" b="1" dirty="0">
              <a:solidFill>
                <a:schemeClr val="bg1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3112121" y="2991195"/>
            <a:ext cx="5109091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9600" b="1" dirty="0">
                <a:solidFill>
                  <a:schemeClr val="bg1"/>
                </a:solidFill>
              </a:rPr>
              <a:t>心得体会</a:t>
            </a:r>
          </a:p>
        </p:txBody>
      </p:sp>
      <p:pic>
        <p:nvPicPr>
          <p:cNvPr id="6" name="图片 5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9313" y="6308725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038237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6"/>
          <p:cNvSpPr/>
          <p:nvPr/>
        </p:nvSpPr>
        <p:spPr>
          <a:xfrm flipH="1">
            <a:off x="0" y="0"/>
            <a:ext cx="12192000" cy="6858000"/>
          </a:xfrm>
          <a:custGeom>
            <a:avLst/>
            <a:gdLst>
              <a:gd name="connsiteX0" fmla="*/ 8958262 w 12192000"/>
              <a:gd name="connsiteY0" fmla="*/ 1686982 h 6858000"/>
              <a:gd name="connsiteX1" fmla="*/ 11269134 w 12192000"/>
              <a:gd name="connsiteY1" fmla="*/ 3997854 h 6858000"/>
              <a:gd name="connsiteX2" fmla="*/ 11269135 w 12192000"/>
              <a:gd name="connsiteY2" fmla="*/ 3997854 h 6858000"/>
              <a:gd name="connsiteX3" fmla="*/ 8958263 w 12192000"/>
              <a:gd name="connsiteY3" fmla="*/ 6308726 h 6858000"/>
              <a:gd name="connsiteX4" fmla="*/ 6647391 w 12192000"/>
              <a:gd name="connsiteY4" fmla="*/ 3997854 h 6858000"/>
              <a:gd name="connsiteX5" fmla="*/ 6647391 w 12192000"/>
              <a:gd name="connsiteY5" fmla="*/ 1686982 h 6858000"/>
              <a:gd name="connsiteX6" fmla="*/ 12192000 w 12192000"/>
              <a:gd name="connsiteY6" fmla="*/ 0 h 6858000"/>
              <a:gd name="connsiteX7" fmla="*/ 0 w 12192000"/>
              <a:gd name="connsiteY7" fmla="*/ 0 h 6858000"/>
              <a:gd name="connsiteX8" fmla="*/ 0 w 12192000"/>
              <a:gd name="connsiteY8" fmla="*/ 6858000 h 6858000"/>
              <a:gd name="connsiteX9" fmla="*/ 12192000 w 12192000"/>
              <a:gd name="connsiteY9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6858000">
                <a:moveTo>
                  <a:pt x="8958262" y="1686982"/>
                </a:moveTo>
                <a:cubicBezTo>
                  <a:pt x="10234521" y="1686982"/>
                  <a:pt x="11269134" y="2721595"/>
                  <a:pt x="11269134" y="3997854"/>
                </a:cubicBezTo>
                <a:lnTo>
                  <a:pt x="11269135" y="3997854"/>
                </a:lnTo>
                <a:cubicBezTo>
                  <a:pt x="11269135" y="5274113"/>
                  <a:pt x="10234522" y="6308726"/>
                  <a:pt x="8958263" y="6308726"/>
                </a:cubicBezTo>
                <a:cubicBezTo>
                  <a:pt x="7682004" y="6308726"/>
                  <a:pt x="6647391" y="5274113"/>
                  <a:pt x="6647391" y="3997854"/>
                </a:cubicBezTo>
                <a:lnTo>
                  <a:pt x="6647391" y="1686982"/>
                </a:lnTo>
                <a:close/>
                <a:moveTo>
                  <a:pt x="12192000" y="0"/>
                </a:moveTo>
                <a:lnTo>
                  <a:pt x="0" y="0"/>
                </a:lnTo>
                <a:lnTo>
                  <a:pt x="0" y="6858000"/>
                </a:lnTo>
                <a:lnTo>
                  <a:pt x="12192000" y="6858000"/>
                </a:lnTo>
                <a:close/>
              </a:path>
            </a:pathLst>
          </a:custGeom>
          <a:solidFill>
            <a:srgbClr val="6CCEE5">
              <a:alpha val="9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泪滴形 5"/>
          <p:cNvSpPr/>
          <p:nvPr/>
        </p:nvSpPr>
        <p:spPr>
          <a:xfrm>
            <a:off x="2778126" y="1839384"/>
            <a:ext cx="2631016" cy="2631016"/>
          </a:xfrm>
          <a:prstGeom prst="teardrop">
            <a:avLst/>
          </a:prstGeom>
          <a:solidFill>
            <a:srgbClr val="6CCEE5">
              <a:alpha val="9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615979" y="741315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</a:rPr>
              <a:t>心得体会</a:t>
            </a:r>
          </a:p>
        </p:txBody>
      </p:sp>
      <p:sp>
        <p:nvSpPr>
          <p:cNvPr id="9" name="椭圆 8"/>
          <p:cNvSpPr/>
          <p:nvPr/>
        </p:nvSpPr>
        <p:spPr>
          <a:xfrm>
            <a:off x="916560" y="630300"/>
            <a:ext cx="680570" cy="68057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2</a:t>
            </a:r>
            <a:endParaRPr lang="zh-CN" altLang="en-US" sz="40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10" name="图片 9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9313" y="6308725"/>
            <a:ext cx="1828800" cy="24384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2361" y="2270126"/>
            <a:ext cx="1739906" cy="1739906"/>
          </a:xfrm>
          <a:prstGeom prst="rect">
            <a:avLst/>
          </a:prstGeom>
        </p:spPr>
      </p:pic>
      <p:sp>
        <p:nvSpPr>
          <p:cNvPr id="12" name="圆角矩形 11"/>
          <p:cNvSpPr/>
          <p:nvPr/>
        </p:nvSpPr>
        <p:spPr>
          <a:xfrm>
            <a:off x="5926667" y="1700212"/>
            <a:ext cx="5641446" cy="1008592"/>
          </a:xfrm>
          <a:prstGeom prst="roundRect">
            <a:avLst>
              <a:gd name="adj" fmla="val 11291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圆角矩形 12"/>
          <p:cNvSpPr/>
          <p:nvPr/>
        </p:nvSpPr>
        <p:spPr>
          <a:xfrm>
            <a:off x="5926667" y="2900186"/>
            <a:ext cx="5641446" cy="1008592"/>
          </a:xfrm>
          <a:prstGeom prst="roundRect">
            <a:avLst>
              <a:gd name="adj" fmla="val 11291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圆角矩形 13"/>
          <p:cNvSpPr/>
          <p:nvPr/>
        </p:nvSpPr>
        <p:spPr>
          <a:xfrm>
            <a:off x="5926667" y="5300133"/>
            <a:ext cx="5641446" cy="1008592"/>
          </a:xfrm>
          <a:prstGeom prst="roundRect">
            <a:avLst>
              <a:gd name="adj" fmla="val 11291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圆角矩形 14"/>
          <p:cNvSpPr/>
          <p:nvPr/>
        </p:nvSpPr>
        <p:spPr>
          <a:xfrm>
            <a:off x="5926667" y="4100160"/>
            <a:ext cx="5641446" cy="1008592"/>
          </a:xfrm>
          <a:prstGeom prst="roundRect">
            <a:avLst>
              <a:gd name="adj" fmla="val 11291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6140798" y="1804084"/>
            <a:ext cx="49725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b="1" dirty="0" smtClean="0">
                <a:solidFill>
                  <a:srgbClr val="6CCEE5"/>
                </a:solidFill>
              </a:rPr>
              <a:t>1</a:t>
            </a:r>
            <a:endParaRPr lang="zh-CN" altLang="en-US" sz="4800" b="1" dirty="0">
              <a:solidFill>
                <a:srgbClr val="6CCEE5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140798" y="3013501"/>
            <a:ext cx="49725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b="1" dirty="0" smtClean="0">
                <a:solidFill>
                  <a:srgbClr val="6CCEE5"/>
                </a:solidFill>
              </a:rPr>
              <a:t>2</a:t>
            </a:r>
            <a:endParaRPr lang="zh-CN" altLang="en-US" sz="4800" b="1" dirty="0">
              <a:solidFill>
                <a:srgbClr val="6CCEE5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140798" y="4188957"/>
            <a:ext cx="49725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b="1" dirty="0">
                <a:solidFill>
                  <a:srgbClr val="6CCEE5"/>
                </a:solidFill>
              </a:rPr>
              <a:t>3</a:t>
            </a:r>
            <a:endParaRPr lang="zh-CN" altLang="en-US" sz="4800" b="1" dirty="0">
              <a:solidFill>
                <a:srgbClr val="6CCEE5"/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140798" y="5388930"/>
            <a:ext cx="49725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b="1" dirty="0" smtClean="0">
                <a:solidFill>
                  <a:srgbClr val="6CCEE5"/>
                </a:solidFill>
              </a:rPr>
              <a:t>4</a:t>
            </a:r>
            <a:endParaRPr lang="zh-CN" altLang="en-US" sz="4800" b="1" dirty="0">
              <a:solidFill>
                <a:srgbClr val="6CCEE5"/>
              </a:solidFill>
            </a:endParaRPr>
          </a:p>
        </p:txBody>
      </p:sp>
      <p:cxnSp>
        <p:nvCxnSpPr>
          <p:cNvPr id="21" name="直接连接符 20"/>
          <p:cNvCxnSpPr/>
          <p:nvPr/>
        </p:nvCxnSpPr>
        <p:spPr>
          <a:xfrm>
            <a:off x="6780305" y="1823766"/>
            <a:ext cx="0" cy="795697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6780305" y="3006633"/>
            <a:ext cx="0" cy="795697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6780305" y="4224257"/>
            <a:ext cx="0" cy="795697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6780305" y="5406579"/>
            <a:ext cx="0" cy="795697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文本框 8"/>
          <p:cNvSpPr txBox="1"/>
          <p:nvPr/>
        </p:nvSpPr>
        <p:spPr>
          <a:xfrm>
            <a:off x="6780305" y="1866949"/>
            <a:ext cx="4615828" cy="752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30000"/>
              </a:lnSpc>
            </a:pPr>
            <a:r>
              <a:rPr lang="zh-CN" altLang="en-US" sz="1100" dirty="0" smtClean="0">
                <a:latin typeface="+mn-ea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 smtClean="0">
                <a:latin typeface="+mn-ea"/>
              </a:rPr>
              <a:t>10-16</a:t>
            </a:r>
            <a:r>
              <a:rPr lang="zh-CN" altLang="en-US" sz="1100" dirty="0" smtClean="0">
                <a:latin typeface="+mn-ea"/>
              </a:rPr>
              <a:t>号字，</a:t>
            </a:r>
            <a:r>
              <a:rPr lang="en-US" altLang="zh-CN" sz="1100" dirty="0" smtClean="0">
                <a:latin typeface="+mn-ea"/>
              </a:rPr>
              <a:t>1.3</a:t>
            </a:r>
            <a:r>
              <a:rPr lang="zh-CN" altLang="en-US" sz="1100" dirty="0" smtClean="0">
                <a:latin typeface="+mn-ea"/>
              </a:rPr>
              <a:t>倍字间距。</a:t>
            </a:r>
            <a:endParaRPr lang="zh-CN" altLang="en-US" sz="1100" dirty="0">
              <a:latin typeface="+mn-ea"/>
            </a:endParaRPr>
          </a:p>
        </p:txBody>
      </p:sp>
      <p:sp>
        <p:nvSpPr>
          <p:cNvPr id="26" name="文本框 8"/>
          <p:cNvSpPr txBox="1"/>
          <p:nvPr/>
        </p:nvSpPr>
        <p:spPr>
          <a:xfrm>
            <a:off x="6780305" y="3042211"/>
            <a:ext cx="4615828" cy="752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30000"/>
              </a:lnSpc>
            </a:pPr>
            <a:r>
              <a:rPr lang="zh-CN" altLang="en-US" sz="1100" dirty="0" smtClean="0">
                <a:latin typeface="+mn-ea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 smtClean="0">
                <a:latin typeface="+mn-ea"/>
              </a:rPr>
              <a:t>10-16</a:t>
            </a:r>
            <a:r>
              <a:rPr lang="zh-CN" altLang="en-US" sz="1100" dirty="0" smtClean="0">
                <a:latin typeface="+mn-ea"/>
              </a:rPr>
              <a:t>号字，</a:t>
            </a:r>
            <a:r>
              <a:rPr lang="en-US" altLang="zh-CN" sz="1100" dirty="0" smtClean="0">
                <a:latin typeface="+mn-ea"/>
              </a:rPr>
              <a:t>1.3</a:t>
            </a:r>
            <a:r>
              <a:rPr lang="zh-CN" altLang="en-US" sz="1100" dirty="0" smtClean="0">
                <a:latin typeface="+mn-ea"/>
              </a:rPr>
              <a:t>倍字间距。</a:t>
            </a:r>
            <a:endParaRPr lang="zh-CN" altLang="en-US" sz="1100" dirty="0">
              <a:latin typeface="+mn-ea"/>
            </a:endParaRPr>
          </a:p>
        </p:txBody>
      </p:sp>
      <p:sp>
        <p:nvSpPr>
          <p:cNvPr id="27" name="文本框 8"/>
          <p:cNvSpPr txBox="1"/>
          <p:nvPr/>
        </p:nvSpPr>
        <p:spPr>
          <a:xfrm>
            <a:off x="6780305" y="4245848"/>
            <a:ext cx="4615828" cy="752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30000"/>
              </a:lnSpc>
            </a:pPr>
            <a:r>
              <a:rPr lang="zh-CN" altLang="en-US" sz="1100" dirty="0" smtClean="0">
                <a:latin typeface="+mn-ea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 smtClean="0">
                <a:latin typeface="+mn-ea"/>
              </a:rPr>
              <a:t>10-16</a:t>
            </a:r>
            <a:r>
              <a:rPr lang="zh-CN" altLang="en-US" sz="1100" dirty="0" smtClean="0">
                <a:latin typeface="+mn-ea"/>
              </a:rPr>
              <a:t>号字，</a:t>
            </a:r>
            <a:r>
              <a:rPr lang="en-US" altLang="zh-CN" sz="1100" dirty="0" smtClean="0">
                <a:latin typeface="+mn-ea"/>
              </a:rPr>
              <a:t>1.3</a:t>
            </a:r>
            <a:r>
              <a:rPr lang="zh-CN" altLang="en-US" sz="1100" dirty="0" smtClean="0">
                <a:latin typeface="+mn-ea"/>
              </a:rPr>
              <a:t>倍字间距。</a:t>
            </a:r>
            <a:endParaRPr lang="zh-CN" altLang="en-US" sz="1100" dirty="0">
              <a:latin typeface="+mn-ea"/>
            </a:endParaRPr>
          </a:p>
        </p:txBody>
      </p:sp>
      <p:sp>
        <p:nvSpPr>
          <p:cNvPr id="28" name="文本框 8"/>
          <p:cNvSpPr txBox="1"/>
          <p:nvPr/>
        </p:nvSpPr>
        <p:spPr>
          <a:xfrm>
            <a:off x="6780305" y="5449762"/>
            <a:ext cx="4615828" cy="752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30000"/>
              </a:lnSpc>
            </a:pPr>
            <a:r>
              <a:rPr lang="zh-CN" altLang="en-US" sz="1100" dirty="0" smtClean="0">
                <a:latin typeface="+mn-ea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 smtClean="0">
                <a:latin typeface="+mn-ea"/>
              </a:rPr>
              <a:t>10-16</a:t>
            </a:r>
            <a:r>
              <a:rPr lang="zh-CN" altLang="en-US" sz="1100" dirty="0" smtClean="0">
                <a:latin typeface="+mn-ea"/>
              </a:rPr>
              <a:t>号字，</a:t>
            </a:r>
            <a:r>
              <a:rPr lang="en-US" altLang="zh-CN" sz="1100" dirty="0" smtClean="0">
                <a:latin typeface="+mn-ea"/>
              </a:rPr>
              <a:t>1.3</a:t>
            </a:r>
            <a:r>
              <a:rPr lang="zh-CN" altLang="en-US" sz="1100" dirty="0" smtClean="0">
                <a:latin typeface="+mn-ea"/>
              </a:rPr>
              <a:t>倍字间距。</a:t>
            </a:r>
            <a:endParaRPr lang="zh-CN" altLang="en-US" sz="11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03787975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3429000"/>
            <a:ext cx="12192000" cy="2480732"/>
          </a:xfrm>
          <a:prstGeom prst="rect">
            <a:avLst/>
          </a:prstGeom>
          <a:solidFill>
            <a:srgbClr val="D5F1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 descr="woman1.png"/>
          <p:cNvPicPr>
            <a:picLocks noChangeAspect="1"/>
          </p:cNvPicPr>
          <p:nvPr/>
        </p:nvPicPr>
        <p:blipFill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9772" y="1855156"/>
            <a:ext cx="2484361" cy="2484361"/>
          </a:xfrm>
          <a:prstGeom prst="rect">
            <a:avLst/>
          </a:prstGeom>
        </p:spPr>
      </p:pic>
      <p:pic>
        <p:nvPicPr>
          <p:cNvPr id="13" name="图片 12" descr="man3.png"/>
          <p:cNvPicPr>
            <a:picLocks noChangeAspect="1"/>
          </p:cNvPicPr>
          <p:nvPr/>
        </p:nvPicPr>
        <p:blipFill>
          <a:blip r:embed="rId3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1138" y="1838786"/>
            <a:ext cx="2484001" cy="2484000"/>
          </a:xfrm>
          <a:prstGeom prst="rect">
            <a:avLst/>
          </a:prstGeom>
        </p:spPr>
      </p:pic>
      <p:pic>
        <p:nvPicPr>
          <p:cNvPr id="14" name="图片 13" descr="man1.png"/>
          <p:cNvPicPr>
            <a:picLocks noChangeAspect="1"/>
          </p:cNvPicPr>
          <p:nvPr/>
        </p:nvPicPr>
        <p:blipFill>
          <a:blip r:embed="rId4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2325" y="1855517"/>
            <a:ext cx="2484000" cy="2484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623882" y="549274"/>
            <a:ext cx="5472117" cy="856193"/>
          </a:xfrm>
          <a:prstGeom prst="rect">
            <a:avLst/>
          </a:prstGeom>
          <a:solidFill>
            <a:srgbClr val="6CCEE5">
              <a:alpha val="9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15979" y="741315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</a:rPr>
              <a:t>心得体会</a:t>
            </a:r>
          </a:p>
        </p:txBody>
      </p:sp>
      <p:sp>
        <p:nvSpPr>
          <p:cNvPr id="5" name="椭圆 4"/>
          <p:cNvSpPr/>
          <p:nvPr/>
        </p:nvSpPr>
        <p:spPr>
          <a:xfrm>
            <a:off x="916560" y="630300"/>
            <a:ext cx="680570" cy="68057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2</a:t>
            </a:r>
            <a:endParaRPr lang="zh-CN" altLang="en-US" sz="40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5909732"/>
            <a:ext cx="12192000" cy="948267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同心圆 7"/>
          <p:cNvSpPr/>
          <p:nvPr/>
        </p:nvSpPr>
        <p:spPr>
          <a:xfrm>
            <a:off x="923700" y="1642533"/>
            <a:ext cx="2876507" cy="2876507"/>
          </a:xfrm>
          <a:prstGeom prst="donut">
            <a:avLst>
              <a:gd name="adj" fmla="val 12913"/>
            </a:avLst>
          </a:prstGeom>
          <a:solidFill>
            <a:srgbClr val="D5F1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" name="同心圆 8"/>
          <p:cNvSpPr/>
          <p:nvPr/>
        </p:nvSpPr>
        <p:spPr>
          <a:xfrm>
            <a:off x="4664886" y="1642533"/>
            <a:ext cx="2876507" cy="2876507"/>
          </a:xfrm>
          <a:prstGeom prst="donut">
            <a:avLst>
              <a:gd name="adj" fmla="val 12913"/>
            </a:avLst>
          </a:prstGeom>
          <a:solidFill>
            <a:srgbClr val="D5F1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0" name="同心圆 9"/>
          <p:cNvSpPr/>
          <p:nvPr/>
        </p:nvSpPr>
        <p:spPr>
          <a:xfrm>
            <a:off x="8406072" y="1642533"/>
            <a:ext cx="2876507" cy="2876507"/>
          </a:xfrm>
          <a:prstGeom prst="donut">
            <a:avLst>
              <a:gd name="adj" fmla="val 12913"/>
            </a:avLst>
          </a:prstGeom>
          <a:solidFill>
            <a:srgbClr val="D5F1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 flipH="1">
            <a:off x="923700" y="5689599"/>
            <a:ext cx="3337187" cy="440266"/>
          </a:xfrm>
          <a:prstGeom prst="rect">
            <a:avLst/>
          </a:prstGeom>
          <a:solidFill>
            <a:srgbClr val="6CCE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dirty="0">
                <a:solidFill>
                  <a:schemeClr val="bg1"/>
                </a:solidFill>
                <a:cs typeface="Arial" panose="020B0604020202020204" pitchFamily="34" charset="0"/>
              </a:rPr>
              <a:t>Add Your </a:t>
            </a:r>
            <a:r>
              <a:rPr lang="en-US" altLang="zh-CN" sz="2800" b="1" dirty="0" smtClean="0">
                <a:solidFill>
                  <a:schemeClr val="bg1"/>
                </a:solidFill>
              </a:rPr>
              <a:t>Text</a:t>
            </a:r>
            <a:endParaRPr lang="en-US" altLang="zh-CN" sz="2800" b="1" dirty="0">
              <a:solidFill>
                <a:schemeClr val="bg1"/>
              </a:solidFill>
            </a:endParaRPr>
          </a:p>
        </p:txBody>
      </p:sp>
      <p:sp>
        <p:nvSpPr>
          <p:cNvPr id="15" name="文本框 8"/>
          <p:cNvSpPr txBox="1"/>
          <p:nvPr/>
        </p:nvSpPr>
        <p:spPr>
          <a:xfrm>
            <a:off x="997346" y="4591213"/>
            <a:ext cx="2632871" cy="9725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100" dirty="0" smtClean="0">
                <a:latin typeface="+mn-ea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 smtClean="0">
                <a:latin typeface="+mn-ea"/>
              </a:rPr>
              <a:t>10-16</a:t>
            </a:r>
            <a:r>
              <a:rPr lang="zh-CN" altLang="en-US" sz="1100" dirty="0" smtClean="0">
                <a:latin typeface="+mn-ea"/>
              </a:rPr>
              <a:t>号字，</a:t>
            </a:r>
            <a:r>
              <a:rPr lang="en-US" altLang="zh-CN" sz="1100" dirty="0" smtClean="0">
                <a:latin typeface="+mn-ea"/>
              </a:rPr>
              <a:t>1.3</a:t>
            </a:r>
            <a:r>
              <a:rPr lang="zh-CN" altLang="en-US" sz="1100" dirty="0" smtClean="0">
                <a:latin typeface="+mn-ea"/>
              </a:rPr>
              <a:t>倍字间距。</a:t>
            </a:r>
            <a:endParaRPr lang="zh-CN" altLang="en-US" sz="1100" dirty="0">
              <a:latin typeface="+mn-ea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294628" y="4202426"/>
            <a:ext cx="2038307" cy="3853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zh-CN" altLang="en-US" sz="1600" b="1" dirty="0">
                <a:solidFill>
                  <a:srgbClr val="1F92AD"/>
                </a:solidFill>
              </a:rPr>
              <a:t>点击此处添加标题</a:t>
            </a:r>
            <a:endParaRPr lang="en-US" altLang="zh-CN" sz="1600" b="1" dirty="0">
              <a:solidFill>
                <a:srgbClr val="1F92AD"/>
              </a:solidFill>
            </a:endParaRPr>
          </a:p>
        </p:txBody>
      </p:sp>
      <p:sp>
        <p:nvSpPr>
          <p:cNvPr id="17" name="文本框 8"/>
          <p:cNvSpPr txBox="1"/>
          <p:nvPr/>
        </p:nvSpPr>
        <p:spPr>
          <a:xfrm>
            <a:off x="4779564" y="4591213"/>
            <a:ext cx="2632871" cy="9725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100" dirty="0" smtClean="0">
                <a:latin typeface="+mn-ea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 smtClean="0">
                <a:latin typeface="+mn-ea"/>
              </a:rPr>
              <a:t>10-16</a:t>
            </a:r>
            <a:r>
              <a:rPr lang="zh-CN" altLang="en-US" sz="1100" dirty="0" smtClean="0">
                <a:latin typeface="+mn-ea"/>
              </a:rPr>
              <a:t>号字，</a:t>
            </a:r>
            <a:r>
              <a:rPr lang="en-US" altLang="zh-CN" sz="1100" dirty="0" smtClean="0">
                <a:latin typeface="+mn-ea"/>
              </a:rPr>
              <a:t>1.3</a:t>
            </a:r>
            <a:r>
              <a:rPr lang="zh-CN" altLang="en-US" sz="1100" dirty="0" smtClean="0">
                <a:latin typeface="+mn-ea"/>
              </a:rPr>
              <a:t>倍字间距。</a:t>
            </a:r>
            <a:endParaRPr lang="zh-CN" altLang="en-US" sz="1100" dirty="0">
              <a:latin typeface="+mn-ea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076846" y="4202426"/>
            <a:ext cx="2038307" cy="3853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zh-CN" altLang="en-US" sz="1600" b="1" dirty="0">
                <a:solidFill>
                  <a:srgbClr val="1F92AD"/>
                </a:solidFill>
              </a:rPr>
              <a:t>点击此处添加标题</a:t>
            </a:r>
            <a:endParaRPr lang="en-US" altLang="zh-CN" sz="1600" b="1" dirty="0">
              <a:solidFill>
                <a:srgbClr val="1F92AD"/>
              </a:solidFill>
            </a:endParaRPr>
          </a:p>
        </p:txBody>
      </p:sp>
      <p:sp>
        <p:nvSpPr>
          <p:cNvPr id="19" name="文本框 8"/>
          <p:cNvSpPr txBox="1"/>
          <p:nvPr/>
        </p:nvSpPr>
        <p:spPr>
          <a:xfrm>
            <a:off x="8561548" y="4591213"/>
            <a:ext cx="2632871" cy="9725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100" dirty="0" smtClean="0">
                <a:latin typeface="+mn-ea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 smtClean="0">
                <a:latin typeface="+mn-ea"/>
              </a:rPr>
              <a:t>10-16</a:t>
            </a:r>
            <a:r>
              <a:rPr lang="zh-CN" altLang="en-US" sz="1100" dirty="0" smtClean="0">
                <a:latin typeface="+mn-ea"/>
              </a:rPr>
              <a:t>号字，</a:t>
            </a:r>
            <a:r>
              <a:rPr lang="en-US" altLang="zh-CN" sz="1100" dirty="0" smtClean="0">
                <a:latin typeface="+mn-ea"/>
              </a:rPr>
              <a:t>1.3</a:t>
            </a:r>
            <a:r>
              <a:rPr lang="zh-CN" altLang="en-US" sz="1100" dirty="0" smtClean="0">
                <a:latin typeface="+mn-ea"/>
              </a:rPr>
              <a:t>倍字间距。</a:t>
            </a:r>
            <a:endParaRPr lang="zh-CN" altLang="en-US" sz="1100" dirty="0">
              <a:latin typeface="+mn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8858830" y="4202426"/>
            <a:ext cx="2038307" cy="3853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zh-CN" altLang="en-US" sz="1600" b="1" dirty="0">
                <a:solidFill>
                  <a:srgbClr val="1F92AD"/>
                </a:solidFill>
              </a:rPr>
              <a:t>点击此处添加标题</a:t>
            </a:r>
            <a:endParaRPr lang="en-US" altLang="zh-CN" sz="1600" b="1" dirty="0">
              <a:solidFill>
                <a:srgbClr val="1F92AD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923700" y="6142200"/>
            <a:ext cx="767862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>
                <a:solidFill>
                  <a:schemeClr val="bg1"/>
                </a:solidFill>
              </a:rPr>
              <a:t>10-16</a:t>
            </a:r>
            <a:r>
              <a:rPr lang="zh-CN" altLang="en-US" sz="1400" dirty="0">
                <a:solidFill>
                  <a:schemeClr val="bg1"/>
                </a:solidFill>
              </a:rPr>
              <a:t>号字，</a:t>
            </a:r>
            <a:r>
              <a:rPr lang="en-US" altLang="zh-CN" sz="1400" dirty="0">
                <a:solidFill>
                  <a:schemeClr val="bg1"/>
                </a:solidFill>
              </a:rPr>
              <a:t>1.3</a:t>
            </a:r>
            <a:r>
              <a:rPr lang="zh-CN" altLang="en-US" sz="1400" dirty="0">
                <a:solidFill>
                  <a:schemeClr val="bg1"/>
                </a:solidFill>
              </a:rPr>
              <a:t>倍字间距。</a:t>
            </a:r>
          </a:p>
        </p:txBody>
      </p:sp>
      <p:pic>
        <p:nvPicPr>
          <p:cNvPr id="22" name="图片 21">
            <a:hlinkClick r:id="rId5"/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9313" y="6308725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716792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3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392</TotalTime>
  <Words>1821</Words>
  <Application>Microsoft Office PowerPoint</Application>
  <PresentationFormat>自定义</PresentationFormat>
  <Paragraphs>174</Paragraphs>
  <Slides>23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4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>OfficePLUS</dc:creator>
  <cp:keywords/>
  <dc:description/>
  <cp:lastModifiedBy>许敏斌</cp:lastModifiedBy>
  <cp:revision>51</cp:revision>
  <dcterms:created xsi:type="dcterms:W3CDTF">2015-08-18T02:51:41Z</dcterms:created>
  <dcterms:modified xsi:type="dcterms:W3CDTF">2016-03-26T07:52:09Z</dcterms:modified>
  <cp:category/>
</cp:coreProperties>
</file>